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7" r:id="rId5"/>
    <p:sldId id="305" r:id="rId6"/>
    <p:sldId id="258" r:id="rId7"/>
    <p:sldId id="286" r:id="rId8"/>
    <p:sldId id="279" r:id="rId9"/>
    <p:sldId id="299" r:id="rId10"/>
    <p:sldId id="300" r:id="rId11"/>
    <p:sldId id="273" r:id="rId12"/>
    <p:sldId id="315" r:id="rId13"/>
    <p:sldId id="310" r:id="rId14"/>
    <p:sldId id="271" r:id="rId15"/>
    <p:sldId id="296" r:id="rId16"/>
    <p:sldId id="284" r:id="rId17"/>
    <p:sldId id="313" r:id="rId18"/>
    <p:sldId id="312" r:id="rId19"/>
    <p:sldId id="314" r:id="rId20"/>
    <p:sldId id="281" r:id="rId21"/>
    <p:sldId id="311" r:id="rId22"/>
    <p:sldId id="266" r:id="rId23"/>
    <p:sldId id="30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E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DE65B8-BAF3-480B-AFDE-5AC59C075C3F}" v="2" dt="2025-07-23T15:56:05.2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9" autoAdjust="0"/>
    <p:restoredTop sz="94660"/>
  </p:normalViewPr>
  <p:slideViewPr>
    <p:cSldViewPr snapToGrid="0">
      <p:cViewPr varScale="1">
        <p:scale>
          <a:sx n="79" d="100"/>
          <a:sy n="79" d="100"/>
        </p:scale>
        <p:origin x="12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odman, Morgan (DEQ)" userId="a8507384-73c6-438d-862d-59c8ca862e5a" providerId="ADAL" clId="{B5DE65B8-BAF3-480B-AFDE-5AC59C075C3F}"/>
    <pc:docChg chg="custSel modSld">
      <pc:chgData name="Goodman, Morgan (DEQ)" userId="a8507384-73c6-438d-862d-59c8ca862e5a" providerId="ADAL" clId="{B5DE65B8-BAF3-480B-AFDE-5AC59C075C3F}" dt="2025-07-23T17:29:10.867" v="163" actId="33553"/>
      <pc:docMkLst>
        <pc:docMk/>
      </pc:docMkLst>
      <pc:sldChg chg="modSp mod">
        <pc:chgData name="Goodman, Morgan (DEQ)" userId="a8507384-73c6-438d-862d-59c8ca862e5a" providerId="ADAL" clId="{B5DE65B8-BAF3-480B-AFDE-5AC59C075C3F}" dt="2025-07-23T17:27:46.690" v="142" actId="33553"/>
        <pc:sldMkLst>
          <pc:docMk/>
          <pc:sldMk cId="11619367" sldId="257"/>
        </pc:sldMkLst>
        <pc:spChg chg="mod">
          <ac:chgData name="Goodman, Morgan (DEQ)" userId="a8507384-73c6-438d-862d-59c8ca862e5a" providerId="ADAL" clId="{B5DE65B8-BAF3-480B-AFDE-5AC59C075C3F}" dt="2025-07-23T17:27:46.690" v="142" actId="33553"/>
          <ac:spMkLst>
            <pc:docMk/>
            <pc:sldMk cId="11619367" sldId="257"/>
            <ac:spMk id="5" creationId="{00000000-0000-0000-0000-000000000000}"/>
          </ac:spMkLst>
        </pc:spChg>
        <pc:picChg chg="mod">
          <ac:chgData name="Goodman, Morgan (DEQ)" userId="a8507384-73c6-438d-862d-59c8ca862e5a" providerId="ADAL" clId="{B5DE65B8-BAF3-480B-AFDE-5AC59C075C3F}" dt="2025-07-23T15:54:46.665" v="29" actId="962"/>
          <ac:picMkLst>
            <pc:docMk/>
            <pc:sldMk cId="11619367" sldId="257"/>
            <ac:picMk id="4" creationId="{05B16A7D-5544-4508-ACCA-D2EE9BE74D39}"/>
          </ac:picMkLst>
        </pc:picChg>
      </pc:sldChg>
      <pc:sldChg chg="modSp mod">
        <pc:chgData name="Goodman, Morgan (DEQ)" userId="a8507384-73c6-438d-862d-59c8ca862e5a" providerId="ADAL" clId="{B5DE65B8-BAF3-480B-AFDE-5AC59C075C3F}" dt="2025-07-23T17:27:59.107" v="145" actId="27636"/>
        <pc:sldMkLst>
          <pc:docMk/>
          <pc:sldMk cId="12224510" sldId="258"/>
        </pc:sldMkLst>
        <pc:spChg chg="mod">
          <ac:chgData name="Goodman, Morgan (DEQ)" userId="a8507384-73c6-438d-862d-59c8ca862e5a" providerId="ADAL" clId="{B5DE65B8-BAF3-480B-AFDE-5AC59C075C3F}" dt="2025-07-23T17:27:59.107" v="145" actId="27636"/>
          <ac:spMkLst>
            <pc:docMk/>
            <pc:sldMk cId="12224510" sldId="258"/>
            <ac:spMk id="4" creationId="{00000000-0000-0000-0000-000000000000}"/>
          </ac:spMkLst>
        </pc:spChg>
        <pc:picChg chg="mod">
          <ac:chgData name="Goodman, Morgan (DEQ)" userId="a8507384-73c6-438d-862d-59c8ca862e5a" providerId="ADAL" clId="{B5DE65B8-BAF3-480B-AFDE-5AC59C075C3F}" dt="2025-07-23T15:55:40.871" v="39" actId="962"/>
          <ac:picMkLst>
            <pc:docMk/>
            <pc:sldMk cId="12224510" sldId="258"/>
            <ac:picMk id="2" creationId="{00000000-0000-0000-0000-000000000000}"/>
          </ac:picMkLst>
        </pc:picChg>
        <pc:picChg chg="mod">
          <ac:chgData name="Goodman, Morgan (DEQ)" userId="a8507384-73c6-438d-862d-59c8ca862e5a" providerId="ADAL" clId="{B5DE65B8-BAF3-480B-AFDE-5AC59C075C3F}" dt="2025-07-23T15:55:46.377" v="41" actId="962"/>
          <ac:picMkLst>
            <pc:docMk/>
            <pc:sldMk cId="12224510" sldId="258"/>
            <ac:picMk id="8" creationId="{99D9578A-B531-4052-948D-59F0213A5C2D}"/>
          </ac:picMkLst>
        </pc:picChg>
        <pc:cxnChg chg="mod">
          <ac:chgData name="Goodman, Morgan (DEQ)" userId="a8507384-73c6-438d-862d-59c8ca862e5a" providerId="ADAL" clId="{B5DE65B8-BAF3-480B-AFDE-5AC59C075C3F}" dt="2025-07-23T15:53:54.728" v="3" actId="962"/>
          <ac:cxnSpMkLst>
            <pc:docMk/>
            <pc:sldMk cId="12224510" sldId="258"/>
            <ac:cxnSpMk id="6" creationId="{00000000-0000-0000-0000-000000000000}"/>
          </ac:cxnSpMkLst>
        </pc:cxnChg>
      </pc:sldChg>
      <pc:sldChg chg="modSp mod">
        <pc:chgData name="Goodman, Morgan (DEQ)" userId="a8507384-73c6-438d-862d-59c8ca862e5a" providerId="ADAL" clId="{B5DE65B8-BAF3-480B-AFDE-5AC59C075C3F}" dt="2025-07-23T17:29:07.022" v="162" actId="33553"/>
        <pc:sldMkLst>
          <pc:docMk/>
          <pc:sldMk cId="1034184504" sldId="266"/>
        </pc:sldMkLst>
        <pc:spChg chg="mod">
          <ac:chgData name="Goodman, Morgan (DEQ)" userId="a8507384-73c6-438d-862d-59c8ca862e5a" providerId="ADAL" clId="{B5DE65B8-BAF3-480B-AFDE-5AC59C075C3F}" dt="2025-07-23T17:29:07.022" v="162" actId="33553"/>
          <ac:spMkLst>
            <pc:docMk/>
            <pc:sldMk cId="1034184504" sldId="266"/>
            <ac:spMk id="3" creationId="{00000000-0000-0000-0000-000000000000}"/>
          </ac:spMkLst>
        </pc:spChg>
        <pc:picChg chg="mod">
          <ac:chgData name="Goodman, Morgan (DEQ)" userId="a8507384-73c6-438d-862d-59c8ca862e5a" providerId="ADAL" clId="{B5DE65B8-BAF3-480B-AFDE-5AC59C075C3F}" dt="2025-07-23T17:26:53.793" v="131" actId="962"/>
          <ac:picMkLst>
            <pc:docMk/>
            <pc:sldMk cId="1034184504" sldId="266"/>
            <ac:picMk id="2" creationId="{00000000-0000-0000-0000-000000000000}"/>
          </ac:picMkLst>
        </pc:picChg>
        <pc:picChg chg="mod">
          <ac:chgData name="Goodman, Morgan (DEQ)" userId="a8507384-73c6-438d-862d-59c8ca862e5a" providerId="ADAL" clId="{B5DE65B8-BAF3-480B-AFDE-5AC59C075C3F}" dt="2025-07-23T17:26:30.935" v="129" actId="962"/>
          <ac:picMkLst>
            <pc:docMk/>
            <pc:sldMk cId="1034184504" sldId="266"/>
            <ac:picMk id="6" creationId="{2F860DDA-B163-B841-84D4-6C15284DE617}"/>
          </ac:picMkLst>
        </pc:picChg>
      </pc:sldChg>
      <pc:sldChg chg="modSp mod">
        <pc:chgData name="Goodman, Morgan (DEQ)" userId="a8507384-73c6-438d-862d-59c8ca862e5a" providerId="ADAL" clId="{B5DE65B8-BAF3-480B-AFDE-5AC59C075C3F}" dt="2025-07-23T17:28:39.714" v="154" actId="33553"/>
        <pc:sldMkLst>
          <pc:docMk/>
          <pc:sldMk cId="3019044463" sldId="271"/>
        </pc:sldMkLst>
        <pc:spChg chg="mod">
          <ac:chgData name="Goodman, Morgan (DEQ)" userId="a8507384-73c6-438d-862d-59c8ca862e5a" providerId="ADAL" clId="{B5DE65B8-BAF3-480B-AFDE-5AC59C075C3F}" dt="2025-07-23T17:28:39.714" v="154" actId="33553"/>
          <ac:spMkLst>
            <pc:docMk/>
            <pc:sldMk cId="3019044463" sldId="271"/>
            <ac:spMk id="4" creationId="{00000000-0000-0000-0000-000000000000}"/>
          </ac:spMkLst>
        </pc:spChg>
        <pc:spChg chg="mod">
          <ac:chgData name="Goodman, Morgan (DEQ)" userId="a8507384-73c6-438d-862d-59c8ca862e5a" providerId="ADAL" clId="{B5DE65B8-BAF3-480B-AFDE-5AC59C075C3F}" dt="2025-07-23T15:53:54.806" v="12" actId="962"/>
          <ac:spMkLst>
            <pc:docMk/>
            <pc:sldMk cId="3019044463" sldId="271"/>
            <ac:spMk id="9" creationId="{00000000-0000-0000-0000-000000000000}"/>
          </ac:spMkLst>
        </pc:spChg>
        <pc:graphicFrameChg chg="mod">
          <ac:chgData name="Goodman, Morgan (DEQ)" userId="a8507384-73c6-438d-862d-59c8ca862e5a" providerId="ADAL" clId="{B5DE65B8-BAF3-480B-AFDE-5AC59C075C3F}" dt="2025-07-23T15:58:44.044" v="77" actId="962"/>
          <ac:graphicFrameMkLst>
            <pc:docMk/>
            <pc:sldMk cId="3019044463" sldId="271"/>
            <ac:graphicFrameMk id="2" creationId="{00000000-0000-0000-0000-000000000000}"/>
          </ac:graphicFrameMkLst>
        </pc:graphicFrameChg>
        <pc:picChg chg="mod">
          <ac:chgData name="Goodman, Morgan (DEQ)" userId="a8507384-73c6-438d-862d-59c8ca862e5a" providerId="ADAL" clId="{B5DE65B8-BAF3-480B-AFDE-5AC59C075C3F}" dt="2025-07-23T15:58:51.822" v="79" actId="962"/>
          <ac:picMkLst>
            <pc:docMk/>
            <pc:sldMk cId="3019044463" sldId="271"/>
            <ac:picMk id="11" creationId="{30243B7A-63A6-4F87-90F0-9884376B89A7}"/>
          </ac:picMkLst>
        </pc:picChg>
        <pc:cxnChg chg="mod">
          <ac:chgData name="Goodman, Morgan (DEQ)" userId="a8507384-73c6-438d-862d-59c8ca862e5a" providerId="ADAL" clId="{B5DE65B8-BAF3-480B-AFDE-5AC59C075C3F}" dt="2025-07-23T15:53:54.800" v="11" actId="962"/>
          <ac:cxnSpMkLst>
            <pc:docMk/>
            <pc:sldMk cId="3019044463" sldId="271"/>
            <ac:cxnSpMk id="6" creationId="{00000000-0000-0000-0000-000000000000}"/>
          </ac:cxnSpMkLst>
        </pc:cxnChg>
      </pc:sldChg>
      <pc:sldChg chg="modSp mod">
        <pc:chgData name="Goodman, Morgan (DEQ)" userId="a8507384-73c6-438d-862d-59c8ca862e5a" providerId="ADAL" clId="{B5DE65B8-BAF3-480B-AFDE-5AC59C075C3F}" dt="2025-07-23T17:28:17.451" v="149" actId="33553"/>
        <pc:sldMkLst>
          <pc:docMk/>
          <pc:sldMk cId="2655488307" sldId="273"/>
        </pc:sldMkLst>
        <pc:spChg chg="mod">
          <ac:chgData name="Goodman, Morgan (DEQ)" userId="a8507384-73c6-438d-862d-59c8ca862e5a" providerId="ADAL" clId="{B5DE65B8-BAF3-480B-AFDE-5AC59C075C3F}" dt="2025-07-23T15:53:54.764" v="7" actId="962"/>
          <ac:spMkLst>
            <pc:docMk/>
            <pc:sldMk cId="2655488307" sldId="273"/>
            <ac:spMk id="5" creationId="{D145E065-8E6E-7648-96A2-BC7DBA16268F}"/>
          </ac:spMkLst>
        </pc:spChg>
        <pc:spChg chg="mod">
          <ac:chgData name="Goodman, Morgan (DEQ)" userId="a8507384-73c6-438d-862d-59c8ca862e5a" providerId="ADAL" clId="{B5DE65B8-BAF3-480B-AFDE-5AC59C075C3F}" dt="2025-07-23T17:28:17.451" v="149" actId="33553"/>
          <ac:spMkLst>
            <pc:docMk/>
            <pc:sldMk cId="2655488307" sldId="273"/>
            <ac:spMk id="9" creationId="{00000000-0000-0000-0000-000000000000}"/>
          </ac:spMkLst>
        </pc:spChg>
        <pc:picChg chg="mod">
          <ac:chgData name="Goodman, Morgan (DEQ)" userId="a8507384-73c6-438d-862d-59c8ca862e5a" providerId="ADAL" clId="{B5DE65B8-BAF3-480B-AFDE-5AC59C075C3F}" dt="2025-07-23T15:57:21.935" v="59" actId="962"/>
          <ac:picMkLst>
            <pc:docMk/>
            <pc:sldMk cId="2655488307" sldId="273"/>
            <ac:picMk id="10" creationId="{37B97673-3A83-45A2-8101-A9854011EE6A}"/>
          </ac:picMkLst>
        </pc:picChg>
        <pc:picChg chg="mod">
          <ac:chgData name="Goodman, Morgan (DEQ)" userId="a8507384-73c6-438d-862d-59c8ca862e5a" providerId="ADAL" clId="{B5DE65B8-BAF3-480B-AFDE-5AC59C075C3F}" dt="2025-07-23T15:57:29.012" v="61" actId="962"/>
          <ac:picMkLst>
            <pc:docMk/>
            <pc:sldMk cId="2655488307" sldId="273"/>
            <ac:picMk id="12" creationId="{086ED276-527A-4EFF-952F-9544A52842B7}"/>
          </ac:picMkLst>
        </pc:picChg>
        <pc:picChg chg="mod">
          <ac:chgData name="Goodman, Morgan (DEQ)" userId="a8507384-73c6-438d-862d-59c8ca862e5a" providerId="ADAL" clId="{B5DE65B8-BAF3-480B-AFDE-5AC59C075C3F}" dt="2025-07-23T15:57:35.679" v="63" actId="962"/>
          <ac:picMkLst>
            <pc:docMk/>
            <pc:sldMk cId="2655488307" sldId="273"/>
            <ac:picMk id="14" creationId="{26274F24-2819-4CD0-9778-6BA2C2C47B11}"/>
          </ac:picMkLst>
        </pc:picChg>
        <pc:picChg chg="mod">
          <ac:chgData name="Goodman, Morgan (DEQ)" userId="a8507384-73c6-438d-862d-59c8ca862e5a" providerId="ADAL" clId="{B5DE65B8-BAF3-480B-AFDE-5AC59C075C3F}" dt="2025-07-23T15:57:41.069" v="65" actId="962"/>
          <ac:picMkLst>
            <pc:docMk/>
            <pc:sldMk cId="2655488307" sldId="273"/>
            <ac:picMk id="15" creationId="{F62640F7-61DF-4733-AA6D-DC04303737E9}"/>
          </ac:picMkLst>
        </pc:picChg>
        <pc:cxnChg chg="mod">
          <ac:chgData name="Goodman, Morgan (DEQ)" userId="a8507384-73c6-438d-862d-59c8ca862e5a" providerId="ADAL" clId="{B5DE65B8-BAF3-480B-AFDE-5AC59C075C3F}" dt="2025-07-23T15:53:54.770" v="8" actId="962"/>
          <ac:cxnSpMkLst>
            <pc:docMk/>
            <pc:sldMk cId="2655488307" sldId="273"/>
            <ac:cxnSpMk id="8" creationId="{00000000-0000-0000-0000-000000000000}"/>
          </ac:cxnSpMkLst>
        </pc:cxnChg>
      </pc:sldChg>
      <pc:sldChg chg="modSp mod">
        <pc:chgData name="Goodman, Morgan (DEQ)" userId="a8507384-73c6-438d-862d-59c8ca862e5a" providerId="ADAL" clId="{B5DE65B8-BAF3-480B-AFDE-5AC59C075C3F}" dt="2025-07-23T17:28:01.408" v="146" actId="33553"/>
        <pc:sldMkLst>
          <pc:docMk/>
          <pc:sldMk cId="3349800965" sldId="279"/>
        </pc:sldMkLst>
        <pc:spChg chg="mod">
          <ac:chgData name="Goodman, Morgan (DEQ)" userId="a8507384-73c6-438d-862d-59c8ca862e5a" providerId="ADAL" clId="{B5DE65B8-BAF3-480B-AFDE-5AC59C075C3F}" dt="2025-07-23T17:28:01.408" v="146" actId="33553"/>
          <ac:spMkLst>
            <pc:docMk/>
            <pc:sldMk cId="3349800965" sldId="279"/>
            <ac:spMk id="4" creationId="{00000000-0000-0000-0000-000000000000}"/>
          </ac:spMkLst>
        </pc:spChg>
        <pc:spChg chg="mod">
          <ac:chgData name="Goodman, Morgan (DEQ)" userId="a8507384-73c6-438d-862d-59c8ca862e5a" providerId="ADAL" clId="{B5DE65B8-BAF3-480B-AFDE-5AC59C075C3F}" dt="2025-07-23T15:53:54.756" v="6" actId="962"/>
          <ac:spMkLst>
            <pc:docMk/>
            <pc:sldMk cId="3349800965" sldId="279"/>
            <ac:spMk id="9" creationId="{00000000-0000-0000-0000-000000000000}"/>
          </ac:spMkLst>
        </pc:spChg>
        <pc:picChg chg="mod">
          <ac:chgData name="Goodman, Morgan (DEQ)" userId="a8507384-73c6-438d-862d-59c8ca862e5a" providerId="ADAL" clId="{B5DE65B8-BAF3-480B-AFDE-5AC59C075C3F}" dt="2025-07-23T15:56:19.260" v="47" actId="962"/>
          <ac:picMkLst>
            <pc:docMk/>
            <pc:sldMk cId="3349800965" sldId="279"/>
            <ac:picMk id="7" creationId="{00000000-0000-0000-0000-000000000000}"/>
          </ac:picMkLst>
        </pc:picChg>
        <pc:picChg chg="mod">
          <ac:chgData name="Goodman, Morgan (DEQ)" userId="a8507384-73c6-438d-862d-59c8ca862e5a" providerId="ADAL" clId="{B5DE65B8-BAF3-480B-AFDE-5AC59C075C3F}" dt="2025-07-23T15:56:28.477" v="49" actId="962"/>
          <ac:picMkLst>
            <pc:docMk/>
            <pc:sldMk cId="3349800965" sldId="279"/>
            <ac:picMk id="8" creationId="{00000000-0000-0000-0000-000000000000}"/>
          </ac:picMkLst>
        </pc:picChg>
        <pc:picChg chg="mod">
          <ac:chgData name="Goodman, Morgan (DEQ)" userId="a8507384-73c6-438d-862d-59c8ca862e5a" providerId="ADAL" clId="{B5DE65B8-BAF3-480B-AFDE-5AC59C075C3F}" dt="2025-07-23T15:56:33.180" v="51" actId="962"/>
          <ac:picMkLst>
            <pc:docMk/>
            <pc:sldMk cId="3349800965" sldId="279"/>
            <ac:picMk id="10" creationId="{E23B9BB7-7A38-44F6-BC95-1909EDA43854}"/>
          </ac:picMkLst>
        </pc:picChg>
        <pc:cxnChg chg="mod">
          <ac:chgData name="Goodman, Morgan (DEQ)" userId="a8507384-73c6-438d-862d-59c8ca862e5a" providerId="ADAL" clId="{B5DE65B8-BAF3-480B-AFDE-5AC59C075C3F}" dt="2025-07-23T15:53:54.749" v="5" actId="962"/>
          <ac:cxnSpMkLst>
            <pc:docMk/>
            <pc:sldMk cId="3349800965" sldId="279"/>
            <ac:cxnSpMk id="6" creationId="{00000000-0000-0000-0000-000000000000}"/>
          </ac:cxnSpMkLst>
        </pc:cxnChg>
      </pc:sldChg>
      <pc:sldChg chg="modSp mod">
        <pc:chgData name="Goodman, Morgan (DEQ)" userId="a8507384-73c6-438d-862d-59c8ca862e5a" providerId="ADAL" clId="{B5DE65B8-BAF3-480B-AFDE-5AC59C075C3F}" dt="2025-07-23T17:28:59.537" v="160" actId="33553"/>
        <pc:sldMkLst>
          <pc:docMk/>
          <pc:sldMk cId="1291270280" sldId="281"/>
        </pc:sldMkLst>
        <pc:spChg chg="mod">
          <ac:chgData name="Goodman, Morgan (DEQ)" userId="a8507384-73c6-438d-862d-59c8ca862e5a" providerId="ADAL" clId="{B5DE65B8-BAF3-480B-AFDE-5AC59C075C3F}" dt="2025-07-23T17:28:59.537" v="160" actId="33553"/>
          <ac:spMkLst>
            <pc:docMk/>
            <pc:sldMk cId="1291270280" sldId="281"/>
            <ac:spMk id="4" creationId="{00000000-0000-0000-0000-000000000000}"/>
          </ac:spMkLst>
        </pc:spChg>
        <pc:spChg chg="mod">
          <ac:chgData name="Goodman, Morgan (DEQ)" userId="a8507384-73c6-438d-862d-59c8ca862e5a" providerId="ADAL" clId="{B5DE65B8-BAF3-480B-AFDE-5AC59C075C3F}" dt="2025-07-23T15:53:54.881" v="20" actId="962"/>
          <ac:spMkLst>
            <pc:docMk/>
            <pc:sldMk cId="1291270280" sldId="281"/>
            <ac:spMk id="9" creationId="{00000000-0000-0000-0000-000000000000}"/>
          </ac:spMkLst>
        </pc:spChg>
        <pc:picChg chg="mod">
          <ac:chgData name="Goodman, Morgan (DEQ)" userId="a8507384-73c6-438d-862d-59c8ca862e5a" providerId="ADAL" clId="{B5DE65B8-BAF3-480B-AFDE-5AC59C075C3F}" dt="2025-07-23T17:26:03.111" v="123" actId="962"/>
          <ac:picMkLst>
            <pc:docMk/>
            <pc:sldMk cId="1291270280" sldId="281"/>
            <ac:picMk id="7" creationId="{79EF57C4-2718-4BD0-AB1C-283529091085}"/>
          </ac:picMkLst>
        </pc:picChg>
        <pc:cxnChg chg="mod">
          <ac:chgData name="Goodman, Morgan (DEQ)" userId="a8507384-73c6-438d-862d-59c8ca862e5a" providerId="ADAL" clId="{B5DE65B8-BAF3-480B-AFDE-5AC59C075C3F}" dt="2025-07-23T15:53:54.875" v="19" actId="962"/>
          <ac:cxnSpMkLst>
            <pc:docMk/>
            <pc:sldMk cId="1291270280" sldId="281"/>
            <ac:cxnSpMk id="6" creationId="{00000000-0000-0000-0000-000000000000}"/>
          </ac:cxnSpMkLst>
        </pc:cxnChg>
      </pc:sldChg>
      <pc:sldChg chg="addSp delSp modSp mod">
        <pc:chgData name="Goodman, Morgan (DEQ)" userId="a8507384-73c6-438d-862d-59c8ca862e5a" providerId="ADAL" clId="{B5DE65B8-BAF3-480B-AFDE-5AC59C075C3F}" dt="2025-07-23T17:28:44.530" v="156" actId="33553"/>
        <pc:sldMkLst>
          <pc:docMk/>
          <pc:sldMk cId="4216339940" sldId="284"/>
        </pc:sldMkLst>
        <pc:spChg chg="del">
          <ac:chgData name="Goodman, Morgan (DEQ)" userId="a8507384-73c6-438d-862d-59c8ca862e5a" providerId="ADAL" clId="{B5DE65B8-BAF3-480B-AFDE-5AC59C075C3F}" dt="2025-07-23T15:54:02.973" v="23" actId="478"/>
          <ac:spMkLst>
            <pc:docMk/>
            <pc:sldMk cId="4216339940" sldId="284"/>
            <ac:spMk id="3" creationId="{00000000-0000-0000-0000-000000000000}"/>
          </ac:spMkLst>
        </pc:spChg>
        <pc:spChg chg="add del mod">
          <ac:chgData name="Goodman, Morgan (DEQ)" userId="a8507384-73c6-438d-862d-59c8ca862e5a" providerId="ADAL" clId="{B5DE65B8-BAF3-480B-AFDE-5AC59C075C3F}" dt="2025-07-23T15:54:10.957" v="24" actId="478"/>
          <ac:spMkLst>
            <pc:docMk/>
            <pc:sldMk cId="4216339940" sldId="284"/>
            <ac:spMk id="6" creationId="{417892B4-62D8-379F-1C26-23DAC711DA99}"/>
          </ac:spMkLst>
        </pc:spChg>
        <pc:spChg chg="mod">
          <ac:chgData name="Goodman, Morgan (DEQ)" userId="a8507384-73c6-438d-862d-59c8ca862e5a" providerId="ADAL" clId="{B5DE65B8-BAF3-480B-AFDE-5AC59C075C3F}" dt="2025-07-23T17:28:44.530" v="156" actId="33553"/>
          <ac:spMkLst>
            <pc:docMk/>
            <pc:sldMk cId="4216339940" sldId="284"/>
            <ac:spMk id="9" creationId="{00000000-0000-0000-0000-000000000000}"/>
          </ac:spMkLst>
        </pc:spChg>
        <pc:picChg chg="mod">
          <ac:chgData name="Goodman, Morgan (DEQ)" userId="a8507384-73c6-438d-862d-59c8ca862e5a" providerId="ADAL" clId="{B5DE65B8-BAF3-480B-AFDE-5AC59C075C3F}" dt="2025-07-23T15:59:12.840" v="85" actId="962"/>
          <ac:picMkLst>
            <pc:docMk/>
            <pc:sldMk cId="4216339940" sldId="284"/>
            <ac:picMk id="4" creationId="{385F60E0-E892-4DD7-9EEE-0BA10B338210}"/>
          </ac:picMkLst>
        </pc:picChg>
        <pc:picChg chg="mod">
          <ac:chgData name="Goodman, Morgan (DEQ)" userId="a8507384-73c6-438d-862d-59c8ca862e5a" providerId="ADAL" clId="{B5DE65B8-BAF3-480B-AFDE-5AC59C075C3F}" dt="2025-07-23T15:59:51.407" v="93" actId="962"/>
          <ac:picMkLst>
            <pc:docMk/>
            <pc:sldMk cId="4216339940" sldId="284"/>
            <ac:picMk id="5" creationId="{54CEE986-54C4-40D7-BC59-FB0F947856BC}"/>
          </ac:picMkLst>
        </pc:picChg>
        <pc:picChg chg="mod">
          <ac:chgData name="Goodman, Morgan (DEQ)" userId="a8507384-73c6-438d-862d-59c8ca862e5a" providerId="ADAL" clId="{B5DE65B8-BAF3-480B-AFDE-5AC59C075C3F}" dt="2025-07-23T15:59:57.774" v="95" actId="962"/>
          <ac:picMkLst>
            <pc:docMk/>
            <pc:sldMk cId="4216339940" sldId="284"/>
            <ac:picMk id="7" creationId="{84E3B60D-2274-48BC-A307-FFC66E3553F5}"/>
          </ac:picMkLst>
        </pc:picChg>
        <pc:picChg chg="mod">
          <ac:chgData name="Goodman, Morgan (DEQ)" userId="a8507384-73c6-438d-862d-59c8ca862e5a" providerId="ADAL" clId="{B5DE65B8-BAF3-480B-AFDE-5AC59C075C3F}" dt="2025-07-23T15:59:17.985" v="87" actId="962"/>
          <ac:picMkLst>
            <pc:docMk/>
            <pc:sldMk cId="4216339940" sldId="284"/>
            <ac:picMk id="10" creationId="{29F1EE11-37A0-4A7C-83CF-A5B6C74A34C6}"/>
          </ac:picMkLst>
        </pc:picChg>
        <pc:picChg chg="mod">
          <ac:chgData name="Goodman, Morgan (DEQ)" userId="a8507384-73c6-438d-862d-59c8ca862e5a" providerId="ADAL" clId="{B5DE65B8-BAF3-480B-AFDE-5AC59C075C3F}" dt="2025-07-23T15:59:44.891" v="91" actId="962"/>
          <ac:picMkLst>
            <pc:docMk/>
            <pc:sldMk cId="4216339940" sldId="284"/>
            <ac:picMk id="11" creationId="{22BE0184-EF1F-4F5A-A2E3-0F708B6B9B9E}"/>
          </ac:picMkLst>
        </pc:picChg>
        <pc:picChg chg="mod">
          <ac:chgData name="Goodman, Morgan (DEQ)" userId="a8507384-73c6-438d-862d-59c8ca862e5a" providerId="ADAL" clId="{B5DE65B8-BAF3-480B-AFDE-5AC59C075C3F}" dt="2025-07-23T15:59:32.882" v="89" actId="962"/>
          <ac:picMkLst>
            <pc:docMk/>
            <pc:sldMk cId="4216339940" sldId="284"/>
            <ac:picMk id="12" creationId="{9E1DABBC-0A56-4AD2-9219-B6E1F0C7183D}"/>
          </ac:picMkLst>
        </pc:picChg>
        <pc:picChg chg="mod">
          <ac:chgData name="Goodman, Morgan (DEQ)" userId="a8507384-73c6-438d-862d-59c8ca862e5a" providerId="ADAL" clId="{B5DE65B8-BAF3-480B-AFDE-5AC59C075C3F}" dt="2025-07-23T16:00:06.842" v="97" actId="962"/>
          <ac:picMkLst>
            <pc:docMk/>
            <pc:sldMk cId="4216339940" sldId="284"/>
            <ac:picMk id="14" creationId="{53AD7EFC-05D6-4462-87A9-E0A0FD35BC94}"/>
          </ac:picMkLst>
        </pc:picChg>
        <pc:cxnChg chg="mod">
          <ac:chgData name="Goodman, Morgan (DEQ)" userId="a8507384-73c6-438d-862d-59c8ca862e5a" providerId="ADAL" clId="{B5DE65B8-BAF3-480B-AFDE-5AC59C075C3F}" dt="2025-07-23T15:53:54.833" v="15" actId="962"/>
          <ac:cxnSpMkLst>
            <pc:docMk/>
            <pc:sldMk cId="4216339940" sldId="284"/>
            <ac:cxnSpMk id="8" creationId="{00000000-0000-0000-0000-000000000000}"/>
          </ac:cxnSpMkLst>
        </pc:cxnChg>
      </pc:sldChg>
      <pc:sldChg chg="modSp mod">
        <pc:chgData name="Goodman, Morgan (DEQ)" userId="a8507384-73c6-438d-862d-59c8ca862e5a" providerId="ADAL" clId="{B5DE65B8-BAF3-480B-AFDE-5AC59C075C3F}" dt="2025-07-23T15:56:10.319" v="45" actId="962"/>
        <pc:sldMkLst>
          <pc:docMk/>
          <pc:sldMk cId="1820501957" sldId="286"/>
        </pc:sldMkLst>
        <pc:spChg chg="mod">
          <ac:chgData name="Goodman, Morgan (DEQ)" userId="a8507384-73c6-438d-862d-59c8ca862e5a" providerId="ADAL" clId="{B5DE65B8-BAF3-480B-AFDE-5AC59C075C3F}" dt="2025-07-23T15:54:34.415" v="27" actId="207"/>
          <ac:spMkLst>
            <pc:docMk/>
            <pc:sldMk cId="1820501957" sldId="286"/>
            <ac:spMk id="10" creationId="{55505791-8D7C-4314-8583-411EA2DDF35F}"/>
          </ac:spMkLst>
        </pc:spChg>
        <pc:graphicFrameChg chg="mod">
          <ac:chgData name="Goodman, Morgan (DEQ)" userId="a8507384-73c6-438d-862d-59c8ca862e5a" providerId="ADAL" clId="{B5DE65B8-BAF3-480B-AFDE-5AC59C075C3F}" dt="2025-07-23T15:56:05.226" v="43" actId="962"/>
          <ac:graphicFrameMkLst>
            <pc:docMk/>
            <pc:sldMk cId="1820501957" sldId="286"/>
            <ac:graphicFrameMk id="6" creationId="{00000000-0000-0000-0000-000000000000}"/>
          </ac:graphicFrameMkLst>
        </pc:graphicFrameChg>
        <pc:picChg chg="mod">
          <ac:chgData name="Goodman, Morgan (DEQ)" userId="a8507384-73c6-438d-862d-59c8ca862e5a" providerId="ADAL" clId="{B5DE65B8-BAF3-480B-AFDE-5AC59C075C3F}" dt="2025-07-23T15:56:10.319" v="45" actId="962"/>
          <ac:picMkLst>
            <pc:docMk/>
            <pc:sldMk cId="1820501957" sldId="286"/>
            <ac:picMk id="7" creationId="{9FBAC923-A8D3-4AB3-A0E0-CD51C18120EC}"/>
          </ac:picMkLst>
        </pc:picChg>
        <pc:cxnChg chg="mod">
          <ac:chgData name="Goodman, Morgan (DEQ)" userId="a8507384-73c6-438d-862d-59c8ca862e5a" providerId="ADAL" clId="{B5DE65B8-BAF3-480B-AFDE-5AC59C075C3F}" dt="2025-07-23T15:53:54.737" v="4" actId="962"/>
          <ac:cxnSpMkLst>
            <pc:docMk/>
            <pc:sldMk cId="1820501957" sldId="286"/>
            <ac:cxnSpMk id="5" creationId="{00000000-0000-0000-0000-000000000000}"/>
          </ac:cxnSpMkLst>
        </pc:cxnChg>
      </pc:sldChg>
      <pc:sldChg chg="modSp mod">
        <pc:chgData name="Goodman, Morgan (DEQ)" userId="a8507384-73c6-438d-862d-59c8ca862e5a" providerId="ADAL" clId="{B5DE65B8-BAF3-480B-AFDE-5AC59C075C3F}" dt="2025-07-23T17:28:42.200" v="155" actId="33553"/>
        <pc:sldMkLst>
          <pc:docMk/>
          <pc:sldMk cId="82950451" sldId="296"/>
        </pc:sldMkLst>
        <pc:spChg chg="mod">
          <ac:chgData name="Goodman, Morgan (DEQ)" userId="a8507384-73c6-438d-862d-59c8ca862e5a" providerId="ADAL" clId="{B5DE65B8-BAF3-480B-AFDE-5AC59C075C3F}" dt="2025-07-23T17:28:42.200" v="155" actId="33553"/>
          <ac:spMkLst>
            <pc:docMk/>
            <pc:sldMk cId="82950451" sldId="296"/>
            <ac:spMk id="4" creationId="{00000000-0000-0000-0000-000000000000}"/>
          </ac:spMkLst>
        </pc:spChg>
        <pc:spChg chg="mod">
          <ac:chgData name="Goodman, Morgan (DEQ)" userId="a8507384-73c6-438d-862d-59c8ca862e5a" providerId="ADAL" clId="{B5DE65B8-BAF3-480B-AFDE-5AC59C075C3F}" dt="2025-07-23T15:53:54.824" v="14" actId="962"/>
          <ac:spMkLst>
            <pc:docMk/>
            <pc:sldMk cId="82950451" sldId="296"/>
            <ac:spMk id="9" creationId="{00000000-0000-0000-0000-000000000000}"/>
          </ac:spMkLst>
        </pc:spChg>
        <pc:picChg chg="mod">
          <ac:chgData name="Goodman, Morgan (DEQ)" userId="a8507384-73c6-438d-862d-59c8ca862e5a" providerId="ADAL" clId="{B5DE65B8-BAF3-480B-AFDE-5AC59C075C3F}" dt="2025-07-23T15:59:04.097" v="83" actId="962"/>
          <ac:picMkLst>
            <pc:docMk/>
            <pc:sldMk cId="82950451" sldId="296"/>
            <ac:picMk id="7" creationId="{00000000-0000-0000-0000-000000000000}"/>
          </ac:picMkLst>
        </pc:picChg>
        <pc:picChg chg="mod">
          <ac:chgData name="Goodman, Morgan (DEQ)" userId="a8507384-73c6-438d-862d-59c8ca862e5a" providerId="ADAL" clId="{B5DE65B8-BAF3-480B-AFDE-5AC59C075C3F}" dt="2025-07-23T15:58:58.179" v="81" actId="962"/>
          <ac:picMkLst>
            <pc:docMk/>
            <pc:sldMk cId="82950451" sldId="296"/>
            <ac:picMk id="11" creationId="{30243B7A-63A6-4F87-90F0-9884376B89A7}"/>
          </ac:picMkLst>
        </pc:picChg>
        <pc:cxnChg chg="mod">
          <ac:chgData name="Goodman, Morgan (DEQ)" userId="a8507384-73c6-438d-862d-59c8ca862e5a" providerId="ADAL" clId="{B5DE65B8-BAF3-480B-AFDE-5AC59C075C3F}" dt="2025-07-23T15:53:54.819" v="13" actId="962"/>
          <ac:cxnSpMkLst>
            <pc:docMk/>
            <pc:sldMk cId="82950451" sldId="296"/>
            <ac:cxnSpMk id="6" creationId="{00000000-0000-0000-0000-000000000000}"/>
          </ac:cxnSpMkLst>
        </pc:cxnChg>
      </pc:sldChg>
      <pc:sldChg chg="modSp mod">
        <pc:chgData name="Goodman, Morgan (DEQ)" userId="a8507384-73c6-438d-862d-59c8ca862e5a" providerId="ADAL" clId="{B5DE65B8-BAF3-480B-AFDE-5AC59C075C3F}" dt="2025-07-23T17:28:10.263" v="147" actId="33553"/>
        <pc:sldMkLst>
          <pc:docMk/>
          <pc:sldMk cId="2019981590" sldId="299"/>
        </pc:sldMkLst>
        <pc:spChg chg="mod">
          <ac:chgData name="Goodman, Morgan (DEQ)" userId="a8507384-73c6-438d-862d-59c8ca862e5a" providerId="ADAL" clId="{B5DE65B8-BAF3-480B-AFDE-5AC59C075C3F}" dt="2025-07-23T17:28:10.263" v="147" actId="33553"/>
          <ac:spMkLst>
            <pc:docMk/>
            <pc:sldMk cId="2019981590" sldId="299"/>
            <ac:spMk id="4" creationId="{D68981B2-E20F-69F9-6CDB-86C5A5ECB48E}"/>
          </ac:spMkLst>
        </pc:spChg>
        <pc:picChg chg="mod">
          <ac:chgData name="Goodman, Morgan (DEQ)" userId="a8507384-73c6-438d-862d-59c8ca862e5a" providerId="ADAL" clId="{B5DE65B8-BAF3-480B-AFDE-5AC59C075C3F}" dt="2025-07-23T15:56:44.832" v="52" actId="962"/>
          <ac:picMkLst>
            <pc:docMk/>
            <pc:sldMk cId="2019981590" sldId="299"/>
            <ac:picMk id="6" creationId="{42A8D4F4-6C0D-C2C6-9E51-2C25D61B9F32}"/>
          </ac:picMkLst>
        </pc:picChg>
        <pc:picChg chg="mod">
          <ac:chgData name="Goodman, Morgan (DEQ)" userId="a8507384-73c6-438d-862d-59c8ca862e5a" providerId="ADAL" clId="{B5DE65B8-BAF3-480B-AFDE-5AC59C075C3F}" dt="2025-07-23T15:57:01.449" v="54" actId="962"/>
          <ac:picMkLst>
            <pc:docMk/>
            <pc:sldMk cId="2019981590" sldId="299"/>
            <ac:picMk id="8" creationId="{F94A4708-39A6-4606-8FF5-4572AD5E4B86}"/>
          </ac:picMkLst>
        </pc:picChg>
        <pc:picChg chg="mod">
          <ac:chgData name="Goodman, Morgan (DEQ)" userId="a8507384-73c6-438d-862d-59c8ca862e5a" providerId="ADAL" clId="{B5DE65B8-BAF3-480B-AFDE-5AC59C075C3F}" dt="2025-07-23T15:57:07.067" v="56" actId="962"/>
          <ac:picMkLst>
            <pc:docMk/>
            <pc:sldMk cId="2019981590" sldId="299"/>
            <ac:picMk id="9" creationId="{49B9FD01-E3C4-4399-9C66-A4DEE4A3C256}"/>
          </ac:picMkLst>
        </pc:picChg>
      </pc:sldChg>
      <pc:sldChg chg="modSp mod">
        <pc:chgData name="Goodman, Morgan (DEQ)" userId="a8507384-73c6-438d-862d-59c8ca862e5a" providerId="ADAL" clId="{B5DE65B8-BAF3-480B-AFDE-5AC59C075C3F}" dt="2025-07-23T17:28:14.008" v="148" actId="33553"/>
        <pc:sldMkLst>
          <pc:docMk/>
          <pc:sldMk cId="1571845291" sldId="300"/>
        </pc:sldMkLst>
        <pc:spChg chg="mod">
          <ac:chgData name="Goodman, Morgan (DEQ)" userId="a8507384-73c6-438d-862d-59c8ca862e5a" providerId="ADAL" clId="{B5DE65B8-BAF3-480B-AFDE-5AC59C075C3F}" dt="2025-07-23T17:28:14.008" v="148" actId="33553"/>
          <ac:spMkLst>
            <pc:docMk/>
            <pc:sldMk cId="1571845291" sldId="300"/>
            <ac:spMk id="4" creationId="{ACFDB35E-1F92-0A7A-5DCC-AD37B1337932}"/>
          </ac:spMkLst>
        </pc:spChg>
        <pc:picChg chg="mod">
          <ac:chgData name="Goodman, Morgan (DEQ)" userId="a8507384-73c6-438d-862d-59c8ca862e5a" providerId="ADAL" clId="{B5DE65B8-BAF3-480B-AFDE-5AC59C075C3F}" dt="2025-07-23T15:57:11.030" v="57" actId="962"/>
          <ac:picMkLst>
            <pc:docMk/>
            <pc:sldMk cId="1571845291" sldId="300"/>
            <ac:picMk id="13" creationId="{D0F7FFFC-EA72-04B2-87B6-998984DE21C7}"/>
          </ac:picMkLst>
        </pc:picChg>
      </pc:sldChg>
      <pc:sldChg chg="modSp mod">
        <pc:chgData name="Goodman, Morgan (DEQ)" userId="a8507384-73c6-438d-862d-59c8ca862e5a" providerId="ADAL" clId="{B5DE65B8-BAF3-480B-AFDE-5AC59C075C3F}" dt="2025-07-23T17:29:10.867" v="163" actId="33553"/>
        <pc:sldMkLst>
          <pc:docMk/>
          <pc:sldMk cId="3682098564" sldId="301"/>
        </pc:sldMkLst>
        <pc:spChg chg="mod">
          <ac:chgData name="Goodman, Morgan (DEQ)" userId="a8507384-73c6-438d-862d-59c8ca862e5a" providerId="ADAL" clId="{B5DE65B8-BAF3-480B-AFDE-5AC59C075C3F}" dt="2025-07-23T17:29:10.867" v="163" actId="33553"/>
          <ac:spMkLst>
            <pc:docMk/>
            <pc:sldMk cId="3682098564" sldId="301"/>
            <ac:spMk id="11" creationId="{EB224A02-DD8A-BBB7-C724-4A8E24A427EC}"/>
          </ac:spMkLst>
        </pc:spChg>
        <pc:picChg chg="mod">
          <ac:chgData name="Goodman, Morgan (DEQ)" userId="a8507384-73c6-438d-862d-59c8ca862e5a" providerId="ADAL" clId="{B5DE65B8-BAF3-480B-AFDE-5AC59C075C3F}" dt="2025-07-23T17:27:20.030" v="135" actId="962"/>
          <ac:picMkLst>
            <pc:docMk/>
            <pc:sldMk cId="3682098564" sldId="301"/>
            <ac:picMk id="4" creationId="{8F652637-1E5B-4916-E998-62FB97A946ED}"/>
          </ac:picMkLst>
        </pc:picChg>
        <pc:picChg chg="mod">
          <ac:chgData name="Goodman, Morgan (DEQ)" userId="a8507384-73c6-438d-862d-59c8ca862e5a" providerId="ADAL" clId="{B5DE65B8-BAF3-480B-AFDE-5AC59C075C3F}" dt="2025-07-23T17:27:13.201" v="133" actId="962"/>
          <ac:picMkLst>
            <pc:docMk/>
            <pc:sldMk cId="3682098564" sldId="301"/>
            <ac:picMk id="9" creationId="{3873B746-C551-3143-2498-FFC97C576F3E}"/>
          </ac:picMkLst>
        </pc:picChg>
        <pc:picChg chg="mod">
          <ac:chgData name="Goodman, Morgan (DEQ)" userId="a8507384-73c6-438d-862d-59c8ca862e5a" providerId="ADAL" clId="{B5DE65B8-BAF3-480B-AFDE-5AC59C075C3F}" dt="2025-07-23T17:27:23.477" v="137" actId="962"/>
          <ac:picMkLst>
            <pc:docMk/>
            <pc:sldMk cId="3682098564" sldId="301"/>
            <ac:picMk id="10" creationId="{D04A5B68-9F39-B041-37BA-C1AB41E0B3C0}"/>
          </ac:picMkLst>
        </pc:picChg>
        <pc:picChg chg="mod">
          <ac:chgData name="Goodman, Morgan (DEQ)" userId="a8507384-73c6-438d-862d-59c8ca862e5a" providerId="ADAL" clId="{B5DE65B8-BAF3-480B-AFDE-5AC59C075C3F}" dt="2025-07-23T17:27:39.444" v="141" actId="962"/>
          <ac:picMkLst>
            <pc:docMk/>
            <pc:sldMk cId="3682098564" sldId="301"/>
            <ac:picMk id="13" creationId="{3CBDFB34-A0F0-B1FB-A8C9-CDD29EAC237B}"/>
          </ac:picMkLst>
        </pc:picChg>
        <pc:picChg chg="mod">
          <ac:chgData name="Goodman, Morgan (DEQ)" userId="a8507384-73c6-438d-862d-59c8ca862e5a" providerId="ADAL" clId="{B5DE65B8-BAF3-480B-AFDE-5AC59C075C3F}" dt="2025-07-23T17:27:33.172" v="139" actId="962"/>
          <ac:picMkLst>
            <pc:docMk/>
            <pc:sldMk cId="3682098564" sldId="301"/>
            <ac:picMk id="15" creationId="{78145994-A1DC-3348-30F6-5C7A0AF09276}"/>
          </ac:picMkLst>
        </pc:picChg>
      </pc:sldChg>
      <pc:sldChg chg="modSp mod">
        <pc:chgData name="Goodman, Morgan (DEQ)" userId="a8507384-73c6-438d-862d-59c8ca862e5a" providerId="ADAL" clId="{B5DE65B8-BAF3-480B-AFDE-5AC59C075C3F}" dt="2025-07-23T17:27:53.397" v="143" actId="33553"/>
        <pc:sldMkLst>
          <pc:docMk/>
          <pc:sldMk cId="2434296047" sldId="305"/>
        </pc:sldMkLst>
        <pc:spChg chg="mod">
          <ac:chgData name="Goodman, Morgan (DEQ)" userId="a8507384-73c6-438d-862d-59c8ca862e5a" providerId="ADAL" clId="{B5DE65B8-BAF3-480B-AFDE-5AC59C075C3F}" dt="2025-07-23T17:27:53.397" v="143" actId="33553"/>
          <ac:spMkLst>
            <pc:docMk/>
            <pc:sldMk cId="2434296047" sldId="305"/>
            <ac:spMk id="15" creationId="{00000000-0000-0000-0000-000000000000}"/>
          </ac:spMkLst>
        </pc:spChg>
        <pc:picChg chg="mod">
          <ac:chgData name="Goodman, Morgan (DEQ)" userId="a8507384-73c6-438d-862d-59c8ca862e5a" providerId="ADAL" clId="{B5DE65B8-BAF3-480B-AFDE-5AC59C075C3F}" dt="2025-07-23T15:55:02.038" v="31" actId="962"/>
          <ac:picMkLst>
            <pc:docMk/>
            <pc:sldMk cId="2434296047" sldId="305"/>
            <ac:picMk id="4" creationId="{00000000-0000-0000-0000-000000000000}"/>
          </ac:picMkLst>
        </pc:picChg>
        <pc:picChg chg="mod">
          <ac:chgData name="Goodman, Morgan (DEQ)" userId="a8507384-73c6-438d-862d-59c8ca862e5a" providerId="ADAL" clId="{B5DE65B8-BAF3-480B-AFDE-5AC59C075C3F}" dt="2025-07-23T15:55:31.968" v="37" actId="962"/>
          <ac:picMkLst>
            <pc:docMk/>
            <pc:sldMk cId="2434296047" sldId="305"/>
            <ac:picMk id="5" creationId="{16807E56-9627-4646-B3F2-7247D68A7D0E}"/>
          </ac:picMkLst>
        </pc:picChg>
        <pc:picChg chg="mod">
          <ac:chgData name="Goodman, Morgan (DEQ)" userId="a8507384-73c6-438d-862d-59c8ca862e5a" providerId="ADAL" clId="{B5DE65B8-BAF3-480B-AFDE-5AC59C075C3F}" dt="2025-07-23T15:55:15.959" v="33" actId="962"/>
          <ac:picMkLst>
            <pc:docMk/>
            <pc:sldMk cId="2434296047" sldId="305"/>
            <ac:picMk id="13" creationId="{00000000-0000-0000-0000-000000000000}"/>
          </ac:picMkLst>
        </pc:picChg>
        <pc:picChg chg="mod">
          <ac:chgData name="Goodman, Morgan (DEQ)" userId="a8507384-73c6-438d-862d-59c8ca862e5a" providerId="ADAL" clId="{B5DE65B8-BAF3-480B-AFDE-5AC59C075C3F}" dt="2025-07-23T15:55:25.981" v="35" actId="962"/>
          <ac:picMkLst>
            <pc:docMk/>
            <pc:sldMk cId="2434296047" sldId="305"/>
            <ac:picMk id="14" creationId="{00000000-0000-0000-0000-000000000000}"/>
          </ac:picMkLst>
        </pc:picChg>
      </pc:sldChg>
      <pc:sldChg chg="addSp delSp modSp mod">
        <pc:chgData name="Goodman, Morgan (DEQ)" userId="a8507384-73c6-438d-862d-59c8ca862e5a" providerId="ADAL" clId="{B5DE65B8-BAF3-480B-AFDE-5AC59C075C3F}" dt="2025-07-23T17:28:23.012" v="151" actId="33553"/>
        <pc:sldMkLst>
          <pc:docMk/>
          <pc:sldMk cId="1588205107" sldId="310"/>
        </pc:sldMkLst>
        <pc:spChg chg="mod">
          <ac:chgData name="Goodman, Morgan (DEQ)" userId="a8507384-73c6-438d-862d-59c8ca862e5a" providerId="ADAL" clId="{B5DE65B8-BAF3-480B-AFDE-5AC59C075C3F}" dt="2025-07-23T17:28:23.012" v="151" actId="33553"/>
          <ac:spMkLst>
            <pc:docMk/>
            <pc:sldMk cId="1588205107" sldId="310"/>
            <ac:spMk id="2" creationId="{01BA9BDD-86EE-46E6-BE6C-C7D0FE719E36}"/>
          </ac:spMkLst>
        </pc:spChg>
        <pc:spChg chg="del">
          <ac:chgData name="Goodman, Morgan (DEQ)" userId="a8507384-73c6-438d-862d-59c8ca862e5a" providerId="ADAL" clId="{B5DE65B8-BAF3-480B-AFDE-5AC59C075C3F}" dt="2025-07-23T15:52:47.717" v="0" actId="478"/>
          <ac:spMkLst>
            <pc:docMk/>
            <pc:sldMk cId="1588205107" sldId="310"/>
            <ac:spMk id="3" creationId="{00000000-0000-0000-0000-000000000000}"/>
          </ac:spMkLst>
        </pc:spChg>
        <pc:spChg chg="add del mod">
          <ac:chgData name="Goodman, Morgan (DEQ)" userId="a8507384-73c6-438d-862d-59c8ca862e5a" providerId="ADAL" clId="{B5DE65B8-BAF3-480B-AFDE-5AC59C075C3F}" dt="2025-07-23T15:52:53.465" v="1" actId="478"/>
          <ac:spMkLst>
            <pc:docMk/>
            <pc:sldMk cId="1588205107" sldId="310"/>
            <ac:spMk id="5" creationId="{D74E231F-1508-BC92-6DD1-6CB3592ECBF4}"/>
          </ac:spMkLst>
        </pc:spChg>
        <pc:spChg chg="del">
          <ac:chgData name="Goodman, Morgan (DEQ)" userId="a8507384-73c6-438d-862d-59c8ca862e5a" providerId="ADAL" clId="{B5DE65B8-BAF3-480B-AFDE-5AC59C075C3F}" dt="2025-07-23T15:53:16.486" v="2" actId="478"/>
          <ac:spMkLst>
            <pc:docMk/>
            <pc:sldMk cId="1588205107" sldId="310"/>
            <ac:spMk id="9" creationId="{00000000-0000-0000-0000-000000000000}"/>
          </ac:spMkLst>
        </pc:spChg>
        <pc:picChg chg="mod">
          <ac:chgData name="Goodman, Morgan (DEQ)" userId="a8507384-73c6-438d-862d-59c8ca862e5a" providerId="ADAL" clId="{B5DE65B8-BAF3-480B-AFDE-5AC59C075C3F}" dt="2025-07-23T15:58:05.348" v="69" actId="962"/>
          <ac:picMkLst>
            <pc:docMk/>
            <pc:sldMk cId="1588205107" sldId="310"/>
            <ac:picMk id="8" creationId="{0ADA5904-AB05-47DC-8424-0DA16E6CF7FD}"/>
          </ac:picMkLst>
        </pc:picChg>
        <pc:picChg chg="mod">
          <ac:chgData name="Goodman, Morgan (DEQ)" userId="a8507384-73c6-438d-862d-59c8ca862e5a" providerId="ADAL" clId="{B5DE65B8-BAF3-480B-AFDE-5AC59C075C3F}" dt="2025-07-23T15:58:31.528" v="75" actId="962"/>
          <ac:picMkLst>
            <pc:docMk/>
            <pc:sldMk cId="1588205107" sldId="310"/>
            <ac:picMk id="10" creationId="{93CF9FA1-6EAA-4A24-8185-B50D493779F5}"/>
          </ac:picMkLst>
        </pc:picChg>
        <pc:picChg chg="mod">
          <ac:chgData name="Goodman, Morgan (DEQ)" userId="a8507384-73c6-438d-862d-59c8ca862e5a" providerId="ADAL" clId="{B5DE65B8-BAF3-480B-AFDE-5AC59C075C3F}" dt="2025-07-23T15:58:16.472" v="71" actId="962"/>
          <ac:picMkLst>
            <pc:docMk/>
            <pc:sldMk cId="1588205107" sldId="310"/>
            <ac:picMk id="12" creationId="{F858F6B2-1C59-4FD6-B63B-BA54C6E9551C}"/>
          </ac:picMkLst>
        </pc:picChg>
        <pc:picChg chg="mod">
          <ac:chgData name="Goodman, Morgan (DEQ)" userId="a8507384-73c6-438d-862d-59c8ca862e5a" providerId="ADAL" clId="{B5DE65B8-BAF3-480B-AFDE-5AC59C075C3F}" dt="2025-07-23T15:58:26.812" v="73" actId="962"/>
          <ac:picMkLst>
            <pc:docMk/>
            <pc:sldMk cId="1588205107" sldId="310"/>
            <ac:picMk id="14" creationId="{A3858B60-D532-47A8-A21A-27BE499A8B6A}"/>
          </ac:picMkLst>
        </pc:picChg>
      </pc:sldChg>
      <pc:sldChg chg="modSp mod">
        <pc:chgData name="Goodman, Morgan (DEQ)" userId="a8507384-73c6-438d-862d-59c8ca862e5a" providerId="ADAL" clId="{B5DE65B8-BAF3-480B-AFDE-5AC59C075C3F}" dt="2025-07-23T17:29:02.709" v="161" actId="33553"/>
        <pc:sldMkLst>
          <pc:docMk/>
          <pc:sldMk cId="273307808" sldId="311"/>
        </pc:sldMkLst>
        <pc:spChg chg="mod">
          <ac:chgData name="Goodman, Morgan (DEQ)" userId="a8507384-73c6-438d-862d-59c8ca862e5a" providerId="ADAL" clId="{B5DE65B8-BAF3-480B-AFDE-5AC59C075C3F}" dt="2025-07-23T17:29:02.709" v="161" actId="33553"/>
          <ac:spMkLst>
            <pc:docMk/>
            <pc:sldMk cId="273307808" sldId="311"/>
            <ac:spMk id="4" creationId="{00000000-0000-0000-0000-000000000000}"/>
          </ac:spMkLst>
        </pc:spChg>
        <pc:spChg chg="mod">
          <ac:chgData name="Goodman, Morgan (DEQ)" userId="a8507384-73c6-438d-862d-59c8ca862e5a" providerId="ADAL" clId="{B5DE65B8-BAF3-480B-AFDE-5AC59C075C3F}" dt="2025-07-23T15:53:54.896" v="22" actId="962"/>
          <ac:spMkLst>
            <pc:docMk/>
            <pc:sldMk cId="273307808" sldId="311"/>
            <ac:spMk id="9" creationId="{00000000-0000-0000-0000-000000000000}"/>
          </ac:spMkLst>
        </pc:spChg>
        <pc:picChg chg="mod">
          <ac:chgData name="Goodman, Morgan (DEQ)" userId="a8507384-73c6-438d-862d-59c8ca862e5a" providerId="ADAL" clId="{B5DE65B8-BAF3-480B-AFDE-5AC59C075C3F}" dt="2025-07-23T17:26:12.595" v="125" actId="962"/>
          <ac:picMkLst>
            <pc:docMk/>
            <pc:sldMk cId="273307808" sldId="311"/>
            <ac:picMk id="8" creationId="{D053443B-3CE2-4041-A628-FE4704425DB9}"/>
          </ac:picMkLst>
        </pc:picChg>
        <pc:picChg chg="mod">
          <ac:chgData name="Goodman, Morgan (DEQ)" userId="a8507384-73c6-438d-862d-59c8ca862e5a" providerId="ADAL" clId="{B5DE65B8-BAF3-480B-AFDE-5AC59C075C3F}" dt="2025-07-23T17:26:18.833" v="127" actId="962"/>
          <ac:picMkLst>
            <pc:docMk/>
            <pc:sldMk cId="273307808" sldId="311"/>
            <ac:picMk id="10" creationId="{39752267-C76C-4843-A51E-D8B278D9F21C}"/>
          </ac:picMkLst>
        </pc:picChg>
        <pc:cxnChg chg="mod">
          <ac:chgData name="Goodman, Morgan (DEQ)" userId="a8507384-73c6-438d-862d-59c8ca862e5a" providerId="ADAL" clId="{B5DE65B8-BAF3-480B-AFDE-5AC59C075C3F}" dt="2025-07-23T15:53:54.889" v="21" actId="962"/>
          <ac:cxnSpMkLst>
            <pc:docMk/>
            <pc:sldMk cId="273307808" sldId="311"/>
            <ac:cxnSpMk id="6" creationId="{00000000-0000-0000-0000-000000000000}"/>
          </ac:cxnSpMkLst>
        </pc:cxnChg>
      </pc:sldChg>
      <pc:sldChg chg="modSp mod">
        <pc:chgData name="Goodman, Morgan (DEQ)" userId="a8507384-73c6-438d-862d-59c8ca862e5a" providerId="ADAL" clId="{B5DE65B8-BAF3-480B-AFDE-5AC59C075C3F}" dt="2025-07-23T17:28:53.851" v="158" actId="33553"/>
        <pc:sldMkLst>
          <pc:docMk/>
          <pc:sldMk cId="3989620404" sldId="312"/>
        </pc:sldMkLst>
        <pc:spChg chg="mod">
          <ac:chgData name="Goodman, Morgan (DEQ)" userId="a8507384-73c6-438d-862d-59c8ca862e5a" providerId="ADAL" clId="{B5DE65B8-BAF3-480B-AFDE-5AC59C075C3F}" dt="2025-07-23T17:28:53.851" v="158" actId="33553"/>
          <ac:spMkLst>
            <pc:docMk/>
            <pc:sldMk cId="3989620404" sldId="312"/>
            <ac:spMk id="9" creationId="{00000000-0000-0000-0000-000000000000}"/>
          </ac:spMkLst>
        </pc:spChg>
        <pc:picChg chg="mod">
          <ac:chgData name="Goodman, Morgan (DEQ)" userId="a8507384-73c6-438d-862d-59c8ca862e5a" providerId="ADAL" clId="{B5DE65B8-BAF3-480B-AFDE-5AC59C075C3F}" dt="2025-07-23T17:25:28.298" v="115" actId="962"/>
          <ac:picMkLst>
            <pc:docMk/>
            <pc:sldMk cId="3989620404" sldId="312"/>
            <ac:picMk id="7" creationId="{00000000-0000-0000-0000-000000000000}"/>
          </ac:picMkLst>
        </pc:picChg>
        <pc:picChg chg="mod">
          <ac:chgData name="Goodman, Morgan (DEQ)" userId="a8507384-73c6-438d-862d-59c8ca862e5a" providerId="ADAL" clId="{B5DE65B8-BAF3-480B-AFDE-5AC59C075C3F}" dt="2025-07-23T17:25:37.530" v="117" actId="962"/>
          <ac:picMkLst>
            <pc:docMk/>
            <pc:sldMk cId="3989620404" sldId="312"/>
            <ac:picMk id="10" creationId="{9B56CFEA-6588-434B-B2DC-29FD1A180B54}"/>
          </ac:picMkLst>
        </pc:picChg>
        <pc:cxnChg chg="mod">
          <ac:chgData name="Goodman, Morgan (DEQ)" userId="a8507384-73c6-438d-862d-59c8ca862e5a" providerId="ADAL" clId="{B5DE65B8-BAF3-480B-AFDE-5AC59C075C3F}" dt="2025-07-23T15:53:54.864" v="18" actId="962"/>
          <ac:cxnSpMkLst>
            <pc:docMk/>
            <pc:sldMk cId="3989620404" sldId="312"/>
            <ac:cxnSpMk id="8" creationId="{00000000-0000-0000-0000-000000000000}"/>
          </ac:cxnSpMkLst>
        </pc:cxnChg>
      </pc:sldChg>
      <pc:sldChg chg="modSp mod">
        <pc:chgData name="Goodman, Morgan (DEQ)" userId="a8507384-73c6-438d-862d-59c8ca862e5a" providerId="ADAL" clId="{B5DE65B8-BAF3-480B-AFDE-5AC59C075C3F}" dt="2025-07-23T17:28:51.267" v="157" actId="33553"/>
        <pc:sldMkLst>
          <pc:docMk/>
          <pc:sldMk cId="2399048222" sldId="313"/>
        </pc:sldMkLst>
        <pc:spChg chg="mod">
          <ac:chgData name="Goodman, Morgan (DEQ)" userId="a8507384-73c6-438d-862d-59c8ca862e5a" providerId="ADAL" clId="{B5DE65B8-BAF3-480B-AFDE-5AC59C075C3F}" dt="2025-07-23T15:53:54.842" v="16" actId="962"/>
          <ac:spMkLst>
            <pc:docMk/>
            <pc:sldMk cId="2399048222" sldId="313"/>
            <ac:spMk id="5" creationId="{D145E065-8E6E-7648-96A2-BC7DBA16268F}"/>
          </ac:spMkLst>
        </pc:spChg>
        <pc:spChg chg="mod">
          <ac:chgData name="Goodman, Morgan (DEQ)" userId="a8507384-73c6-438d-862d-59c8ca862e5a" providerId="ADAL" clId="{B5DE65B8-BAF3-480B-AFDE-5AC59C075C3F}" dt="2025-07-23T17:28:51.267" v="157" actId="33553"/>
          <ac:spMkLst>
            <pc:docMk/>
            <pc:sldMk cId="2399048222" sldId="313"/>
            <ac:spMk id="18" creationId="{0C136207-EEC2-4848-8093-C738D666BA7C}"/>
          </ac:spMkLst>
        </pc:spChg>
        <pc:picChg chg="mod">
          <ac:chgData name="Goodman, Morgan (DEQ)" userId="a8507384-73c6-438d-862d-59c8ca862e5a" providerId="ADAL" clId="{B5DE65B8-BAF3-480B-AFDE-5AC59C075C3F}" dt="2025-07-23T17:24:27.303" v="99" actId="962"/>
          <ac:picMkLst>
            <pc:docMk/>
            <pc:sldMk cId="2399048222" sldId="313"/>
            <ac:picMk id="4" creationId="{BF28E3CC-D62E-4126-A150-BF11BE74172C}"/>
          </ac:picMkLst>
        </pc:picChg>
        <pc:picChg chg="mod">
          <ac:chgData name="Goodman, Morgan (DEQ)" userId="a8507384-73c6-438d-862d-59c8ca862e5a" providerId="ADAL" clId="{B5DE65B8-BAF3-480B-AFDE-5AC59C075C3F}" dt="2025-07-23T17:24:32.070" v="101" actId="962"/>
          <ac:picMkLst>
            <pc:docMk/>
            <pc:sldMk cId="2399048222" sldId="313"/>
            <ac:picMk id="11" creationId="{75B35C90-06F1-4FE9-89FC-6E21AA76F7E6}"/>
          </ac:picMkLst>
        </pc:picChg>
        <pc:picChg chg="mod">
          <ac:chgData name="Goodman, Morgan (DEQ)" userId="a8507384-73c6-438d-862d-59c8ca862e5a" providerId="ADAL" clId="{B5DE65B8-BAF3-480B-AFDE-5AC59C075C3F}" dt="2025-07-23T17:24:36.914" v="103" actId="962"/>
          <ac:picMkLst>
            <pc:docMk/>
            <pc:sldMk cId="2399048222" sldId="313"/>
            <ac:picMk id="15" creationId="{DD294ED3-83A7-4551-8C68-FDE0B5F81727}"/>
          </ac:picMkLst>
        </pc:picChg>
        <pc:picChg chg="mod">
          <ac:chgData name="Goodman, Morgan (DEQ)" userId="a8507384-73c6-438d-862d-59c8ca862e5a" providerId="ADAL" clId="{B5DE65B8-BAF3-480B-AFDE-5AC59C075C3F}" dt="2025-07-23T17:24:43.749" v="105" actId="962"/>
          <ac:picMkLst>
            <pc:docMk/>
            <pc:sldMk cId="2399048222" sldId="313"/>
            <ac:picMk id="20" creationId="{0EF00CEF-264C-4D5B-8828-97D798DB48ED}"/>
          </ac:picMkLst>
        </pc:picChg>
        <pc:picChg chg="mod">
          <ac:chgData name="Goodman, Morgan (DEQ)" userId="a8507384-73c6-438d-862d-59c8ca862e5a" providerId="ADAL" clId="{B5DE65B8-BAF3-480B-AFDE-5AC59C075C3F}" dt="2025-07-23T17:24:49.738" v="107" actId="962"/>
          <ac:picMkLst>
            <pc:docMk/>
            <pc:sldMk cId="2399048222" sldId="313"/>
            <ac:picMk id="22" creationId="{45418F00-C78F-4381-B972-C9AA9F1E3341}"/>
          </ac:picMkLst>
        </pc:picChg>
        <pc:picChg chg="mod">
          <ac:chgData name="Goodman, Morgan (DEQ)" userId="a8507384-73c6-438d-862d-59c8ca862e5a" providerId="ADAL" clId="{B5DE65B8-BAF3-480B-AFDE-5AC59C075C3F}" dt="2025-07-23T17:24:54.357" v="109" actId="962"/>
          <ac:picMkLst>
            <pc:docMk/>
            <pc:sldMk cId="2399048222" sldId="313"/>
            <ac:picMk id="24" creationId="{1373A401-59DA-4029-9D77-1C42998C5B3C}"/>
          </ac:picMkLst>
        </pc:picChg>
        <pc:picChg chg="mod">
          <ac:chgData name="Goodman, Morgan (DEQ)" userId="a8507384-73c6-438d-862d-59c8ca862e5a" providerId="ADAL" clId="{B5DE65B8-BAF3-480B-AFDE-5AC59C075C3F}" dt="2025-07-23T17:25:01.650" v="111" actId="962"/>
          <ac:picMkLst>
            <pc:docMk/>
            <pc:sldMk cId="2399048222" sldId="313"/>
            <ac:picMk id="26" creationId="{EBDB1A6B-1F3C-463A-B7A5-4A39A9870D70}"/>
          </ac:picMkLst>
        </pc:picChg>
        <pc:picChg chg="mod">
          <ac:chgData name="Goodman, Morgan (DEQ)" userId="a8507384-73c6-438d-862d-59c8ca862e5a" providerId="ADAL" clId="{B5DE65B8-BAF3-480B-AFDE-5AC59C075C3F}" dt="2025-07-23T17:25:08.113" v="113" actId="962"/>
          <ac:picMkLst>
            <pc:docMk/>
            <pc:sldMk cId="2399048222" sldId="313"/>
            <ac:picMk id="27" creationId="{9AFA189A-0DE6-4C66-9699-74277837843C}"/>
          </ac:picMkLst>
        </pc:picChg>
        <pc:cxnChg chg="mod">
          <ac:chgData name="Goodman, Morgan (DEQ)" userId="a8507384-73c6-438d-862d-59c8ca862e5a" providerId="ADAL" clId="{B5DE65B8-BAF3-480B-AFDE-5AC59C075C3F}" dt="2025-07-23T15:53:54.848" v="17" actId="962"/>
          <ac:cxnSpMkLst>
            <pc:docMk/>
            <pc:sldMk cId="2399048222" sldId="313"/>
            <ac:cxnSpMk id="8" creationId="{00000000-0000-0000-0000-000000000000}"/>
          </ac:cxnSpMkLst>
        </pc:cxnChg>
      </pc:sldChg>
      <pc:sldChg chg="delSp modSp mod">
        <pc:chgData name="Goodman, Morgan (DEQ)" userId="a8507384-73c6-438d-862d-59c8ca862e5a" providerId="ADAL" clId="{B5DE65B8-BAF3-480B-AFDE-5AC59C075C3F}" dt="2025-07-23T17:28:57.375" v="159" actId="33553"/>
        <pc:sldMkLst>
          <pc:docMk/>
          <pc:sldMk cId="3218731516" sldId="314"/>
        </pc:sldMkLst>
        <pc:spChg chg="del">
          <ac:chgData name="Goodman, Morgan (DEQ)" userId="a8507384-73c6-438d-862d-59c8ca862e5a" providerId="ADAL" clId="{B5DE65B8-BAF3-480B-AFDE-5AC59C075C3F}" dt="2025-07-23T15:54:22.197" v="25" actId="478"/>
          <ac:spMkLst>
            <pc:docMk/>
            <pc:sldMk cId="3218731516" sldId="314"/>
            <ac:spMk id="4" creationId="{00000000-0000-0000-0000-000000000000}"/>
          </ac:spMkLst>
        </pc:spChg>
        <pc:spChg chg="mod">
          <ac:chgData name="Goodman, Morgan (DEQ)" userId="a8507384-73c6-438d-862d-59c8ca862e5a" providerId="ADAL" clId="{B5DE65B8-BAF3-480B-AFDE-5AC59C075C3F}" dt="2025-07-23T17:28:57.375" v="159" actId="33553"/>
          <ac:spMkLst>
            <pc:docMk/>
            <pc:sldMk cId="3218731516" sldId="314"/>
            <ac:spMk id="12" creationId="{F44EABB1-A49E-4267-892A-567838811057}"/>
          </ac:spMkLst>
        </pc:spChg>
        <pc:picChg chg="mod">
          <ac:chgData name="Goodman, Morgan (DEQ)" userId="a8507384-73c6-438d-862d-59c8ca862e5a" providerId="ADAL" clId="{B5DE65B8-BAF3-480B-AFDE-5AC59C075C3F}" dt="2025-07-23T17:25:56.200" v="121" actId="962"/>
          <ac:picMkLst>
            <pc:docMk/>
            <pc:sldMk cId="3218731516" sldId="314"/>
            <ac:picMk id="6" creationId="{C499F7FD-303C-4604-84A6-E89AE4EF0711}"/>
          </ac:picMkLst>
        </pc:picChg>
        <pc:picChg chg="mod">
          <ac:chgData name="Goodman, Morgan (DEQ)" userId="a8507384-73c6-438d-862d-59c8ca862e5a" providerId="ADAL" clId="{B5DE65B8-BAF3-480B-AFDE-5AC59C075C3F}" dt="2025-07-23T17:25:44.287" v="119" actId="962"/>
          <ac:picMkLst>
            <pc:docMk/>
            <pc:sldMk cId="3218731516" sldId="314"/>
            <ac:picMk id="13" creationId="{A9784701-7B95-4AB2-BD92-415E22446337}"/>
          </ac:picMkLst>
        </pc:picChg>
      </pc:sldChg>
      <pc:sldChg chg="modSp mod">
        <pc:chgData name="Goodman, Morgan (DEQ)" userId="a8507384-73c6-438d-862d-59c8ca862e5a" providerId="ADAL" clId="{B5DE65B8-BAF3-480B-AFDE-5AC59C075C3F}" dt="2025-07-23T17:28:20.058" v="150" actId="33553"/>
        <pc:sldMkLst>
          <pc:docMk/>
          <pc:sldMk cId="1389221710" sldId="315"/>
        </pc:sldMkLst>
        <pc:spChg chg="mod">
          <ac:chgData name="Goodman, Morgan (DEQ)" userId="a8507384-73c6-438d-862d-59c8ca862e5a" providerId="ADAL" clId="{B5DE65B8-BAF3-480B-AFDE-5AC59C075C3F}" dt="2025-07-23T17:28:20.058" v="150" actId="33553"/>
          <ac:spMkLst>
            <pc:docMk/>
            <pc:sldMk cId="1389221710" sldId="315"/>
            <ac:spMk id="4" creationId="{00000000-0000-0000-0000-000000000000}"/>
          </ac:spMkLst>
        </pc:spChg>
        <pc:spChg chg="mod">
          <ac:chgData name="Goodman, Morgan (DEQ)" userId="a8507384-73c6-438d-862d-59c8ca862e5a" providerId="ADAL" clId="{B5DE65B8-BAF3-480B-AFDE-5AC59C075C3F}" dt="2025-07-23T15:53:54.786" v="10" actId="962"/>
          <ac:spMkLst>
            <pc:docMk/>
            <pc:sldMk cId="1389221710" sldId="315"/>
            <ac:spMk id="9" creationId="{00000000-0000-0000-0000-000000000000}"/>
          </ac:spMkLst>
        </pc:spChg>
        <pc:picChg chg="mod">
          <ac:chgData name="Goodman, Morgan (DEQ)" userId="a8507384-73c6-438d-862d-59c8ca862e5a" providerId="ADAL" clId="{B5DE65B8-BAF3-480B-AFDE-5AC59C075C3F}" dt="2025-07-23T15:57:48.660" v="67" actId="962"/>
          <ac:picMkLst>
            <pc:docMk/>
            <pc:sldMk cId="1389221710" sldId="315"/>
            <ac:picMk id="10" creationId="{2A32BFF4-C20B-4177-8551-7C0FFA222478}"/>
          </ac:picMkLst>
        </pc:picChg>
        <pc:cxnChg chg="mod">
          <ac:chgData name="Goodman, Morgan (DEQ)" userId="a8507384-73c6-438d-862d-59c8ca862e5a" providerId="ADAL" clId="{B5DE65B8-BAF3-480B-AFDE-5AC59C075C3F}" dt="2025-07-23T15:53:54.780" v="9" actId="962"/>
          <ac:cxnSpMkLst>
            <pc:docMk/>
            <pc:sldMk cId="1389221710" sldId="315"/>
            <ac:cxnSpMk id="6" creationId="{00000000-0000-0000-0000-000000000000}"/>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6CED82-E296-44A4-A260-E0E959DF8458}" type="doc">
      <dgm:prSet loTypeId="urn:microsoft.com/office/officeart/2005/8/layout/pyramid1" loCatId="pyramid" qsTypeId="urn:microsoft.com/office/officeart/2005/8/quickstyle/simple1" qsCatId="simple" csTypeId="urn:microsoft.com/office/officeart/2005/8/colors/accent1_2" csCatId="accent1" phldr="1"/>
      <dgm:spPr/>
    </dgm:pt>
    <dgm:pt modelId="{E111A5E0-59E3-4D1C-812C-2AD047729D04}">
      <dgm:prSet/>
      <dgm:spPr>
        <a:solidFill>
          <a:schemeClr val="accent2">
            <a:lumMod val="60000"/>
            <a:lumOff val="40000"/>
          </a:schemeClr>
        </a:solidFill>
      </dgm:spPr>
      <dgm:t>
        <a:bodyPr/>
        <a:lstStyle/>
        <a:p>
          <a:r>
            <a:rPr lang="en-US" dirty="0"/>
            <a:t>Aiming For Zero</a:t>
          </a:r>
        </a:p>
      </dgm:t>
    </dgm:pt>
    <dgm:pt modelId="{681DAE23-095C-435A-B855-F26628A7626F}" type="parTrans" cxnId="{FC1BEC73-CAAD-4F23-989A-45C2EA9DBEC6}">
      <dgm:prSet/>
      <dgm:spPr/>
      <dgm:t>
        <a:bodyPr/>
        <a:lstStyle/>
        <a:p>
          <a:endParaRPr lang="en-US"/>
        </a:p>
      </dgm:t>
    </dgm:pt>
    <dgm:pt modelId="{1FC5FFCD-B3BB-475D-966B-6901B7804A0C}" type="sibTrans" cxnId="{FC1BEC73-CAAD-4F23-989A-45C2EA9DBEC6}">
      <dgm:prSet/>
      <dgm:spPr/>
      <dgm:t>
        <a:bodyPr/>
        <a:lstStyle/>
        <a:p>
          <a:endParaRPr lang="en-US"/>
        </a:p>
      </dgm:t>
    </dgm:pt>
    <dgm:pt modelId="{BC17D2B6-FF3C-4EC6-832E-35355F37E2B3}">
      <dgm:prSet/>
      <dgm:spPr>
        <a:solidFill>
          <a:schemeClr val="accent6"/>
        </a:solidFill>
      </dgm:spPr>
      <dgm:t>
        <a:bodyPr/>
        <a:lstStyle/>
        <a:p>
          <a:r>
            <a:rPr lang="en-US" dirty="0"/>
            <a:t>Recycling </a:t>
          </a:r>
        </a:p>
      </dgm:t>
    </dgm:pt>
    <dgm:pt modelId="{048A3B45-AA87-4FE2-9515-3A5988C21F01}" type="parTrans" cxnId="{59E8D1FD-9801-4D95-B86F-5E20C6D9C003}">
      <dgm:prSet/>
      <dgm:spPr/>
      <dgm:t>
        <a:bodyPr/>
        <a:lstStyle/>
        <a:p>
          <a:endParaRPr lang="en-US"/>
        </a:p>
      </dgm:t>
    </dgm:pt>
    <dgm:pt modelId="{8A2DBAD5-8BA0-4EF4-B925-42023CF02C00}" type="sibTrans" cxnId="{59E8D1FD-9801-4D95-B86F-5E20C6D9C003}">
      <dgm:prSet/>
      <dgm:spPr/>
      <dgm:t>
        <a:bodyPr/>
        <a:lstStyle/>
        <a:p>
          <a:endParaRPr lang="en-US"/>
        </a:p>
      </dgm:t>
    </dgm:pt>
    <dgm:pt modelId="{A401C4EE-0588-4641-80F2-1BE9133CC116}">
      <dgm:prSet/>
      <dgm:spPr/>
      <dgm:t>
        <a:bodyPr/>
        <a:lstStyle/>
        <a:p>
          <a:r>
            <a:rPr lang="en-US" dirty="0"/>
            <a:t>Veteran Education </a:t>
          </a:r>
        </a:p>
      </dgm:t>
    </dgm:pt>
    <dgm:pt modelId="{E4EF2013-28FF-482A-B5AF-BC098B9C2912}" type="parTrans" cxnId="{1E9F01F4-6A46-49D8-BB43-0B2AAADF09D7}">
      <dgm:prSet/>
      <dgm:spPr/>
      <dgm:t>
        <a:bodyPr/>
        <a:lstStyle/>
        <a:p>
          <a:endParaRPr lang="en-US"/>
        </a:p>
      </dgm:t>
    </dgm:pt>
    <dgm:pt modelId="{A2C430B5-5993-4B8A-B8D4-ADC340484740}" type="sibTrans" cxnId="{1E9F01F4-6A46-49D8-BB43-0B2AAADF09D7}">
      <dgm:prSet/>
      <dgm:spPr/>
      <dgm:t>
        <a:bodyPr/>
        <a:lstStyle/>
        <a:p>
          <a:endParaRPr lang="en-US"/>
        </a:p>
      </dgm:t>
    </dgm:pt>
    <dgm:pt modelId="{9B541C2C-0D3B-4856-8BC3-97B44DFDE0F5}" type="pres">
      <dgm:prSet presAssocID="{966CED82-E296-44A4-A260-E0E959DF8458}" presName="Name0" presStyleCnt="0">
        <dgm:presLayoutVars>
          <dgm:dir/>
          <dgm:animLvl val="lvl"/>
          <dgm:resizeHandles val="exact"/>
        </dgm:presLayoutVars>
      </dgm:prSet>
      <dgm:spPr/>
    </dgm:pt>
    <dgm:pt modelId="{09EC4E8E-DDB8-458E-ABFA-772BA85CE9A1}" type="pres">
      <dgm:prSet presAssocID="{BC17D2B6-FF3C-4EC6-832E-35355F37E2B3}" presName="Name8" presStyleCnt="0"/>
      <dgm:spPr/>
    </dgm:pt>
    <dgm:pt modelId="{7EA4C86D-9772-4052-96F3-E3F924C831DE}" type="pres">
      <dgm:prSet presAssocID="{BC17D2B6-FF3C-4EC6-832E-35355F37E2B3}" presName="level" presStyleLbl="node1" presStyleIdx="0" presStyleCnt="3">
        <dgm:presLayoutVars>
          <dgm:chMax val="1"/>
          <dgm:bulletEnabled val="1"/>
        </dgm:presLayoutVars>
      </dgm:prSet>
      <dgm:spPr/>
    </dgm:pt>
    <dgm:pt modelId="{ABC1FDC4-F4E0-46E8-BE11-5F8745DA9604}" type="pres">
      <dgm:prSet presAssocID="{BC17D2B6-FF3C-4EC6-832E-35355F37E2B3}" presName="levelTx" presStyleLbl="revTx" presStyleIdx="0" presStyleCnt="0">
        <dgm:presLayoutVars>
          <dgm:chMax val="1"/>
          <dgm:bulletEnabled val="1"/>
        </dgm:presLayoutVars>
      </dgm:prSet>
      <dgm:spPr/>
    </dgm:pt>
    <dgm:pt modelId="{94A9FD8C-EE3E-4DE9-BB5A-B3A6BA554FBA}" type="pres">
      <dgm:prSet presAssocID="{A401C4EE-0588-4641-80F2-1BE9133CC116}" presName="Name8" presStyleCnt="0"/>
      <dgm:spPr/>
    </dgm:pt>
    <dgm:pt modelId="{6372831C-8F7B-455A-A386-8DA9B2D398A2}" type="pres">
      <dgm:prSet presAssocID="{A401C4EE-0588-4641-80F2-1BE9133CC116}" presName="level" presStyleLbl="node1" presStyleIdx="1" presStyleCnt="3">
        <dgm:presLayoutVars>
          <dgm:chMax val="1"/>
          <dgm:bulletEnabled val="1"/>
        </dgm:presLayoutVars>
      </dgm:prSet>
      <dgm:spPr/>
    </dgm:pt>
    <dgm:pt modelId="{26B56C8C-7938-4113-91E4-B57E307F5758}" type="pres">
      <dgm:prSet presAssocID="{A401C4EE-0588-4641-80F2-1BE9133CC116}" presName="levelTx" presStyleLbl="revTx" presStyleIdx="0" presStyleCnt="0">
        <dgm:presLayoutVars>
          <dgm:chMax val="1"/>
          <dgm:bulletEnabled val="1"/>
        </dgm:presLayoutVars>
      </dgm:prSet>
      <dgm:spPr/>
    </dgm:pt>
    <dgm:pt modelId="{80BDB04D-844F-491A-85D1-74F27D911ED7}" type="pres">
      <dgm:prSet presAssocID="{E111A5E0-59E3-4D1C-812C-2AD047729D04}" presName="Name8" presStyleCnt="0"/>
      <dgm:spPr/>
    </dgm:pt>
    <dgm:pt modelId="{27DF1F2E-4EBF-42A8-86F4-8A66D013DB91}" type="pres">
      <dgm:prSet presAssocID="{E111A5E0-59E3-4D1C-812C-2AD047729D04}" presName="level" presStyleLbl="node1" presStyleIdx="2" presStyleCnt="3">
        <dgm:presLayoutVars>
          <dgm:chMax val="1"/>
          <dgm:bulletEnabled val="1"/>
        </dgm:presLayoutVars>
      </dgm:prSet>
      <dgm:spPr/>
    </dgm:pt>
    <dgm:pt modelId="{39FEC71A-3881-4604-8067-9D12322F41D8}" type="pres">
      <dgm:prSet presAssocID="{E111A5E0-59E3-4D1C-812C-2AD047729D04}" presName="levelTx" presStyleLbl="revTx" presStyleIdx="0" presStyleCnt="0">
        <dgm:presLayoutVars>
          <dgm:chMax val="1"/>
          <dgm:bulletEnabled val="1"/>
        </dgm:presLayoutVars>
      </dgm:prSet>
      <dgm:spPr/>
    </dgm:pt>
  </dgm:ptLst>
  <dgm:cxnLst>
    <dgm:cxn modelId="{F1631B22-4793-4D2D-989D-5E214EA758E5}" type="presOf" srcId="{E111A5E0-59E3-4D1C-812C-2AD047729D04}" destId="{27DF1F2E-4EBF-42A8-86F4-8A66D013DB91}" srcOrd="0" destOrd="0" presId="urn:microsoft.com/office/officeart/2005/8/layout/pyramid1"/>
    <dgm:cxn modelId="{0504F026-BD0B-4226-AA59-9B52C3F914D7}" type="presOf" srcId="{BC17D2B6-FF3C-4EC6-832E-35355F37E2B3}" destId="{7EA4C86D-9772-4052-96F3-E3F924C831DE}" srcOrd="0" destOrd="0" presId="urn:microsoft.com/office/officeart/2005/8/layout/pyramid1"/>
    <dgm:cxn modelId="{CCB95C46-6454-48D3-90D5-3C3F8560F50F}" type="presOf" srcId="{A401C4EE-0588-4641-80F2-1BE9133CC116}" destId="{26B56C8C-7938-4113-91E4-B57E307F5758}" srcOrd="1" destOrd="0" presId="urn:microsoft.com/office/officeart/2005/8/layout/pyramid1"/>
    <dgm:cxn modelId="{FC1BEC73-CAAD-4F23-989A-45C2EA9DBEC6}" srcId="{966CED82-E296-44A4-A260-E0E959DF8458}" destId="{E111A5E0-59E3-4D1C-812C-2AD047729D04}" srcOrd="2" destOrd="0" parTransId="{681DAE23-095C-435A-B855-F26628A7626F}" sibTransId="{1FC5FFCD-B3BB-475D-966B-6901B7804A0C}"/>
    <dgm:cxn modelId="{7F7D4174-657F-448D-B2CA-F0B1322A38AC}" type="presOf" srcId="{A401C4EE-0588-4641-80F2-1BE9133CC116}" destId="{6372831C-8F7B-455A-A386-8DA9B2D398A2}" srcOrd="0" destOrd="0" presId="urn:microsoft.com/office/officeart/2005/8/layout/pyramid1"/>
    <dgm:cxn modelId="{061BC1C3-3A95-47BB-BE5C-4061D0B11749}" type="presOf" srcId="{E111A5E0-59E3-4D1C-812C-2AD047729D04}" destId="{39FEC71A-3881-4604-8067-9D12322F41D8}" srcOrd="1" destOrd="0" presId="urn:microsoft.com/office/officeart/2005/8/layout/pyramid1"/>
    <dgm:cxn modelId="{8F819ECB-748D-4C90-8DB1-7133B7D78837}" type="presOf" srcId="{BC17D2B6-FF3C-4EC6-832E-35355F37E2B3}" destId="{ABC1FDC4-F4E0-46E8-BE11-5F8745DA9604}" srcOrd="1" destOrd="0" presId="urn:microsoft.com/office/officeart/2005/8/layout/pyramid1"/>
    <dgm:cxn modelId="{1E9F01F4-6A46-49D8-BB43-0B2AAADF09D7}" srcId="{966CED82-E296-44A4-A260-E0E959DF8458}" destId="{A401C4EE-0588-4641-80F2-1BE9133CC116}" srcOrd="1" destOrd="0" parTransId="{E4EF2013-28FF-482A-B5AF-BC098B9C2912}" sibTransId="{A2C430B5-5993-4B8A-B8D4-ADC340484740}"/>
    <dgm:cxn modelId="{8A06F6F6-66E5-4185-8948-089E85EDE105}" type="presOf" srcId="{966CED82-E296-44A4-A260-E0E959DF8458}" destId="{9B541C2C-0D3B-4856-8BC3-97B44DFDE0F5}" srcOrd="0" destOrd="0" presId="urn:microsoft.com/office/officeart/2005/8/layout/pyramid1"/>
    <dgm:cxn modelId="{59E8D1FD-9801-4D95-B86F-5E20C6D9C003}" srcId="{966CED82-E296-44A4-A260-E0E959DF8458}" destId="{BC17D2B6-FF3C-4EC6-832E-35355F37E2B3}" srcOrd="0" destOrd="0" parTransId="{048A3B45-AA87-4FE2-9515-3A5988C21F01}" sibTransId="{8A2DBAD5-8BA0-4EF4-B925-42023CF02C00}"/>
    <dgm:cxn modelId="{43B4D4DB-5C3A-4647-BBDA-8CDD753110B4}" type="presParOf" srcId="{9B541C2C-0D3B-4856-8BC3-97B44DFDE0F5}" destId="{09EC4E8E-DDB8-458E-ABFA-772BA85CE9A1}" srcOrd="0" destOrd="0" presId="urn:microsoft.com/office/officeart/2005/8/layout/pyramid1"/>
    <dgm:cxn modelId="{A6F77B62-CB44-4DA0-B69B-093AAB719B9C}" type="presParOf" srcId="{09EC4E8E-DDB8-458E-ABFA-772BA85CE9A1}" destId="{7EA4C86D-9772-4052-96F3-E3F924C831DE}" srcOrd="0" destOrd="0" presId="urn:microsoft.com/office/officeart/2005/8/layout/pyramid1"/>
    <dgm:cxn modelId="{C5644A80-8ABA-45CA-AE1F-C4F071F92AF3}" type="presParOf" srcId="{09EC4E8E-DDB8-458E-ABFA-772BA85CE9A1}" destId="{ABC1FDC4-F4E0-46E8-BE11-5F8745DA9604}" srcOrd="1" destOrd="0" presId="urn:microsoft.com/office/officeart/2005/8/layout/pyramid1"/>
    <dgm:cxn modelId="{1E1ECB17-D980-42FD-9183-D5A9C0D719B1}" type="presParOf" srcId="{9B541C2C-0D3B-4856-8BC3-97B44DFDE0F5}" destId="{94A9FD8C-EE3E-4DE9-BB5A-B3A6BA554FBA}" srcOrd="1" destOrd="0" presId="urn:microsoft.com/office/officeart/2005/8/layout/pyramid1"/>
    <dgm:cxn modelId="{8693F58A-A055-43B3-9A5E-D09E4EE28E14}" type="presParOf" srcId="{94A9FD8C-EE3E-4DE9-BB5A-B3A6BA554FBA}" destId="{6372831C-8F7B-455A-A386-8DA9B2D398A2}" srcOrd="0" destOrd="0" presId="urn:microsoft.com/office/officeart/2005/8/layout/pyramid1"/>
    <dgm:cxn modelId="{339E34E6-859D-4EFC-8333-73E81FDD1D79}" type="presParOf" srcId="{94A9FD8C-EE3E-4DE9-BB5A-B3A6BA554FBA}" destId="{26B56C8C-7938-4113-91E4-B57E307F5758}" srcOrd="1" destOrd="0" presId="urn:microsoft.com/office/officeart/2005/8/layout/pyramid1"/>
    <dgm:cxn modelId="{EB010E6A-7138-4652-B366-EAAEADB78D20}" type="presParOf" srcId="{9B541C2C-0D3B-4856-8BC3-97B44DFDE0F5}" destId="{80BDB04D-844F-491A-85D1-74F27D911ED7}" srcOrd="2" destOrd="0" presId="urn:microsoft.com/office/officeart/2005/8/layout/pyramid1"/>
    <dgm:cxn modelId="{FBB9AC65-A617-4052-BEB8-45DDA696E1C8}" type="presParOf" srcId="{80BDB04D-844F-491A-85D1-74F27D911ED7}" destId="{27DF1F2E-4EBF-42A8-86F4-8A66D013DB91}" srcOrd="0" destOrd="0" presId="urn:microsoft.com/office/officeart/2005/8/layout/pyramid1"/>
    <dgm:cxn modelId="{D5AD090A-E07D-47CB-BAB8-69A8D2AE9565}" type="presParOf" srcId="{80BDB04D-844F-491A-85D1-74F27D911ED7}" destId="{39FEC71A-3881-4604-8067-9D12322F41D8}"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A4C86D-9772-4052-96F3-E3F924C831DE}">
      <dsp:nvSpPr>
        <dsp:cNvPr id="0" name=""/>
        <dsp:cNvSpPr/>
      </dsp:nvSpPr>
      <dsp:spPr>
        <a:xfrm>
          <a:off x="2737202" y="0"/>
          <a:ext cx="2737202" cy="1552693"/>
        </a:xfrm>
        <a:prstGeom prst="trapezoid">
          <a:avLst>
            <a:gd name="adj" fmla="val 88144"/>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en-US" sz="5000" kern="1200" dirty="0"/>
            <a:t>Recycling </a:t>
          </a:r>
        </a:p>
      </dsp:txBody>
      <dsp:txXfrm>
        <a:off x="2737202" y="0"/>
        <a:ext cx="2737202" cy="1552693"/>
      </dsp:txXfrm>
    </dsp:sp>
    <dsp:sp modelId="{6372831C-8F7B-455A-A386-8DA9B2D398A2}">
      <dsp:nvSpPr>
        <dsp:cNvPr id="0" name=""/>
        <dsp:cNvSpPr/>
      </dsp:nvSpPr>
      <dsp:spPr>
        <a:xfrm>
          <a:off x="1368601" y="1552693"/>
          <a:ext cx="5474405" cy="1552693"/>
        </a:xfrm>
        <a:prstGeom prst="trapezoid">
          <a:avLst>
            <a:gd name="adj" fmla="val 8814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en-US" sz="5000" kern="1200" dirty="0"/>
            <a:t>Veteran Education </a:t>
          </a:r>
        </a:p>
      </dsp:txBody>
      <dsp:txXfrm>
        <a:off x="2326622" y="1552693"/>
        <a:ext cx="3558363" cy="1552693"/>
      </dsp:txXfrm>
    </dsp:sp>
    <dsp:sp modelId="{27DF1F2E-4EBF-42A8-86F4-8A66D013DB91}">
      <dsp:nvSpPr>
        <dsp:cNvPr id="0" name=""/>
        <dsp:cNvSpPr/>
      </dsp:nvSpPr>
      <dsp:spPr>
        <a:xfrm>
          <a:off x="0" y="3105386"/>
          <a:ext cx="8211608" cy="1552693"/>
        </a:xfrm>
        <a:prstGeom prst="trapezoid">
          <a:avLst>
            <a:gd name="adj" fmla="val 88144"/>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en-US" sz="5000" kern="1200" dirty="0"/>
            <a:t>Aiming For Zero</a:t>
          </a:r>
        </a:p>
      </dsp:txBody>
      <dsp:txXfrm>
        <a:off x="1437031" y="3105386"/>
        <a:ext cx="5337545" cy="155269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C1DF9-FF13-4E17-8E2E-62BB31D2C461}" type="datetimeFigureOut">
              <a:rPr lang="en-US" smtClean="0"/>
              <a:t>7/23/2025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3CAD86-1523-483B-883B-8E49BF9B77B8}" type="slidenum">
              <a:rPr lang="en-US" smtClean="0"/>
              <a:t>‹#›</a:t>
            </a:fld>
            <a:endParaRPr lang="en-US"/>
          </a:p>
        </p:txBody>
      </p:sp>
    </p:spTree>
    <p:extLst>
      <p:ext uri="{BB962C8B-B14F-4D97-AF65-F5344CB8AC3E}">
        <p14:creationId xmlns:p14="http://schemas.microsoft.com/office/powerpoint/2010/main" val="1226611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8642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5267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3CAD86-1523-483B-883B-8E49BF9B77B8}" type="slidenum">
              <a:rPr lang="en-US" smtClean="0"/>
              <a:t>5</a:t>
            </a:fld>
            <a:endParaRPr lang="en-US"/>
          </a:p>
        </p:txBody>
      </p:sp>
    </p:spTree>
    <p:extLst>
      <p:ext uri="{BB962C8B-B14F-4D97-AF65-F5344CB8AC3E}">
        <p14:creationId xmlns:p14="http://schemas.microsoft.com/office/powerpoint/2010/main" val="4028218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3CAD86-1523-483B-883B-8E49BF9B77B8}" type="slidenum">
              <a:rPr lang="en-US" smtClean="0"/>
              <a:t>9</a:t>
            </a:fld>
            <a:endParaRPr lang="en-US"/>
          </a:p>
        </p:txBody>
      </p:sp>
    </p:spTree>
    <p:extLst>
      <p:ext uri="{BB962C8B-B14F-4D97-AF65-F5344CB8AC3E}">
        <p14:creationId xmlns:p14="http://schemas.microsoft.com/office/powerpoint/2010/main" val="1354656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One laptop = 414 pounds of CO2</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Year 2021</a:t>
            </a:r>
          </a:p>
          <a:p>
            <a:r>
              <a:rPr lang="en-US" sz="1200" b="0" i="0" kern="1200" dirty="0">
                <a:solidFill>
                  <a:schemeClr val="tx1"/>
                </a:solidFill>
                <a:effectLst/>
                <a:latin typeface="+mn-lt"/>
                <a:ea typeface="+mn-ea"/>
                <a:cs typeface="+mn-cs"/>
              </a:rPr>
              <a:t>303 laptops put back into service</a:t>
            </a:r>
          </a:p>
          <a:p>
            <a:r>
              <a:rPr lang="en-US" sz="1200" b="0" i="0" kern="1200" dirty="0">
                <a:solidFill>
                  <a:schemeClr val="tx1"/>
                </a:solidFill>
                <a:effectLst/>
                <a:latin typeface="+mn-lt"/>
                <a:ea typeface="+mn-ea"/>
                <a:cs typeface="+mn-cs"/>
              </a:rPr>
              <a:t>Carbon offset of 125,442 pounds</a:t>
            </a:r>
          </a:p>
          <a:p>
            <a:endParaRPr lang="en-US" dirty="0"/>
          </a:p>
        </p:txBody>
      </p:sp>
      <p:sp>
        <p:nvSpPr>
          <p:cNvPr id="4" name="Slide Number Placeholder 3"/>
          <p:cNvSpPr>
            <a:spLocks noGrp="1"/>
          </p:cNvSpPr>
          <p:nvPr>
            <p:ph type="sldNum" sz="quarter" idx="10"/>
          </p:nvPr>
        </p:nvSpPr>
        <p:spPr/>
        <p:txBody>
          <a:bodyPr/>
          <a:lstStyle/>
          <a:p>
            <a:fld id="{1A3CAD86-1523-483B-883B-8E49BF9B77B8}" type="slidenum">
              <a:rPr lang="en-US" smtClean="0"/>
              <a:t>11</a:t>
            </a:fld>
            <a:endParaRPr lang="en-US"/>
          </a:p>
        </p:txBody>
      </p:sp>
    </p:spTree>
    <p:extLst>
      <p:ext uri="{BB962C8B-B14F-4D97-AF65-F5344CB8AC3E}">
        <p14:creationId xmlns:p14="http://schemas.microsoft.com/office/powerpoint/2010/main" val="1474093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3CAD86-1523-483B-883B-8E49BF9B77B8}" type="slidenum">
              <a:rPr lang="en-US" smtClean="0"/>
              <a:t>16</a:t>
            </a:fld>
            <a:endParaRPr lang="en-US"/>
          </a:p>
        </p:txBody>
      </p:sp>
    </p:spTree>
    <p:extLst>
      <p:ext uri="{BB962C8B-B14F-4D97-AF65-F5344CB8AC3E}">
        <p14:creationId xmlns:p14="http://schemas.microsoft.com/office/powerpoint/2010/main" val="1041899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3CAD86-1523-483B-883B-8E49BF9B77B8}" type="slidenum">
              <a:rPr lang="en-US" smtClean="0"/>
              <a:t>17</a:t>
            </a:fld>
            <a:endParaRPr lang="en-US"/>
          </a:p>
        </p:txBody>
      </p:sp>
    </p:spTree>
    <p:extLst>
      <p:ext uri="{BB962C8B-B14F-4D97-AF65-F5344CB8AC3E}">
        <p14:creationId xmlns:p14="http://schemas.microsoft.com/office/powerpoint/2010/main" val="2579157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3CAD86-1523-483B-883B-8E49BF9B77B8}" type="slidenum">
              <a:rPr lang="en-US" smtClean="0"/>
              <a:t>18</a:t>
            </a:fld>
            <a:endParaRPr lang="en-US"/>
          </a:p>
        </p:txBody>
      </p:sp>
    </p:spTree>
    <p:extLst>
      <p:ext uri="{BB962C8B-B14F-4D97-AF65-F5344CB8AC3E}">
        <p14:creationId xmlns:p14="http://schemas.microsoft.com/office/powerpoint/2010/main" val="4060594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5D33429-4621-4BD5-8B61-0E3B9F4BA8F0}" type="datetimeFigureOut">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F20D7-00B3-43B3-B2DC-844A917B3310}" type="slidenum">
              <a:rPr lang="en-US" smtClean="0"/>
              <a:t>‹#›</a:t>
            </a:fld>
            <a:endParaRPr lang="en-US"/>
          </a:p>
        </p:txBody>
      </p:sp>
    </p:spTree>
    <p:extLst>
      <p:ext uri="{BB962C8B-B14F-4D97-AF65-F5344CB8AC3E}">
        <p14:creationId xmlns:p14="http://schemas.microsoft.com/office/powerpoint/2010/main" val="425171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D33429-4621-4BD5-8B61-0E3B9F4BA8F0}" type="datetimeFigureOut">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F20D7-00B3-43B3-B2DC-844A917B3310}" type="slidenum">
              <a:rPr lang="en-US" smtClean="0"/>
              <a:t>‹#›</a:t>
            </a:fld>
            <a:endParaRPr lang="en-US"/>
          </a:p>
        </p:txBody>
      </p:sp>
    </p:spTree>
    <p:extLst>
      <p:ext uri="{BB962C8B-B14F-4D97-AF65-F5344CB8AC3E}">
        <p14:creationId xmlns:p14="http://schemas.microsoft.com/office/powerpoint/2010/main" val="732195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D33429-4621-4BD5-8B61-0E3B9F4BA8F0}" type="datetimeFigureOut">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F20D7-00B3-43B3-B2DC-844A917B3310}" type="slidenum">
              <a:rPr lang="en-US" smtClean="0"/>
              <a:t>‹#›</a:t>
            </a:fld>
            <a:endParaRPr lang="en-US"/>
          </a:p>
        </p:txBody>
      </p:sp>
    </p:spTree>
    <p:extLst>
      <p:ext uri="{BB962C8B-B14F-4D97-AF65-F5344CB8AC3E}">
        <p14:creationId xmlns:p14="http://schemas.microsoft.com/office/powerpoint/2010/main" val="166289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D33429-4621-4BD5-8B61-0E3B9F4BA8F0}" type="datetimeFigureOut">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F20D7-00B3-43B3-B2DC-844A917B3310}" type="slidenum">
              <a:rPr lang="en-US" smtClean="0"/>
              <a:t>‹#›</a:t>
            </a:fld>
            <a:endParaRPr lang="en-US"/>
          </a:p>
        </p:txBody>
      </p:sp>
    </p:spTree>
    <p:extLst>
      <p:ext uri="{BB962C8B-B14F-4D97-AF65-F5344CB8AC3E}">
        <p14:creationId xmlns:p14="http://schemas.microsoft.com/office/powerpoint/2010/main" val="3043867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D33429-4621-4BD5-8B61-0E3B9F4BA8F0}" type="datetimeFigureOut">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F20D7-00B3-43B3-B2DC-844A917B3310}" type="slidenum">
              <a:rPr lang="en-US" smtClean="0"/>
              <a:t>‹#›</a:t>
            </a:fld>
            <a:endParaRPr lang="en-US"/>
          </a:p>
        </p:txBody>
      </p:sp>
    </p:spTree>
    <p:extLst>
      <p:ext uri="{BB962C8B-B14F-4D97-AF65-F5344CB8AC3E}">
        <p14:creationId xmlns:p14="http://schemas.microsoft.com/office/powerpoint/2010/main" val="744396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D33429-4621-4BD5-8B61-0E3B9F4BA8F0}" type="datetimeFigureOut">
              <a:rPr lang="en-US" smtClean="0"/>
              <a:t>7/23/2025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F20D7-00B3-43B3-B2DC-844A917B3310}" type="slidenum">
              <a:rPr lang="en-US" smtClean="0"/>
              <a:t>‹#›</a:t>
            </a:fld>
            <a:endParaRPr lang="en-US"/>
          </a:p>
        </p:txBody>
      </p:sp>
    </p:spTree>
    <p:extLst>
      <p:ext uri="{BB962C8B-B14F-4D97-AF65-F5344CB8AC3E}">
        <p14:creationId xmlns:p14="http://schemas.microsoft.com/office/powerpoint/2010/main" val="2828011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D33429-4621-4BD5-8B61-0E3B9F4BA8F0}" type="datetimeFigureOut">
              <a:rPr lang="en-US" smtClean="0"/>
              <a:t>7/23/2025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5F20D7-00B3-43B3-B2DC-844A917B3310}" type="slidenum">
              <a:rPr lang="en-US" smtClean="0"/>
              <a:t>‹#›</a:t>
            </a:fld>
            <a:endParaRPr lang="en-US"/>
          </a:p>
        </p:txBody>
      </p:sp>
    </p:spTree>
    <p:extLst>
      <p:ext uri="{BB962C8B-B14F-4D97-AF65-F5344CB8AC3E}">
        <p14:creationId xmlns:p14="http://schemas.microsoft.com/office/powerpoint/2010/main" val="2730876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D33429-4621-4BD5-8B61-0E3B9F4BA8F0}" type="datetimeFigureOut">
              <a:rPr lang="en-US" smtClean="0"/>
              <a:t>7/23/2025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5F20D7-00B3-43B3-B2DC-844A917B3310}" type="slidenum">
              <a:rPr lang="en-US" smtClean="0"/>
              <a:t>‹#›</a:t>
            </a:fld>
            <a:endParaRPr lang="en-US"/>
          </a:p>
        </p:txBody>
      </p:sp>
    </p:spTree>
    <p:extLst>
      <p:ext uri="{BB962C8B-B14F-4D97-AF65-F5344CB8AC3E}">
        <p14:creationId xmlns:p14="http://schemas.microsoft.com/office/powerpoint/2010/main" val="951789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D33429-4621-4BD5-8B61-0E3B9F4BA8F0}" type="datetimeFigureOut">
              <a:rPr lang="en-US" smtClean="0"/>
              <a:t>7/23/2025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5F20D7-00B3-43B3-B2DC-844A917B3310}" type="slidenum">
              <a:rPr lang="en-US" smtClean="0"/>
              <a:t>‹#›</a:t>
            </a:fld>
            <a:endParaRPr lang="en-US"/>
          </a:p>
        </p:txBody>
      </p:sp>
    </p:spTree>
    <p:extLst>
      <p:ext uri="{BB962C8B-B14F-4D97-AF65-F5344CB8AC3E}">
        <p14:creationId xmlns:p14="http://schemas.microsoft.com/office/powerpoint/2010/main" val="2793837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D33429-4621-4BD5-8B61-0E3B9F4BA8F0}" type="datetimeFigureOut">
              <a:rPr lang="en-US" smtClean="0"/>
              <a:t>7/23/2025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F20D7-00B3-43B3-B2DC-844A917B3310}" type="slidenum">
              <a:rPr lang="en-US" smtClean="0"/>
              <a:t>‹#›</a:t>
            </a:fld>
            <a:endParaRPr lang="en-US"/>
          </a:p>
        </p:txBody>
      </p:sp>
    </p:spTree>
    <p:extLst>
      <p:ext uri="{BB962C8B-B14F-4D97-AF65-F5344CB8AC3E}">
        <p14:creationId xmlns:p14="http://schemas.microsoft.com/office/powerpoint/2010/main" val="4104820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D33429-4621-4BD5-8B61-0E3B9F4BA8F0}" type="datetimeFigureOut">
              <a:rPr lang="en-US" smtClean="0"/>
              <a:t>7/23/2025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F20D7-00B3-43B3-B2DC-844A917B3310}" type="slidenum">
              <a:rPr lang="en-US" smtClean="0"/>
              <a:t>‹#›</a:t>
            </a:fld>
            <a:endParaRPr lang="en-US"/>
          </a:p>
        </p:txBody>
      </p:sp>
    </p:spTree>
    <p:extLst>
      <p:ext uri="{BB962C8B-B14F-4D97-AF65-F5344CB8AC3E}">
        <p14:creationId xmlns:p14="http://schemas.microsoft.com/office/powerpoint/2010/main" val="2392774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D33429-4621-4BD5-8B61-0E3B9F4BA8F0}" type="datetimeFigureOut">
              <a:rPr lang="en-US" smtClean="0"/>
              <a:t>7/23/2025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5F20D7-00B3-43B3-B2DC-844A917B3310}" type="slidenum">
              <a:rPr lang="en-US" smtClean="0"/>
              <a:t>‹#›</a:t>
            </a:fld>
            <a:endParaRPr lang="en-US"/>
          </a:p>
        </p:txBody>
      </p:sp>
    </p:spTree>
    <p:extLst>
      <p:ext uri="{BB962C8B-B14F-4D97-AF65-F5344CB8AC3E}">
        <p14:creationId xmlns:p14="http://schemas.microsoft.com/office/powerpoint/2010/main" val="3525382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krogercommunityrewards.com/"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linktr.ee/techfortroop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hyperlink" Target="http://www.techfortroops.org/" TargetMode="External"/><Relationship Id="rId2" Type="http://schemas.openxmlformats.org/officeDocument/2006/relationships/hyperlink" Target="mailto:mcasper@techfortroops.org"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5894962" y="5815020"/>
            <a:ext cx="547788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3E7E"/>
                </a:solidFill>
                <a:effectLst/>
                <a:uLnTx/>
                <a:uFillTx/>
                <a:latin typeface="+mn-lt"/>
                <a:ea typeface="+mn-ea"/>
                <a:cs typeface="+mn-cs"/>
              </a:rPr>
              <a:t>techfortroops.org</a:t>
            </a:r>
          </a:p>
        </p:txBody>
      </p:sp>
      <p:sp>
        <p:nvSpPr>
          <p:cNvPr id="2" name="TextBox 1">
            <a:extLst>
              <a:ext uri="{FF2B5EF4-FFF2-40B4-BE49-F238E27FC236}">
                <a16:creationId xmlns:a16="http://schemas.microsoft.com/office/drawing/2014/main" id="{D9461EA7-D6EC-CC4E-A76D-FE31FC4CC5E8}"/>
              </a:ext>
            </a:extLst>
          </p:cNvPr>
          <p:cNvSpPr txBox="1"/>
          <p:nvPr/>
        </p:nvSpPr>
        <p:spPr>
          <a:xfrm>
            <a:off x="739302" y="6011694"/>
            <a:ext cx="2830749" cy="369332"/>
          </a:xfrm>
          <a:prstGeom prst="rect">
            <a:avLst/>
          </a:prstGeom>
          <a:noFill/>
        </p:spPr>
        <p:txBody>
          <a:bodyPr wrap="square" rtlCol="0">
            <a:spAutoFit/>
          </a:bodyPr>
          <a:lstStyle/>
          <a:p>
            <a:r>
              <a:rPr lang="en-US" dirty="0"/>
              <a:t>501c-3 (IRS 47-1465185)</a:t>
            </a:r>
          </a:p>
        </p:txBody>
      </p:sp>
      <p:pic>
        <p:nvPicPr>
          <p:cNvPr id="4" name="Picture 3" descr="T4T Logo">
            <a:extLst>
              <a:ext uri="{FF2B5EF4-FFF2-40B4-BE49-F238E27FC236}">
                <a16:creationId xmlns:a16="http://schemas.microsoft.com/office/drawing/2014/main" id="{05B16A7D-5544-4508-ACCA-D2EE9BE74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008" y="1194099"/>
            <a:ext cx="9653908" cy="3860683"/>
          </a:xfrm>
          <a:prstGeom prst="rect">
            <a:avLst/>
          </a:prstGeom>
        </p:spPr>
      </p:pic>
    </p:spTree>
    <p:extLst>
      <p:ext uri="{BB962C8B-B14F-4D97-AF65-F5344CB8AC3E}">
        <p14:creationId xmlns:p14="http://schemas.microsoft.com/office/powerpoint/2010/main" val="11619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9BDD-86EE-46E6-BE6C-C7D0FE719E36}"/>
              </a:ext>
            </a:extLst>
          </p:cNvPr>
          <p:cNvSpPr txBox="1">
            <a:spLocks noGrp="1"/>
          </p:cNvSpPr>
          <p:nvPr>
            <p:ph type="title" idx="4294967295"/>
          </p:nvPr>
        </p:nvSpPr>
        <p:spPr>
          <a:xfrm>
            <a:off x="1796527" y="354995"/>
            <a:ext cx="8326419" cy="11387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Responsibly Recycling Electronic waste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Over 1.5 million tons in 10 years  </a:t>
            </a:r>
          </a:p>
        </p:txBody>
      </p:sp>
      <p:pic>
        <p:nvPicPr>
          <p:cNvPr id="8" name="Picture 7" descr="Boxed of electronics for disposal">
            <a:extLst>
              <a:ext uri="{FF2B5EF4-FFF2-40B4-BE49-F238E27FC236}">
                <a16:creationId xmlns:a16="http://schemas.microsoft.com/office/drawing/2014/main" id="{0ADA5904-AB05-47DC-8424-0DA16E6CF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5427" y="1745570"/>
            <a:ext cx="4995014" cy="3746261"/>
          </a:xfrm>
          <a:prstGeom prst="rect">
            <a:avLst/>
          </a:prstGeom>
        </p:spPr>
      </p:pic>
      <p:pic>
        <p:nvPicPr>
          <p:cNvPr id="12" name="Picture 11" descr="box of computer chips">
            <a:extLst>
              <a:ext uri="{FF2B5EF4-FFF2-40B4-BE49-F238E27FC236}">
                <a16:creationId xmlns:a16="http://schemas.microsoft.com/office/drawing/2014/main" id="{F858F6B2-1C59-4FD6-B63B-BA54C6E95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24657" y="2788175"/>
            <a:ext cx="4245520" cy="3184140"/>
          </a:xfrm>
          <a:prstGeom prst="rect">
            <a:avLst/>
          </a:prstGeom>
        </p:spPr>
      </p:pic>
      <p:pic>
        <p:nvPicPr>
          <p:cNvPr id="14" name="Picture 13" descr="Box of wires and computer parts">
            <a:extLst>
              <a:ext uri="{FF2B5EF4-FFF2-40B4-BE49-F238E27FC236}">
                <a16:creationId xmlns:a16="http://schemas.microsoft.com/office/drawing/2014/main" id="{A3858B60-D532-47A8-A21A-27BE499A8B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3731" y="1901496"/>
            <a:ext cx="4517730" cy="3388298"/>
          </a:xfrm>
          <a:prstGeom prst="rect">
            <a:avLst/>
          </a:prstGeom>
        </p:spPr>
      </p:pic>
      <p:pic>
        <p:nvPicPr>
          <p:cNvPr id="10" name="Picture 9" descr="T4T Logo">
            <a:extLst>
              <a:ext uri="{FF2B5EF4-FFF2-40B4-BE49-F238E27FC236}">
                <a16:creationId xmlns:a16="http://schemas.microsoft.com/office/drawing/2014/main" id="{93CF9FA1-6EAA-4A24-8185-B50D493779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2955" y="5854510"/>
            <a:ext cx="2397486" cy="958776"/>
          </a:xfrm>
          <a:prstGeom prst="rect">
            <a:avLst/>
          </a:prstGeom>
        </p:spPr>
      </p:pic>
    </p:spTree>
    <p:extLst>
      <p:ext uri="{BB962C8B-B14F-4D97-AF65-F5344CB8AC3E}">
        <p14:creationId xmlns:p14="http://schemas.microsoft.com/office/powerpoint/2010/main" val="1588205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idx="4294967295"/>
          </p:nvPr>
        </p:nvSpPr>
        <p:spPr>
          <a:xfrm>
            <a:off x="754642" y="31707"/>
            <a:ext cx="7772400" cy="8062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w="3175" cmpd="sng">
                  <a:noFill/>
                </a:ln>
                <a:solidFill>
                  <a:srgbClr val="003E7E"/>
                </a:solidFill>
                <a:effectLst/>
                <a:uLnTx/>
                <a:uFillTx/>
                <a:latin typeface="+mn-lt"/>
                <a:ea typeface="+mj-ea"/>
                <a:cs typeface="+mj-cs"/>
              </a:rPr>
              <a:t>Circular Economy Sustainability Model </a:t>
            </a:r>
          </a:p>
        </p:txBody>
      </p:sp>
      <p:cxnSp>
        <p:nvCxnSpPr>
          <p:cNvPr id="6" name="Straight Connector 5">
            <a:extLst>
              <a:ext uri="{C183D7F6-B498-43B3-948B-1728B52AA6E4}">
                <adec:decorative xmlns:adec="http://schemas.microsoft.com/office/drawing/2017/decorative" val="1"/>
              </a:ext>
            </a:extLst>
          </p:cNvPr>
          <p:cNvCxnSpPr/>
          <p:nvPr/>
        </p:nvCxnSpPr>
        <p:spPr>
          <a:xfrm flipV="1">
            <a:off x="754642" y="692549"/>
            <a:ext cx="7791691" cy="11576"/>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2" name="Object 1" descr="Sustainability Venn Diagram"/>
          <p:cNvGraphicFramePr>
            <a:graphicFrameLocks noChangeAspect="1"/>
          </p:cNvGraphicFramePr>
          <p:nvPr>
            <p:extLst>
              <p:ext uri="{D42A27DB-BD31-4B8C-83A1-F6EECF244321}">
                <p14:modId xmlns:p14="http://schemas.microsoft.com/office/powerpoint/2010/main" val="1908843747"/>
              </p:ext>
            </p:extLst>
          </p:nvPr>
        </p:nvGraphicFramePr>
        <p:xfrm>
          <a:off x="7672549" y="5131"/>
          <a:ext cx="4036068" cy="5991780"/>
        </p:xfrm>
        <a:graphic>
          <a:graphicData uri="http://schemas.openxmlformats.org/presentationml/2006/ole">
            <mc:AlternateContent xmlns:mc="http://schemas.openxmlformats.org/markup-compatibility/2006">
              <mc:Choice xmlns:v="urn:schemas-microsoft-com:vml" Requires="v">
                <p:oleObj name="Acrobat Document" r:id="rId3" imgW="11315585" imgH="16802100" progId="AcroExch.Document.DC">
                  <p:embed/>
                </p:oleObj>
              </mc:Choice>
              <mc:Fallback>
                <p:oleObj name="Acrobat Document" r:id="rId3" imgW="11315585" imgH="16802100" progId="AcroExch.Document.DC">
                  <p:embed/>
                  <p:pic>
                    <p:nvPicPr>
                      <p:cNvPr id="2" name="Object 1" descr="Sustainability Venn Diagram"/>
                      <p:cNvPicPr/>
                      <p:nvPr/>
                    </p:nvPicPr>
                    <p:blipFill>
                      <a:blip r:embed="rId4"/>
                      <a:stretch>
                        <a:fillRect/>
                      </a:stretch>
                    </p:blipFill>
                    <p:spPr>
                      <a:xfrm>
                        <a:off x="7672549" y="5131"/>
                        <a:ext cx="4036068" cy="5991780"/>
                      </a:xfrm>
                      <a:prstGeom prst="rect">
                        <a:avLst/>
                      </a:prstGeom>
                    </p:spPr>
                  </p:pic>
                </p:oleObj>
              </mc:Fallback>
            </mc:AlternateContent>
          </a:graphicData>
        </a:graphic>
      </p:graphicFrame>
      <p:sp>
        <p:nvSpPr>
          <p:cNvPr id="9" name="Rectangle 8">
            <a:extLst>
              <a:ext uri="{C183D7F6-B498-43B3-948B-1728B52AA6E4}">
                <adec:decorative xmlns:adec="http://schemas.microsoft.com/office/drawing/2017/decorative" val="1"/>
              </a:ext>
            </a:extLst>
          </p:cNvPr>
          <p:cNvSpPr/>
          <p:nvPr/>
        </p:nvSpPr>
        <p:spPr>
          <a:xfrm>
            <a:off x="-14288" y="5743579"/>
            <a:ext cx="9643197" cy="1114421"/>
          </a:xfrm>
          <a:prstGeom prst="rect">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4T Logo">
            <a:extLst>
              <a:ext uri="{FF2B5EF4-FFF2-40B4-BE49-F238E27FC236}">
                <a16:creationId xmlns:a16="http://schemas.microsoft.com/office/drawing/2014/main" id="{30243B7A-63A6-4F87-90F0-9884376B8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0583" y="5743579"/>
            <a:ext cx="2424055" cy="1053970"/>
          </a:xfrm>
          <a:prstGeom prst="rect">
            <a:avLst/>
          </a:prstGeom>
        </p:spPr>
      </p:pic>
      <p:sp>
        <p:nvSpPr>
          <p:cNvPr id="5" name="Rectangle 4"/>
          <p:cNvSpPr/>
          <p:nvPr/>
        </p:nvSpPr>
        <p:spPr>
          <a:xfrm>
            <a:off x="557047" y="746679"/>
            <a:ext cx="7767146" cy="5396349"/>
          </a:xfrm>
          <a:prstGeom prst="rect">
            <a:avLst/>
          </a:prstGeom>
        </p:spPr>
        <p:txBody>
          <a:bodyPr wrap="square">
            <a:spAutoFit/>
          </a:bodyPr>
          <a:lstStyle/>
          <a:p>
            <a:pPr marL="228600" indent="-228600">
              <a:spcBef>
                <a:spcPts val="1000"/>
              </a:spcBef>
              <a:buFont typeface="Arial" panose="020B0604020202020204" pitchFamily="34" charset="0"/>
              <a:buChar char="•"/>
              <a:defRPr/>
            </a:pPr>
            <a:r>
              <a:rPr lang="en-US" sz="2000" dirty="0"/>
              <a:t>T4T is a market leader in environmental sustainability and supporting Corporate Social Responsibility (CSR) plus economic development </a:t>
            </a:r>
          </a:p>
          <a:p>
            <a:pPr marL="228600" indent="-228600">
              <a:spcBef>
                <a:spcPts val="1000"/>
              </a:spcBef>
              <a:buFont typeface="Arial" panose="020B0604020202020204" pitchFamily="34" charset="0"/>
              <a:buChar char="•"/>
              <a:defRPr/>
            </a:pPr>
            <a:r>
              <a:rPr lang="en-US" sz="2000" dirty="0"/>
              <a:t>Carbon neutral and more earth friendly by responsibly reusing and recycling thereby eliminating equipment going to the landfill  </a:t>
            </a:r>
          </a:p>
          <a:p>
            <a:pPr marL="228600" indent="-228600">
              <a:spcBef>
                <a:spcPts val="1000"/>
              </a:spcBef>
              <a:buFont typeface="Arial" panose="020B0604020202020204" pitchFamily="34" charset="0"/>
              <a:buChar char="•"/>
              <a:defRPr/>
            </a:pPr>
            <a:r>
              <a:rPr lang="en-US" sz="2000" dirty="0"/>
              <a:t>Promote socially and environmentally responsible corporate recycling</a:t>
            </a:r>
          </a:p>
          <a:p>
            <a:pPr marL="228600" indent="-228600">
              <a:spcBef>
                <a:spcPts val="1000"/>
              </a:spcBef>
              <a:buFont typeface="Arial" panose="020B0604020202020204" pitchFamily="34" charset="0"/>
              <a:buChar char="•"/>
              <a:defRPr/>
            </a:pPr>
            <a:r>
              <a:rPr lang="en-US" sz="2000" dirty="0"/>
              <a:t>Our R2 Certified recycling partner </a:t>
            </a:r>
            <a:r>
              <a:rPr lang="en-US" sz="2000" u="sng" dirty="0"/>
              <a:t>does NOT </a:t>
            </a:r>
            <a:r>
              <a:rPr lang="en-US" sz="2000" dirty="0"/>
              <a:t>ship e-waste overseas</a:t>
            </a:r>
          </a:p>
          <a:p>
            <a:pPr marL="228600" indent="-228600">
              <a:spcBef>
                <a:spcPts val="1000"/>
              </a:spcBef>
              <a:buFont typeface="Arial" panose="020B0604020202020204" pitchFamily="34" charset="0"/>
              <a:buChar char="•"/>
              <a:defRPr/>
            </a:pPr>
            <a:r>
              <a:rPr lang="en-US" sz="2000" dirty="0"/>
              <a:t>Your company may already have CSR program/sustainability efforts </a:t>
            </a:r>
          </a:p>
          <a:p>
            <a:pPr marL="685800" lvl="1" indent="-228600">
              <a:spcBef>
                <a:spcPts val="1000"/>
              </a:spcBef>
              <a:buFont typeface="Arial" panose="020B0604020202020204" pitchFamily="34" charset="0"/>
              <a:buChar char="•"/>
              <a:defRPr/>
            </a:pPr>
            <a:r>
              <a:rPr lang="en-US" sz="2000" dirty="0"/>
              <a:t>CSR is positive in the eyes of the public </a:t>
            </a:r>
          </a:p>
          <a:p>
            <a:pPr marL="685800" lvl="1" indent="-228600">
              <a:spcBef>
                <a:spcPts val="1000"/>
              </a:spcBef>
              <a:buFont typeface="Arial" panose="020B0604020202020204" pitchFamily="34" charset="0"/>
              <a:buChar char="•"/>
              <a:defRPr/>
            </a:pPr>
            <a:r>
              <a:rPr lang="en-US" sz="2000" dirty="0"/>
              <a:t>There’s no downside to your reputation or company interests  </a:t>
            </a:r>
          </a:p>
          <a:p>
            <a:pPr marL="228600" indent="-228600">
              <a:spcBef>
                <a:spcPts val="1000"/>
              </a:spcBef>
              <a:buFont typeface="Arial" panose="020B0604020202020204" pitchFamily="34" charset="0"/>
              <a:buChar char="•"/>
              <a:defRPr/>
            </a:pPr>
            <a:r>
              <a:rPr lang="en-US" sz="2000" dirty="0"/>
              <a:t>Corporations partnering with T4T is a win-win-win </a:t>
            </a:r>
            <a:r>
              <a:rPr lang="en-US" sz="1600" dirty="0"/>
              <a:t>(You &amp; the Military Community &amp; T4T)</a:t>
            </a:r>
          </a:p>
          <a:p>
            <a:pPr marL="228600" indent="-228600">
              <a:spcBef>
                <a:spcPts val="1000"/>
              </a:spcBef>
              <a:buFont typeface="Arial" panose="020B0604020202020204" pitchFamily="34" charset="0"/>
              <a:buChar char="•"/>
              <a:defRPr/>
            </a:pPr>
            <a:r>
              <a:rPr lang="en-US" sz="2000" dirty="0">
                <a:highlight>
                  <a:srgbClr val="FFFF00"/>
                </a:highlight>
              </a:rPr>
              <a:t>Newest Program </a:t>
            </a:r>
            <a:r>
              <a:rPr lang="en-US" sz="2000" dirty="0"/>
              <a:t>- T4T is a founding member of the RVA Circular City Initiative  </a:t>
            </a:r>
          </a:p>
          <a:p>
            <a:endParaRPr lang="en-US" dirty="0"/>
          </a:p>
        </p:txBody>
      </p:sp>
    </p:spTree>
    <p:extLst>
      <p:ext uri="{BB962C8B-B14F-4D97-AF65-F5344CB8AC3E}">
        <p14:creationId xmlns:p14="http://schemas.microsoft.com/office/powerpoint/2010/main" val="301904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1747" y="936910"/>
            <a:ext cx="7878936" cy="4196892"/>
          </a:xfrm>
        </p:spPr>
        <p:txBody>
          <a:bodyPr>
            <a:normAutofit/>
          </a:bodyPr>
          <a:lstStyle/>
          <a:p>
            <a:r>
              <a:rPr lang="en-US" sz="2400" dirty="0"/>
              <a:t>Working hard to reduce manufacturing/energy usage/CO2 </a:t>
            </a:r>
          </a:p>
          <a:p>
            <a:pPr>
              <a:buFont typeface="Wingdings" panose="05000000000000000000" pitchFamily="2" charset="2"/>
              <a:buChar char="ü"/>
            </a:pPr>
            <a:r>
              <a:rPr lang="en-US" sz="2400" dirty="0"/>
              <a:t>2023 - 7,248 Tons of Carbon</a:t>
            </a:r>
          </a:p>
          <a:p>
            <a:pPr>
              <a:buFont typeface="Wingdings" panose="05000000000000000000" pitchFamily="2" charset="2"/>
              <a:buChar char="ü"/>
            </a:pPr>
            <a:r>
              <a:rPr lang="en-US" sz="2400" dirty="0"/>
              <a:t>2024 – </a:t>
            </a:r>
            <a:r>
              <a:rPr lang="en-US" sz="2400" u="sng" dirty="0"/>
              <a:t>12,271</a:t>
            </a:r>
            <a:r>
              <a:rPr lang="en-US" sz="2400" dirty="0"/>
              <a:t> Tons of Carbon </a:t>
            </a:r>
          </a:p>
          <a:p>
            <a:pPr marL="0" indent="0">
              <a:buNone/>
            </a:pPr>
            <a:r>
              <a:rPr lang="en-US" sz="2400" dirty="0"/>
              <a:t>was offset by T4T </a:t>
            </a:r>
          </a:p>
          <a:p>
            <a:r>
              <a:rPr lang="en-US" sz="2400" dirty="0"/>
              <a:t>Every item T4T repurposes or responsibly </a:t>
            </a:r>
          </a:p>
          <a:p>
            <a:pPr marL="0" indent="0">
              <a:buNone/>
            </a:pPr>
            <a:r>
              <a:rPr lang="en-US" sz="2400" dirty="0"/>
              <a:t>recycles keeps that much Gold, Silver, </a:t>
            </a:r>
          </a:p>
          <a:p>
            <a:pPr marL="0" indent="0">
              <a:buNone/>
            </a:pPr>
            <a:r>
              <a:rPr lang="en-US" sz="2400" dirty="0"/>
              <a:t>carbon and hazardous materials out of </a:t>
            </a:r>
          </a:p>
          <a:p>
            <a:pPr marL="0" indent="0">
              <a:buNone/>
            </a:pPr>
            <a:r>
              <a:rPr lang="en-US" sz="2400" dirty="0"/>
              <a:t>the landfill</a:t>
            </a:r>
          </a:p>
          <a:p>
            <a:pPr marL="0" indent="0">
              <a:buClr>
                <a:srgbClr val="FF0000"/>
              </a:buClr>
              <a:buNone/>
            </a:pPr>
            <a:endParaRPr lang="en-US" sz="2400" dirty="0">
              <a:solidFill>
                <a:schemeClr val="bg2"/>
              </a:solidFill>
            </a:endParaRPr>
          </a:p>
        </p:txBody>
      </p:sp>
      <p:sp>
        <p:nvSpPr>
          <p:cNvPr id="4" name="Title 1"/>
          <p:cNvSpPr txBox="1">
            <a:spLocks noGrp="1"/>
          </p:cNvSpPr>
          <p:nvPr>
            <p:ph type="title" idx="4294967295"/>
          </p:nvPr>
        </p:nvSpPr>
        <p:spPr>
          <a:xfrm>
            <a:off x="754642" y="185102"/>
            <a:ext cx="7772400" cy="7847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0" normalizeH="0" baseline="0" noProof="0" dirty="0">
                <a:ln w="3175" cmpd="sng">
                  <a:noFill/>
                </a:ln>
                <a:solidFill>
                  <a:srgbClr val="003E7E"/>
                </a:solidFill>
                <a:effectLst/>
                <a:uLnTx/>
                <a:uFillTx/>
                <a:latin typeface="+mn-lt"/>
                <a:ea typeface="+mj-ea"/>
                <a:cs typeface="+mj-cs"/>
              </a:rPr>
              <a:t>Reducing your Carbon Footprint</a:t>
            </a:r>
            <a:endParaRPr kumimoji="0" lang="en-US" sz="2800" b="1" i="0" u="none" strike="noStrike" kern="1200" cap="all" spc="0" normalizeH="0" baseline="0" noProof="0" dirty="0">
              <a:ln w="3175" cmpd="sng">
                <a:noFill/>
              </a:ln>
              <a:solidFill>
                <a:srgbClr val="003E7E"/>
              </a:solidFill>
              <a:effectLst/>
              <a:uLnTx/>
              <a:uFillTx/>
              <a:latin typeface="+mn-lt"/>
              <a:ea typeface="+mj-ea"/>
              <a:cs typeface="+mj-cs"/>
            </a:endParaRPr>
          </a:p>
        </p:txBody>
      </p:sp>
      <p:cxnSp>
        <p:nvCxnSpPr>
          <p:cNvPr id="6" name="Straight Connector 5">
            <a:extLst>
              <a:ext uri="{C183D7F6-B498-43B3-948B-1728B52AA6E4}">
                <adec:decorative xmlns:adec="http://schemas.microsoft.com/office/drawing/2017/decorative" val="1"/>
              </a:ext>
            </a:extLst>
          </p:cNvPr>
          <p:cNvCxnSpPr/>
          <p:nvPr/>
        </p:nvCxnSpPr>
        <p:spPr>
          <a:xfrm flipV="1">
            <a:off x="754642" y="767614"/>
            <a:ext cx="7791691" cy="11576"/>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9" name="Rectangle 8">
            <a:extLst>
              <a:ext uri="{C183D7F6-B498-43B3-948B-1728B52AA6E4}">
                <adec:decorative xmlns:adec="http://schemas.microsoft.com/office/drawing/2017/decorative" val="1"/>
              </a:ext>
            </a:extLst>
          </p:cNvPr>
          <p:cNvSpPr/>
          <p:nvPr/>
        </p:nvSpPr>
        <p:spPr>
          <a:xfrm>
            <a:off x="-14288" y="5743579"/>
            <a:ext cx="9643197" cy="1114421"/>
          </a:xfrm>
          <a:prstGeom prst="rect">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T4T Logo">
            <a:extLst>
              <a:ext uri="{FF2B5EF4-FFF2-40B4-BE49-F238E27FC236}">
                <a16:creationId xmlns:a16="http://schemas.microsoft.com/office/drawing/2014/main" id="{30243B7A-63A6-4F87-90F0-9884376B89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8909" y="5743578"/>
            <a:ext cx="2563090" cy="1114422"/>
          </a:xfrm>
          <a:prstGeom prst="rect">
            <a:avLst/>
          </a:prstGeom>
        </p:spPr>
      </p:pic>
      <p:pic>
        <p:nvPicPr>
          <p:cNvPr id="7" name="Picture 6" descr="T4T V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831" y="1441091"/>
            <a:ext cx="4531082" cy="3406167"/>
          </a:xfrm>
          <a:prstGeom prst="rect">
            <a:avLst/>
          </a:prstGeom>
        </p:spPr>
      </p:pic>
      <p:sp>
        <p:nvSpPr>
          <p:cNvPr id="2" name="TextBox 1"/>
          <p:cNvSpPr txBox="1"/>
          <p:nvPr/>
        </p:nvSpPr>
        <p:spPr>
          <a:xfrm>
            <a:off x="6997955" y="5013949"/>
            <a:ext cx="3379795" cy="369332"/>
          </a:xfrm>
          <a:prstGeom prst="rect">
            <a:avLst/>
          </a:prstGeom>
          <a:noFill/>
        </p:spPr>
        <p:txBody>
          <a:bodyPr wrap="square" rtlCol="0">
            <a:spAutoFit/>
          </a:bodyPr>
          <a:lstStyle/>
          <a:p>
            <a:r>
              <a:rPr lang="en-US" dirty="0"/>
              <a:t>Cool van being used for a pick up</a:t>
            </a:r>
          </a:p>
        </p:txBody>
      </p:sp>
    </p:spTree>
    <p:extLst>
      <p:ext uri="{BB962C8B-B14F-4D97-AF65-F5344CB8AC3E}">
        <p14:creationId xmlns:p14="http://schemas.microsoft.com/office/powerpoint/2010/main" val="82950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noGrp="1"/>
          </p:cNvSpPr>
          <p:nvPr>
            <p:ph type="title" idx="4294967295"/>
          </p:nvPr>
        </p:nvSpPr>
        <p:spPr>
          <a:xfrm>
            <a:off x="572275" y="81096"/>
            <a:ext cx="7829317" cy="7794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500" b="1" i="0" u="none" strike="noStrike" kern="1200" cap="all" spc="0" normalizeH="0" baseline="0" noProof="0" dirty="0">
                <a:ln w="3175" cmpd="sng">
                  <a:noFill/>
                </a:ln>
                <a:solidFill>
                  <a:srgbClr val="003E7E"/>
                </a:solidFill>
                <a:effectLst/>
                <a:uLnTx/>
                <a:uFillTx/>
                <a:latin typeface="+mn-lt"/>
                <a:ea typeface="+mj-ea"/>
                <a:cs typeface="+mj-cs"/>
              </a:rPr>
              <a:t>Museum Pieces</a:t>
            </a:r>
            <a:endParaRPr kumimoji="0" lang="en-US" sz="2800" b="1" i="0" u="none" strike="noStrike" kern="1200" cap="all" spc="0" normalizeH="0" baseline="0" noProof="0" dirty="0">
              <a:ln w="3175" cmpd="sng">
                <a:noFill/>
              </a:ln>
              <a:solidFill>
                <a:schemeClr val="tx1"/>
              </a:solidFill>
              <a:effectLst/>
              <a:uLnTx/>
              <a:uFillTx/>
              <a:latin typeface="+mj-lt"/>
              <a:ea typeface="+mj-ea"/>
              <a:cs typeface="+mj-cs"/>
            </a:endParaRPr>
          </a:p>
        </p:txBody>
      </p:sp>
      <p:cxnSp>
        <p:nvCxnSpPr>
          <p:cNvPr id="8" name="Straight Connector 7">
            <a:extLst>
              <a:ext uri="{C183D7F6-B498-43B3-948B-1728B52AA6E4}">
                <adec:decorative xmlns:adec="http://schemas.microsoft.com/office/drawing/2017/decorative" val="1"/>
              </a:ext>
            </a:extLst>
          </p:cNvPr>
          <p:cNvCxnSpPr/>
          <p:nvPr/>
        </p:nvCxnSpPr>
        <p:spPr>
          <a:xfrm flipV="1">
            <a:off x="654283" y="759026"/>
            <a:ext cx="7791691" cy="11576"/>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descr="Old Walkman">
            <a:extLst>
              <a:ext uri="{FF2B5EF4-FFF2-40B4-BE49-F238E27FC236}">
                <a16:creationId xmlns:a16="http://schemas.microsoft.com/office/drawing/2014/main" id="{385F60E0-E892-4DD7-9EEE-0BA10B3382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07048" y="1316853"/>
            <a:ext cx="2988493" cy="2241370"/>
          </a:xfrm>
          <a:prstGeom prst="rect">
            <a:avLst/>
          </a:prstGeom>
        </p:spPr>
      </p:pic>
      <p:pic>
        <p:nvPicPr>
          <p:cNvPr id="10" name="Picture 9" descr="Rotary Phone">
            <a:extLst>
              <a:ext uri="{FF2B5EF4-FFF2-40B4-BE49-F238E27FC236}">
                <a16:creationId xmlns:a16="http://schemas.microsoft.com/office/drawing/2014/main" id="{29F1EE11-37A0-4A7C-83CF-A5B6C74A3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06538" y="1327294"/>
            <a:ext cx="3072010" cy="2304007"/>
          </a:xfrm>
          <a:prstGeom prst="rect">
            <a:avLst/>
          </a:prstGeom>
        </p:spPr>
      </p:pic>
      <p:pic>
        <p:nvPicPr>
          <p:cNvPr id="12" name="Picture 11" descr="Old handheld TV">
            <a:extLst>
              <a:ext uri="{FF2B5EF4-FFF2-40B4-BE49-F238E27FC236}">
                <a16:creationId xmlns:a16="http://schemas.microsoft.com/office/drawing/2014/main" id="{9E1DABBC-0A56-4AD2-9219-B6E1F0C718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401320" y="1305995"/>
            <a:ext cx="3061253" cy="2295939"/>
          </a:xfrm>
          <a:prstGeom prst="rect">
            <a:avLst/>
          </a:prstGeom>
        </p:spPr>
      </p:pic>
      <p:pic>
        <p:nvPicPr>
          <p:cNvPr id="11" name="Picture 10" descr="T4T Logo">
            <a:extLst>
              <a:ext uri="{FF2B5EF4-FFF2-40B4-BE49-F238E27FC236}">
                <a16:creationId xmlns:a16="http://schemas.microsoft.com/office/drawing/2014/main" id="{22BE0184-EF1F-4F5A-A2E3-0F708B6B9B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9916" y="6071307"/>
            <a:ext cx="1967180" cy="786693"/>
          </a:xfrm>
          <a:prstGeom prst="rect">
            <a:avLst/>
          </a:prstGeom>
        </p:spPr>
      </p:pic>
      <p:pic>
        <p:nvPicPr>
          <p:cNvPr id="5" name="Picture 4" descr="Old computer">
            <a:extLst>
              <a:ext uri="{FF2B5EF4-FFF2-40B4-BE49-F238E27FC236}">
                <a16:creationId xmlns:a16="http://schemas.microsoft.com/office/drawing/2014/main" id="{54CEE986-54C4-40D7-BC59-FB0F947856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417343" y="3845743"/>
            <a:ext cx="3303767" cy="2477825"/>
          </a:xfrm>
          <a:prstGeom prst="rect">
            <a:avLst/>
          </a:prstGeom>
        </p:spPr>
      </p:pic>
      <p:pic>
        <p:nvPicPr>
          <p:cNvPr id="7" name="Picture 6" descr="Old cameras">
            <a:extLst>
              <a:ext uri="{FF2B5EF4-FFF2-40B4-BE49-F238E27FC236}">
                <a16:creationId xmlns:a16="http://schemas.microsoft.com/office/drawing/2014/main" id="{84E3B60D-2274-48BC-A307-FFC66E3553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019179" y="3842914"/>
            <a:ext cx="3311313" cy="2483485"/>
          </a:xfrm>
          <a:prstGeom prst="rect">
            <a:avLst/>
          </a:prstGeom>
        </p:spPr>
      </p:pic>
      <p:pic>
        <p:nvPicPr>
          <p:cNvPr id="14" name="Picture 13" descr="Old audio recording device">
            <a:extLst>
              <a:ext uri="{FF2B5EF4-FFF2-40B4-BE49-F238E27FC236}">
                <a16:creationId xmlns:a16="http://schemas.microsoft.com/office/drawing/2014/main" id="{53AD7EFC-05D6-4462-87A9-E0A0FD35BC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36457" y="3839140"/>
            <a:ext cx="3311313" cy="2483485"/>
          </a:xfrm>
          <a:prstGeom prst="rect">
            <a:avLst/>
          </a:prstGeom>
        </p:spPr>
      </p:pic>
    </p:spTree>
    <p:extLst>
      <p:ext uri="{BB962C8B-B14F-4D97-AF65-F5344CB8AC3E}">
        <p14:creationId xmlns:p14="http://schemas.microsoft.com/office/powerpoint/2010/main" val="4216339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72275" y="91883"/>
            <a:ext cx="10677926" cy="1073709"/>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003E7E"/>
                </a:solidFill>
                <a:latin typeface="+mn-lt"/>
              </a:rPr>
              <a:t>Who T4T serves – </a:t>
            </a:r>
          </a:p>
          <a:p>
            <a:r>
              <a:rPr lang="en-US" b="1" dirty="0">
                <a:solidFill>
                  <a:srgbClr val="003E7E"/>
                </a:solidFill>
                <a:latin typeface="+mn-lt"/>
              </a:rPr>
              <a:t>Our brothers and sisters in need </a:t>
            </a:r>
            <a:endParaRPr lang="en-US" b="1" dirty="0"/>
          </a:p>
        </p:txBody>
      </p:sp>
      <p:sp>
        <p:nvSpPr>
          <p:cNvPr id="5" name="Rectangle 4">
            <a:extLst>
              <a:ext uri="{FF2B5EF4-FFF2-40B4-BE49-F238E27FC236}">
                <a16:creationId xmlns:a16="http://schemas.microsoft.com/office/drawing/2014/main" id="{D145E065-8E6E-7648-96A2-BC7DBA16268F}"/>
              </a:ext>
              <a:ext uri="{C183D7F6-B498-43B3-948B-1728B52AA6E4}">
                <adec:decorative xmlns:adec="http://schemas.microsoft.com/office/drawing/2017/decorative" val="1"/>
              </a:ext>
            </a:extLst>
          </p:cNvPr>
          <p:cNvSpPr/>
          <p:nvPr/>
        </p:nvSpPr>
        <p:spPr>
          <a:xfrm>
            <a:off x="-14288" y="5976730"/>
            <a:ext cx="9643197" cy="881270"/>
          </a:xfrm>
          <a:prstGeom prst="rect">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C183D7F6-B498-43B3-948B-1728B52AA6E4}">
                <adec:decorative xmlns:adec="http://schemas.microsoft.com/office/drawing/2017/decorative" val="1"/>
              </a:ext>
            </a:extLst>
          </p:cNvPr>
          <p:cNvCxnSpPr/>
          <p:nvPr/>
        </p:nvCxnSpPr>
        <p:spPr>
          <a:xfrm flipV="1">
            <a:off x="654283" y="1084478"/>
            <a:ext cx="10066590" cy="19566"/>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descr="Veteran">
            <a:extLst>
              <a:ext uri="{FF2B5EF4-FFF2-40B4-BE49-F238E27FC236}">
                <a16:creationId xmlns:a16="http://schemas.microsoft.com/office/drawing/2014/main" id="{BF28E3CC-D62E-4126-A150-BF11BE7417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770468" y="3664520"/>
            <a:ext cx="2542305" cy="1906729"/>
          </a:xfrm>
          <a:prstGeom prst="rect">
            <a:avLst/>
          </a:prstGeom>
        </p:spPr>
      </p:pic>
      <p:pic>
        <p:nvPicPr>
          <p:cNvPr id="11" name="Picture 10" descr="Veteran">
            <a:extLst>
              <a:ext uri="{FF2B5EF4-FFF2-40B4-BE49-F238E27FC236}">
                <a16:creationId xmlns:a16="http://schemas.microsoft.com/office/drawing/2014/main" id="{75B35C90-06F1-4FE9-89FC-6E21AA76F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09310" y="1546774"/>
            <a:ext cx="2824056" cy="2118042"/>
          </a:xfrm>
          <a:prstGeom prst="rect">
            <a:avLst/>
          </a:prstGeom>
        </p:spPr>
      </p:pic>
      <p:pic>
        <p:nvPicPr>
          <p:cNvPr id="15" name="Picture 14" descr="Veteran">
            <a:extLst>
              <a:ext uri="{FF2B5EF4-FFF2-40B4-BE49-F238E27FC236}">
                <a16:creationId xmlns:a16="http://schemas.microsoft.com/office/drawing/2014/main" id="{DD294ED3-83A7-4551-8C68-FDE0B5F81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13700" y="1709649"/>
            <a:ext cx="2824056" cy="2118042"/>
          </a:xfrm>
          <a:prstGeom prst="rect">
            <a:avLst/>
          </a:prstGeom>
        </p:spPr>
      </p:pic>
      <p:sp>
        <p:nvSpPr>
          <p:cNvPr id="18" name="Title 17">
            <a:extLst>
              <a:ext uri="{FF2B5EF4-FFF2-40B4-BE49-F238E27FC236}">
                <a16:creationId xmlns:a16="http://schemas.microsoft.com/office/drawing/2014/main" id="{0C136207-EEC2-4848-8093-C738D666BA7C}"/>
              </a:ext>
            </a:extLst>
          </p:cNvPr>
          <p:cNvSpPr txBox="1">
            <a:spLocks noGrp="1"/>
          </p:cNvSpPr>
          <p:nvPr>
            <p:ph type="title" idx="4294967295"/>
          </p:nvPr>
        </p:nvSpPr>
        <p:spPr>
          <a:xfrm>
            <a:off x="301214" y="5248115"/>
            <a:ext cx="404487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T4T needs your help to elevate our patriots – they are you, as we are them</a:t>
            </a:r>
          </a:p>
        </p:txBody>
      </p:sp>
      <p:pic>
        <p:nvPicPr>
          <p:cNvPr id="20" name="Picture 19" descr="Veteran at computer">
            <a:extLst>
              <a:ext uri="{FF2B5EF4-FFF2-40B4-BE49-F238E27FC236}">
                <a16:creationId xmlns:a16="http://schemas.microsoft.com/office/drawing/2014/main" id="{0EF00CEF-264C-4D5B-8828-97D798DB48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586133" y="744876"/>
            <a:ext cx="2533426" cy="1900070"/>
          </a:xfrm>
          <a:prstGeom prst="rect">
            <a:avLst/>
          </a:prstGeom>
        </p:spPr>
      </p:pic>
      <p:pic>
        <p:nvPicPr>
          <p:cNvPr id="22" name="Picture 21" descr="Veteran at computer">
            <a:extLst>
              <a:ext uri="{FF2B5EF4-FFF2-40B4-BE49-F238E27FC236}">
                <a16:creationId xmlns:a16="http://schemas.microsoft.com/office/drawing/2014/main" id="{45418F00-C78F-4381-B972-C9AA9F1E33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730856" y="3610325"/>
            <a:ext cx="2542305" cy="1906729"/>
          </a:xfrm>
          <a:prstGeom prst="rect">
            <a:avLst/>
          </a:prstGeom>
        </p:spPr>
      </p:pic>
      <p:pic>
        <p:nvPicPr>
          <p:cNvPr id="24" name="Picture 23" descr="Veteran">
            <a:extLst>
              <a:ext uri="{FF2B5EF4-FFF2-40B4-BE49-F238E27FC236}">
                <a16:creationId xmlns:a16="http://schemas.microsoft.com/office/drawing/2014/main" id="{1373A401-59DA-4029-9D77-1C42998C5B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276" y="1271365"/>
            <a:ext cx="2876848" cy="2157636"/>
          </a:xfrm>
          <a:prstGeom prst="rect">
            <a:avLst/>
          </a:prstGeom>
        </p:spPr>
      </p:pic>
      <p:pic>
        <p:nvPicPr>
          <p:cNvPr id="26" name="Picture 25" descr="Veteran at computer">
            <a:extLst>
              <a:ext uri="{FF2B5EF4-FFF2-40B4-BE49-F238E27FC236}">
                <a16:creationId xmlns:a16="http://schemas.microsoft.com/office/drawing/2014/main" id="{EBDB1A6B-1F3C-463A-B7A5-4A39A9870D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9080" y="2916643"/>
            <a:ext cx="2936480" cy="2202360"/>
          </a:xfrm>
          <a:prstGeom prst="rect">
            <a:avLst/>
          </a:prstGeom>
        </p:spPr>
      </p:pic>
      <p:pic>
        <p:nvPicPr>
          <p:cNvPr id="27" name="Picture 26" descr="T4T Logo">
            <a:extLst>
              <a:ext uri="{FF2B5EF4-FFF2-40B4-BE49-F238E27FC236}">
                <a16:creationId xmlns:a16="http://schemas.microsoft.com/office/drawing/2014/main" id="{9AFA189A-0DE6-4C66-9699-7427783784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78701" y="5982680"/>
            <a:ext cx="2236121" cy="894244"/>
          </a:xfrm>
          <a:prstGeom prst="rect">
            <a:avLst/>
          </a:prstGeom>
        </p:spPr>
      </p:pic>
    </p:spTree>
    <p:extLst>
      <p:ext uri="{BB962C8B-B14F-4D97-AF65-F5344CB8AC3E}">
        <p14:creationId xmlns:p14="http://schemas.microsoft.com/office/powerpoint/2010/main" val="2399048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275" y="905175"/>
            <a:ext cx="10925818" cy="6220254"/>
          </a:xfrm>
        </p:spPr>
        <p:txBody>
          <a:bodyPr>
            <a:normAutofit lnSpcReduction="10000"/>
          </a:bodyPr>
          <a:lstStyle/>
          <a:p>
            <a:r>
              <a:rPr lang="en-US" dirty="0"/>
              <a:t>Foundation and Corporate grants </a:t>
            </a:r>
          </a:p>
          <a:p>
            <a:r>
              <a:rPr lang="en-US" dirty="0"/>
              <a:t>Introductions to family/friends </a:t>
            </a:r>
          </a:p>
          <a:p>
            <a:pPr lvl="1"/>
            <a:r>
              <a:rPr lang="en-US" dirty="0"/>
              <a:t>Influencers </a:t>
            </a:r>
          </a:p>
          <a:p>
            <a:pPr lvl="1"/>
            <a:r>
              <a:rPr lang="en-US" dirty="0"/>
              <a:t>Foundations </a:t>
            </a:r>
          </a:p>
          <a:p>
            <a:pPr lvl="1"/>
            <a:r>
              <a:rPr lang="en-US" dirty="0"/>
              <a:t>CEO/CIO/CISO’s</a:t>
            </a:r>
          </a:p>
          <a:p>
            <a:r>
              <a:rPr lang="en-US" dirty="0"/>
              <a:t>All Corporate equipment donations   </a:t>
            </a:r>
          </a:p>
          <a:p>
            <a:pPr lvl="1"/>
            <a:r>
              <a:rPr lang="en-US" dirty="0"/>
              <a:t>Servers, routers, switches too!</a:t>
            </a:r>
          </a:p>
          <a:p>
            <a:r>
              <a:rPr lang="en-US" dirty="0"/>
              <a:t>Financial donations</a:t>
            </a:r>
          </a:p>
          <a:p>
            <a:pPr lvl="1"/>
            <a:r>
              <a:rPr lang="en-US" u="sng" dirty="0"/>
              <a:t>Corporate Matching dollar donations</a:t>
            </a:r>
          </a:p>
          <a:p>
            <a:pPr lvl="1"/>
            <a:r>
              <a:rPr lang="en-US" dirty="0"/>
              <a:t>Kroger - </a:t>
            </a:r>
            <a:r>
              <a:rPr lang="en-US" u="sng" dirty="0">
                <a:hlinkClick r:id="rId2"/>
              </a:rPr>
              <a:t>krogercommunityrewards.com</a:t>
            </a:r>
            <a:endParaRPr lang="en-US" u="sng" dirty="0"/>
          </a:p>
          <a:p>
            <a:pPr marL="457200" lvl="1" indent="0">
              <a:buNone/>
            </a:pPr>
            <a:r>
              <a:rPr lang="en-US" dirty="0"/>
              <a:t>   search for Tech For Troops or # RA828 </a:t>
            </a:r>
          </a:p>
          <a:p>
            <a:r>
              <a:rPr lang="en-US" dirty="0"/>
              <a:t>Support individual programs – Education, Aiming For Zero, Recycling</a:t>
            </a:r>
          </a:p>
          <a:p>
            <a:r>
              <a:rPr lang="en-US" dirty="0"/>
              <a:t>Volunteer! (in person or remote)</a:t>
            </a:r>
          </a:p>
          <a:p>
            <a:r>
              <a:rPr lang="en-US" dirty="0"/>
              <a:t>SPREAD THE WORD!</a:t>
            </a:r>
          </a:p>
          <a:p>
            <a:endParaRPr lang="en-US" dirty="0"/>
          </a:p>
          <a:p>
            <a:pPr marL="0" indent="0">
              <a:buNone/>
            </a:pPr>
            <a:endParaRPr lang="en-US" dirty="0"/>
          </a:p>
          <a:p>
            <a:pPr marL="0" indent="0">
              <a:buNone/>
            </a:pPr>
            <a:endParaRPr lang="en-US" dirty="0"/>
          </a:p>
        </p:txBody>
      </p:sp>
      <p:sp>
        <p:nvSpPr>
          <p:cNvPr id="9" name="Title 1"/>
          <p:cNvSpPr txBox="1">
            <a:spLocks noGrp="1"/>
          </p:cNvSpPr>
          <p:nvPr>
            <p:ph type="title" idx="4294967295"/>
          </p:nvPr>
        </p:nvSpPr>
        <p:spPr>
          <a:xfrm>
            <a:off x="572275" y="81096"/>
            <a:ext cx="7829317" cy="7794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500" b="1" i="0" u="none" strike="noStrike" kern="1200" cap="all" spc="0" normalizeH="0" baseline="0" noProof="0" dirty="0">
                <a:ln w="3175" cmpd="sng">
                  <a:noFill/>
                </a:ln>
                <a:solidFill>
                  <a:srgbClr val="003E7E"/>
                </a:solidFill>
                <a:effectLst/>
                <a:uLnTx/>
                <a:uFillTx/>
                <a:latin typeface="+mn-lt"/>
                <a:ea typeface="+mj-ea"/>
                <a:cs typeface="+mj-cs"/>
              </a:rPr>
              <a:t>Our request of you  </a:t>
            </a:r>
            <a:endParaRPr kumimoji="0" lang="en-US" sz="2800" b="1" i="0" u="none" strike="noStrike" kern="1200" cap="all" spc="0" normalizeH="0" baseline="0" noProof="0" dirty="0">
              <a:ln w="3175" cmpd="sng">
                <a:noFill/>
              </a:ln>
              <a:solidFill>
                <a:schemeClr val="tx1"/>
              </a:solidFill>
              <a:effectLst/>
              <a:uLnTx/>
              <a:uFillTx/>
              <a:latin typeface="+mj-lt"/>
              <a:ea typeface="+mj-ea"/>
              <a:cs typeface="+mj-cs"/>
            </a:endParaRPr>
          </a:p>
        </p:txBody>
      </p:sp>
      <p:cxnSp>
        <p:nvCxnSpPr>
          <p:cNvPr id="8" name="Straight Connector 7">
            <a:extLst>
              <a:ext uri="{C183D7F6-B498-43B3-948B-1728B52AA6E4}">
                <adec:decorative xmlns:adec="http://schemas.microsoft.com/office/drawing/2017/decorative" val="1"/>
              </a:ext>
            </a:extLst>
          </p:cNvPr>
          <p:cNvCxnSpPr/>
          <p:nvPr/>
        </p:nvCxnSpPr>
        <p:spPr>
          <a:xfrm flipV="1">
            <a:off x="654283" y="759026"/>
            <a:ext cx="7791691" cy="11576"/>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Picture 6" descr="People holding electronics in front of T4T V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482" y="1387433"/>
            <a:ext cx="4895130" cy="3671347"/>
          </a:xfrm>
          <a:prstGeom prst="rect">
            <a:avLst/>
          </a:prstGeom>
        </p:spPr>
      </p:pic>
      <p:pic>
        <p:nvPicPr>
          <p:cNvPr id="10" name="Picture 9" descr="T4T Logo">
            <a:extLst>
              <a:ext uri="{FF2B5EF4-FFF2-40B4-BE49-F238E27FC236}">
                <a16:creationId xmlns:a16="http://schemas.microsoft.com/office/drawing/2014/main" id="{9B56CFEA-6588-434B-B2DC-29FD1A180B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1731" y="5885238"/>
            <a:ext cx="2365213" cy="945869"/>
          </a:xfrm>
          <a:prstGeom prst="rect">
            <a:avLst/>
          </a:prstGeom>
        </p:spPr>
      </p:pic>
    </p:spTree>
    <p:extLst>
      <p:ext uri="{BB962C8B-B14F-4D97-AF65-F5344CB8AC3E}">
        <p14:creationId xmlns:p14="http://schemas.microsoft.com/office/powerpoint/2010/main" val="3989620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44EABB1-A49E-4267-892A-567838811057}"/>
              </a:ext>
            </a:extLst>
          </p:cNvPr>
          <p:cNvSpPr txBox="1">
            <a:spLocks noGrp="1"/>
          </p:cNvSpPr>
          <p:nvPr>
            <p:ph type="title" idx="4294967295"/>
          </p:nvPr>
        </p:nvSpPr>
        <p:spPr>
          <a:xfrm>
            <a:off x="892892" y="1613647"/>
            <a:ext cx="1785769"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T4T is actively looking for sponsors and competitors</a:t>
            </a:r>
          </a:p>
        </p:txBody>
      </p:sp>
      <p:pic>
        <p:nvPicPr>
          <p:cNvPr id="13" name="Picture 12" descr="T4T Logo">
            <a:extLst>
              <a:ext uri="{FF2B5EF4-FFF2-40B4-BE49-F238E27FC236}">
                <a16:creationId xmlns:a16="http://schemas.microsoft.com/office/drawing/2014/main" id="{A9784701-7B95-4AB2-BD92-415E22446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8909" y="5808126"/>
            <a:ext cx="2558036" cy="1022981"/>
          </a:xfrm>
          <a:prstGeom prst="rect">
            <a:avLst/>
          </a:prstGeom>
        </p:spPr>
      </p:pic>
      <p:pic>
        <p:nvPicPr>
          <p:cNvPr id="6" name="Content Placeholder 5" descr="T4T Golf Tournament Flyer">
            <a:extLst>
              <a:ext uri="{FF2B5EF4-FFF2-40B4-BE49-F238E27FC236}">
                <a16:creationId xmlns:a16="http://schemas.microsoft.com/office/drawing/2014/main" id="{C499F7FD-303C-4604-84A6-E89AE4EF0711}"/>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966175" y="411649"/>
            <a:ext cx="6034702" cy="6034702"/>
          </a:xfrm>
        </p:spPr>
      </p:pic>
    </p:spTree>
    <p:extLst>
      <p:ext uri="{BB962C8B-B14F-4D97-AF65-F5344CB8AC3E}">
        <p14:creationId xmlns:p14="http://schemas.microsoft.com/office/powerpoint/2010/main" val="3218731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4642" y="1324708"/>
            <a:ext cx="10796496" cy="4418869"/>
          </a:xfrm>
        </p:spPr>
        <p:txBody>
          <a:bodyPr>
            <a:normAutofit fontScale="92500" lnSpcReduction="20000"/>
          </a:bodyPr>
          <a:lstStyle/>
          <a:p>
            <a:pPr marL="0" indent="0">
              <a:buClr>
                <a:srgbClr val="FF0000"/>
              </a:buClr>
              <a:buNone/>
            </a:pPr>
            <a:r>
              <a:rPr lang="en-US" sz="3600" u="sng" dirty="0"/>
              <a:t>Current Address</a:t>
            </a:r>
            <a:endParaRPr lang="en-US" sz="3600" dirty="0"/>
          </a:p>
          <a:p>
            <a:pPr marL="0" indent="0">
              <a:buClr>
                <a:srgbClr val="FF0000"/>
              </a:buClr>
              <a:buNone/>
            </a:pPr>
            <a:r>
              <a:rPr lang="en-US" sz="3600" dirty="0"/>
              <a:t>4840 Waller Rd Richmond, VA 23230</a:t>
            </a:r>
          </a:p>
          <a:p>
            <a:pPr marL="0" indent="0">
              <a:buClr>
                <a:srgbClr val="FF0000"/>
              </a:buClr>
              <a:buNone/>
            </a:pPr>
            <a:r>
              <a:rPr lang="en-US" dirty="0"/>
              <a:t>Just off of Staples Mill/64 on the Broad St side (big T4T sign over our door)</a:t>
            </a:r>
          </a:p>
          <a:p>
            <a:pPr marL="0" indent="0">
              <a:buClr>
                <a:srgbClr val="FF0000"/>
              </a:buClr>
              <a:buNone/>
            </a:pPr>
            <a:endParaRPr lang="en-US" dirty="0"/>
          </a:p>
          <a:p>
            <a:pPr marL="0" indent="0">
              <a:buClr>
                <a:srgbClr val="FF0000"/>
              </a:buClr>
              <a:buNone/>
            </a:pPr>
            <a:r>
              <a:rPr lang="en-US" sz="3600" u="sng" dirty="0"/>
              <a:t>What we can accept</a:t>
            </a:r>
          </a:p>
          <a:p>
            <a:pPr marL="0" indent="0">
              <a:lnSpc>
                <a:spcPct val="110000"/>
              </a:lnSpc>
              <a:buClr>
                <a:srgbClr val="FF0000"/>
              </a:buClr>
              <a:buNone/>
            </a:pPr>
            <a:r>
              <a:rPr lang="en-US" sz="3600" u="sng" dirty="0"/>
              <a:t>Can</a:t>
            </a:r>
            <a:r>
              <a:rPr lang="en-US" sz="3600" dirty="0"/>
              <a:t> accept - </a:t>
            </a:r>
            <a:r>
              <a:rPr lang="en-US" sz="3000" dirty="0"/>
              <a:t>Partial list:  Laptops, Desktops, Wiring, Servers, Routers, Switches, Hard drives, Cameras, Cell phones, Game boxes, Stereos, and more</a:t>
            </a:r>
          </a:p>
          <a:p>
            <a:pPr marL="0" indent="0">
              <a:lnSpc>
                <a:spcPct val="110000"/>
              </a:lnSpc>
              <a:buClr>
                <a:srgbClr val="FF0000"/>
              </a:buClr>
              <a:buNone/>
            </a:pPr>
            <a:r>
              <a:rPr lang="en-US" sz="3200" u="sng" dirty="0"/>
              <a:t>For a fee </a:t>
            </a:r>
            <a:r>
              <a:rPr lang="en-US" sz="3200" dirty="0"/>
              <a:t>– we can accept Fax Machines, TVs, CRT Monitors, Printers</a:t>
            </a:r>
          </a:p>
          <a:p>
            <a:pPr marL="0" indent="0">
              <a:buClr>
                <a:srgbClr val="FF0000"/>
              </a:buClr>
              <a:buNone/>
            </a:pPr>
            <a:endParaRPr lang="en-US" sz="3000" dirty="0"/>
          </a:p>
        </p:txBody>
      </p:sp>
      <p:sp>
        <p:nvSpPr>
          <p:cNvPr id="4" name="Title 1"/>
          <p:cNvSpPr txBox="1">
            <a:spLocks noGrp="1"/>
          </p:cNvSpPr>
          <p:nvPr>
            <p:ph type="title" idx="4294967295"/>
          </p:nvPr>
        </p:nvSpPr>
        <p:spPr>
          <a:xfrm>
            <a:off x="754642" y="507398"/>
            <a:ext cx="7772400" cy="7847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w="3175" cmpd="sng">
                  <a:noFill/>
                </a:ln>
                <a:solidFill>
                  <a:srgbClr val="003E7E"/>
                </a:solidFill>
                <a:effectLst/>
                <a:uLnTx/>
                <a:uFillTx/>
                <a:latin typeface="+mn-lt"/>
                <a:ea typeface="+mj-ea"/>
                <a:cs typeface="+mj-cs"/>
              </a:rPr>
              <a:t>Information </a:t>
            </a:r>
          </a:p>
        </p:txBody>
      </p:sp>
      <p:cxnSp>
        <p:nvCxnSpPr>
          <p:cNvPr id="6" name="Straight Connector 5">
            <a:extLst>
              <a:ext uri="{C183D7F6-B498-43B3-948B-1728B52AA6E4}">
                <adec:decorative xmlns:adec="http://schemas.microsoft.com/office/drawing/2017/decorative" val="1"/>
              </a:ext>
            </a:extLst>
          </p:cNvPr>
          <p:cNvCxnSpPr/>
          <p:nvPr/>
        </p:nvCxnSpPr>
        <p:spPr>
          <a:xfrm flipV="1">
            <a:off x="754642" y="1111162"/>
            <a:ext cx="7791691" cy="11576"/>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9" name="Rectangle 8">
            <a:extLst>
              <a:ext uri="{C183D7F6-B498-43B3-948B-1728B52AA6E4}">
                <adec:decorative xmlns:adec="http://schemas.microsoft.com/office/drawing/2017/decorative" val="1"/>
              </a:ext>
            </a:extLst>
          </p:cNvPr>
          <p:cNvSpPr/>
          <p:nvPr/>
        </p:nvSpPr>
        <p:spPr>
          <a:xfrm>
            <a:off x="-14288" y="5743579"/>
            <a:ext cx="9643197" cy="1114421"/>
          </a:xfrm>
          <a:prstGeom prst="rect">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4T Logo">
            <a:extLst>
              <a:ext uri="{FF2B5EF4-FFF2-40B4-BE49-F238E27FC236}">
                <a16:creationId xmlns:a16="http://schemas.microsoft.com/office/drawing/2014/main" id="{79EF57C4-2718-4BD0-AB1C-2835290910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8909" y="5808126"/>
            <a:ext cx="2558036" cy="1022981"/>
          </a:xfrm>
          <a:prstGeom prst="rect">
            <a:avLst/>
          </a:prstGeom>
        </p:spPr>
      </p:pic>
    </p:spTree>
    <p:extLst>
      <p:ext uri="{BB962C8B-B14F-4D97-AF65-F5344CB8AC3E}">
        <p14:creationId xmlns:p14="http://schemas.microsoft.com/office/powerpoint/2010/main" val="1291270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4642" y="1324708"/>
            <a:ext cx="10796496" cy="4418869"/>
          </a:xfrm>
        </p:spPr>
        <p:txBody>
          <a:bodyPr>
            <a:normAutofit/>
          </a:bodyPr>
          <a:lstStyle/>
          <a:p>
            <a:pPr marL="0" indent="0">
              <a:buClr>
                <a:srgbClr val="FF0000"/>
              </a:buClr>
              <a:buNone/>
            </a:pPr>
            <a:r>
              <a:rPr lang="en-US" sz="3000" dirty="0"/>
              <a:t>All of T4T’s social media can be </a:t>
            </a:r>
          </a:p>
          <a:p>
            <a:pPr marL="0" indent="0">
              <a:buClr>
                <a:srgbClr val="FF0000"/>
              </a:buClr>
              <a:buNone/>
            </a:pPr>
            <a:r>
              <a:rPr lang="en-US" sz="3000" dirty="0"/>
              <a:t>accessed via one (1) link </a:t>
            </a:r>
          </a:p>
          <a:p>
            <a:pPr marL="0" indent="0">
              <a:buClr>
                <a:srgbClr val="FF0000"/>
              </a:buClr>
              <a:buNone/>
            </a:pPr>
            <a:r>
              <a:rPr lang="en-US" sz="3000" dirty="0">
                <a:hlinkClick r:id="rId3"/>
              </a:rPr>
              <a:t>https://linktr.ee/techfortroops</a:t>
            </a:r>
            <a:endParaRPr lang="en-US" sz="3000" dirty="0"/>
          </a:p>
          <a:p>
            <a:pPr marL="0" indent="0">
              <a:buClr>
                <a:srgbClr val="FF0000"/>
              </a:buClr>
              <a:buNone/>
            </a:pPr>
            <a:endParaRPr lang="en-US" sz="3000" dirty="0"/>
          </a:p>
        </p:txBody>
      </p:sp>
      <p:sp>
        <p:nvSpPr>
          <p:cNvPr id="4" name="Title 1"/>
          <p:cNvSpPr txBox="1">
            <a:spLocks noGrp="1"/>
          </p:cNvSpPr>
          <p:nvPr>
            <p:ph type="title" idx="4294967295"/>
          </p:nvPr>
        </p:nvSpPr>
        <p:spPr>
          <a:xfrm>
            <a:off x="754642" y="507398"/>
            <a:ext cx="7772400" cy="7847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w="3175" cmpd="sng">
                  <a:noFill/>
                </a:ln>
                <a:solidFill>
                  <a:srgbClr val="003E7E"/>
                </a:solidFill>
                <a:effectLst/>
                <a:uLnTx/>
                <a:uFillTx/>
                <a:latin typeface="+mn-lt"/>
                <a:ea typeface="+mj-ea"/>
                <a:cs typeface="+mj-cs"/>
              </a:rPr>
              <a:t>Social Media</a:t>
            </a:r>
          </a:p>
        </p:txBody>
      </p:sp>
      <p:cxnSp>
        <p:nvCxnSpPr>
          <p:cNvPr id="6" name="Straight Connector 5">
            <a:extLst>
              <a:ext uri="{C183D7F6-B498-43B3-948B-1728B52AA6E4}">
                <adec:decorative xmlns:adec="http://schemas.microsoft.com/office/drawing/2017/decorative" val="1"/>
              </a:ext>
            </a:extLst>
          </p:cNvPr>
          <p:cNvCxnSpPr/>
          <p:nvPr/>
        </p:nvCxnSpPr>
        <p:spPr>
          <a:xfrm flipV="1">
            <a:off x="754642" y="1111162"/>
            <a:ext cx="7791691" cy="11576"/>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9" name="Rectangle 8">
            <a:extLst>
              <a:ext uri="{C183D7F6-B498-43B3-948B-1728B52AA6E4}">
                <adec:decorative xmlns:adec="http://schemas.microsoft.com/office/drawing/2017/decorative" val="1"/>
              </a:ext>
            </a:extLst>
          </p:cNvPr>
          <p:cNvSpPr/>
          <p:nvPr/>
        </p:nvSpPr>
        <p:spPr>
          <a:xfrm>
            <a:off x="-14288" y="5743579"/>
            <a:ext cx="9643197" cy="1114421"/>
          </a:xfrm>
          <a:prstGeom prst="rect">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4T QR Code">
            <a:extLst>
              <a:ext uri="{FF2B5EF4-FFF2-40B4-BE49-F238E27FC236}">
                <a16:creationId xmlns:a16="http://schemas.microsoft.com/office/drawing/2014/main" id="{D053443B-3CE2-4041-A628-FE4704425D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2890" y="1421528"/>
            <a:ext cx="3922836" cy="3922836"/>
          </a:xfrm>
          <a:prstGeom prst="rect">
            <a:avLst/>
          </a:prstGeom>
        </p:spPr>
      </p:pic>
      <p:pic>
        <p:nvPicPr>
          <p:cNvPr id="10" name="Picture 9" descr="T4T Logo">
            <a:extLst>
              <a:ext uri="{FF2B5EF4-FFF2-40B4-BE49-F238E27FC236}">
                <a16:creationId xmlns:a16="http://schemas.microsoft.com/office/drawing/2014/main" id="{39752267-C76C-4843-A51E-D8B278D9F2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8909" y="5808126"/>
            <a:ext cx="2558036" cy="1022981"/>
          </a:xfrm>
          <a:prstGeom prst="rect">
            <a:avLst/>
          </a:prstGeom>
        </p:spPr>
      </p:pic>
    </p:spTree>
    <p:extLst>
      <p:ext uri="{BB962C8B-B14F-4D97-AF65-F5344CB8AC3E}">
        <p14:creationId xmlns:p14="http://schemas.microsoft.com/office/powerpoint/2010/main" val="273307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38200" y="1358900"/>
            <a:ext cx="10515600" cy="48180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0" i="0" u="none" strike="noStrike" kern="1200" cap="none" spc="0" normalizeH="0" baseline="0" noProof="0" dirty="0">
                <a:ln>
                  <a:noFill/>
                </a:ln>
                <a:solidFill>
                  <a:schemeClr val="tx1"/>
                </a:solidFill>
                <a:effectLst/>
                <a:uLnTx/>
                <a:uFillTx/>
                <a:latin typeface="+mn-lt"/>
                <a:ea typeface="+mn-ea"/>
                <a:cs typeface="+mn-cs"/>
              </a:rPr>
              <a:t>Questions?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0" i="0" u="none" strike="noStrike" kern="1200" cap="none" spc="0" normalizeH="0" baseline="0" noProof="0" dirty="0">
                <a:ln>
                  <a:noFill/>
                </a:ln>
                <a:solidFill>
                  <a:schemeClr val="tx1"/>
                </a:solidFill>
                <a:effectLst/>
                <a:uLnTx/>
                <a:uFillTx/>
                <a:latin typeface="+mn-lt"/>
                <a:ea typeface="+mn-ea"/>
                <a:cs typeface="+mn-cs"/>
              </a:rPr>
              <a:t> </a:t>
            </a:r>
          </a:p>
        </p:txBody>
      </p:sp>
      <p:sp>
        <p:nvSpPr>
          <p:cNvPr id="4" name="TextBox 3"/>
          <p:cNvSpPr txBox="1"/>
          <p:nvPr/>
        </p:nvSpPr>
        <p:spPr>
          <a:xfrm>
            <a:off x="3430428" y="2806051"/>
            <a:ext cx="5809673" cy="3046988"/>
          </a:xfrm>
          <a:prstGeom prst="rect">
            <a:avLst/>
          </a:prstGeom>
          <a:noFill/>
        </p:spPr>
        <p:txBody>
          <a:bodyPr wrap="square" rtlCol="0">
            <a:spAutoFit/>
          </a:bodyPr>
          <a:lstStyle/>
          <a:p>
            <a:pPr algn="ctr"/>
            <a:r>
              <a:rPr lang="en-US" sz="3200" b="1" dirty="0">
                <a:solidFill>
                  <a:srgbClr val="003E7E"/>
                </a:solidFill>
              </a:rPr>
              <a:t>Mark Casper, </a:t>
            </a:r>
          </a:p>
          <a:p>
            <a:pPr algn="ctr"/>
            <a:r>
              <a:rPr lang="en-US" sz="3200" b="1" dirty="0">
                <a:solidFill>
                  <a:srgbClr val="003E7E"/>
                </a:solidFill>
              </a:rPr>
              <a:t>President &amp; CEO</a:t>
            </a:r>
          </a:p>
          <a:p>
            <a:pPr algn="ctr"/>
            <a:endParaRPr lang="en-US" sz="3200" b="1" dirty="0">
              <a:solidFill>
                <a:srgbClr val="003E7E"/>
              </a:solidFill>
            </a:endParaRPr>
          </a:p>
          <a:p>
            <a:pPr algn="ctr"/>
            <a:r>
              <a:rPr lang="en-US" sz="3200" b="1" dirty="0">
                <a:solidFill>
                  <a:srgbClr val="003E7E"/>
                </a:solidFill>
                <a:hlinkClick r:id="rId2"/>
              </a:rPr>
              <a:t>mcasper@techfortroops.org</a:t>
            </a:r>
            <a:endParaRPr lang="en-US" sz="3200" b="1" dirty="0">
              <a:solidFill>
                <a:srgbClr val="003E7E"/>
              </a:solidFill>
            </a:endParaRPr>
          </a:p>
          <a:p>
            <a:pPr algn="ctr"/>
            <a:r>
              <a:rPr lang="en-US" sz="3200" b="1" dirty="0">
                <a:solidFill>
                  <a:srgbClr val="003E7E"/>
                </a:solidFill>
                <a:hlinkClick r:id="rId3"/>
              </a:rPr>
              <a:t>www.techfortroops.org</a:t>
            </a:r>
            <a:endParaRPr lang="en-US" sz="3200" b="1" dirty="0">
              <a:solidFill>
                <a:srgbClr val="003E7E"/>
              </a:solidFill>
            </a:endParaRPr>
          </a:p>
          <a:p>
            <a:pPr algn="ctr"/>
            <a:endParaRPr lang="en-US" sz="3200" b="1" dirty="0">
              <a:solidFill>
                <a:srgbClr val="003E7E"/>
              </a:solidFill>
            </a:endParaRPr>
          </a:p>
        </p:txBody>
      </p:sp>
      <p:pic>
        <p:nvPicPr>
          <p:cNvPr id="6" name="Picture 5" descr="Picture of T4T Founder">
            <a:extLst>
              <a:ext uri="{FF2B5EF4-FFF2-40B4-BE49-F238E27FC236}">
                <a16:creationId xmlns:a16="http://schemas.microsoft.com/office/drawing/2014/main" id="{2F860DDA-B163-B841-84D4-6C15284DE6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403" y="1566154"/>
            <a:ext cx="3244235" cy="4055294"/>
          </a:xfrm>
          <a:prstGeom prst="rect">
            <a:avLst/>
          </a:prstGeom>
        </p:spPr>
      </p:pic>
      <p:pic>
        <p:nvPicPr>
          <p:cNvPr id="2" name="Picture 1" descr="T4T Logo over American Flag Colored Code"/>
          <p:cNvPicPr>
            <a:picLocks noChangeAspect="1"/>
          </p:cNvPicPr>
          <p:nvPr/>
        </p:nvPicPr>
        <p:blipFill>
          <a:blip r:embed="rId5"/>
          <a:stretch>
            <a:fillRect/>
          </a:stretch>
        </p:blipFill>
        <p:spPr>
          <a:xfrm>
            <a:off x="8369603" y="849456"/>
            <a:ext cx="3222211" cy="3160569"/>
          </a:xfrm>
          <a:prstGeom prst="rect">
            <a:avLst/>
          </a:prstGeom>
        </p:spPr>
      </p:pic>
    </p:spTree>
    <p:extLst>
      <p:ext uri="{BB962C8B-B14F-4D97-AF65-F5344CB8AC3E}">
        <p14:creationId xmlns:p14="http://schemas.microsoft.com/office/powerpoint/2010/main" val="1034184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008A7C1-3146-CAA1-D49F-766D2D8F75F5}"/>
              </a:ext>
            </a:extLst>
          </p:cNvPr>
          <p:cNvSpPr txBox="1"/>
          <p:nvPr/>
        </p:nvSpPr>
        <p:spPr>
          <a:xfrm>
            <a:off x="348821" y="2508209"/>
            <a:ext cx="10982632" cy="954107"/>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Mission: Turning donations into Training, Education, and Technology for Veterans and their families in need.</a:t>
            </a:r>
          </a:p>
        </p:txBody>
      </p:sp>
      <p:sp>
        <p:nvSpPr>
          <p:cNvPr id="7" name="TextBox 6">
            <a:extLst>
              <a:ext uri="{FF2B5EF4-FFF2-40B4-BE49-F238E27FC236}">
                <a16:creationId xmlns:a16="http://schemas.microsoft.com/office/drawing/2014/main" id="{5C297178-770D-0A80-5828-9B4D9F7C7091}"/>
              </a:ext>
            </a:extLst>
          </p:cNvPr>
          <p:cNvSpPr txBox="1"/>
          <p:nvPr/>
        </p:nvSpPr>
        <p:spPr>
          <a:xfrm>
            <a:off x="0" y="3484182"/>
            <a:ext cx="12192000" cy="830997"/>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Many Veterans face two significant barriers when competing in the modern workforce: lack of a computer and lack of skills needed to effectively use that computer. </a:t>
            </a:r>
          </a:p>
        </p:txBody>
      </p:sp>
      <p:sp>
        <p:nvSpPr>
          <p:cNvPr id="9" name="TextBox 8">
            <a:extLst>
              <a:ext uri="{FF2B5EF4-FFF2-40B4-BE49-F238E27FC236}">
                <a16:creationId xmlns:a16="http://schemas.microsoft.com/office/drawing/2014/main" id="{AE953649-7341-95CA-8152-3C0D1D6C81D0}"/>
              </a:ext>
            </a:extLst>
          </p:cNvPr>
          <p:cNvSpPr txBox="1"/>
          <p:nvPr/>
        </p:nvSpPr>
        <p:spPr>
          <a:xfrm>
            <a:off x="0" y="4477202"/>
            <a:ext cx="12192000" cy="1200329"/>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Tech For Troops supports Veterans by collecting used technology that would otherwise end up in</a:t>
            </a:r>
          </a:p>
          <a:p>
            <a:pPr algn="ctr"/>
            <a:r>
              <a:rPr lang="en-US" sz="2400" dirty="0">
                <a:latin typeface="Calibri" panose="020F0502020204030204" pitchFamily="34" charset="0"/>
                <a:cs typeface="Calibri" panose="020F0502020204030204" pitchFamily="34" charset="0"/>
              </a:rPr>
              <a:t>landfills, refurbishing laptops </a:t>
            </a:r>
          </a:p>
          <a:p>
            <a:pPr algn="ctr"/>
            <a:r>
              <a:rPr lang="en-US" sz="2400" dirty="0">
                <a:latin typeface="Calibri" panose="020F0502020204030204" pitchFamily="34" charset="0"/>
                <a:cs typeface="Calibri" panose="020F0502020204030204" pitchFamily="34" charset="0"/>
              </a:rPr>
              <a:t>and providing training to Active Duty, the Veterans and their families.</a:t>
            </a:r>
          </a:p>
        </p:txBody>
      </p:sp>
      <p:pic>
        <p:nvPicPr>
          <p:cNvPr id="4" name="Picture 3" descr="Group of people in front of T4T va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821" y="102053"/>
            <a:ext cx="3442379" cy="2261934"/>
          </a:xfrm>
          <a:prstGeom prst="rect">
            <a:avLst/>
          </a:prstGeom>
        </p:spPr>
      </p:pic>
      <p:pic>
        <p:nvPicPr>
          <p:cNvPr id="13" name="Picture 12" descr="Group of people outsid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0154" y="84308"/>
            <a:ext cx="3123389" cy="2297423"/>
          </a:xfrm>
          <a:prstGeom prst="rect">
            <a:avLst/>
          </a:prstGeom>
        </p:spPr>
      </p:pic>
      <p:pic>
        <p:nvPicPr>
          <p:cNvPr id="14" name="Picture 13" descr="Classroom full of peopl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1615" y="204537"/>
            <a:ext cx="4439627" cy="2117585"/>
          </a:xfrm>
          <a:prstGeom prst="rect">
            <a:avLst/>
          </a:prstGeom>
        </p:spPr>
      </p:pic>
      <p:sp>
        <p:nvSpPr>
          <p:cNvPr id="15" name="Title 14"/>
          <p:cNvSpPr>
            <a:spLocks noGrp="1"/>
          </p:cNvSpPr>
          <p:nvPr>
            <p:ph type="title" idx="4294967295"/>
          </p:nvPr>
        </p:nvSpPr>
        <p:spPr>
          <a:xfrm>
            <a:off x="2229720" y="5743578"/>
            <a:ext cx="7220831"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FF0000"/>
              </a:buClr>
              <a:buSzTx/>
              <a:buFontTx/>
              <a:buNone/>
              <a:tabLst/>
              <a:defRPr/>
            </a:pPr>
            <a:r>
              <a:rPr kumimoji="0" lang="en-US" sz="2800" b="1" i="0" u="none" strike="noStrike" kern="1200" cap="none" spc="0" normalizeH="0" baseline="0" noProof="0" dirty="0">
                <a:ln>
                  <a:noFill/>
                </a:ln>
                <a:solidFill>
                  <a:schemeClr val="accent6"/>
                </a:solidFill>
                <a:effectLst/>
                <a:uLnTx/>
                <a:uFillTx/>
                <a:latin typeface="+mn-lt"/>
                <a:ea typeface="+mn-ea"/>
                <a:cs typeface="+mn-cs"/>
              </a:rPr>
              <a:t>Improving</a:t>
            </a:r>
            <a:r>
              <a:rPr kumimoji="0" lang="en-US" sz="2800" b="0" i="0" u="none" strike="noStrike" kern="1200" cap="none" spc="0" normalizeH="0" baseline="0" noProof="0" dirty="0">
                <a:ln>
                  <a:noFill/>
                </a:ln>
                <a:solidFill>
                  <a:srgbClr val="003E7E"/>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a:ln>
                  <a:noFill/>
                </a:ln>
                <a:solidFill>
                  <a:schemeClr val="accent6"/>
                </a:solidFill>
                <a:effectLst/>
                <a:uLnTx/>
                <a:uFillTx/>
                <a:latin typeface="+mn-lt"/>
                <a:ea typeface="+mn-ea"/>
                <a:cs typeface="+mn-cs"/>
              </a:rPr>
              <a:t>the Military Community and their families lives, </a:t>
            </a:r>
            <a:r>
              <a:rPr kumimoji="0" lang="en-US" sz="2800" b="1" i="0" u="sng" strike="noStrike" kern="1200" cap="none" spc="0" normalizeH="0" baseline="0" noProof="0" dirty="0">
                <a:ln>
                  <a:noFill/>
                </a:ln>
                <a:solidFill>
                  <a:schemeClr val="accent6"/>
                </a:solidFill>
                <a:effectLst/>
                <a:uLnTx/>
                <a:uFillTx/>
                <a:latin typeface="+mn-lt"/>
                <a:ea typeface="+mn-ea"/>
                <a:cs typeface="+mn-cs"/>
              </a:rPr>
              <a:t>One computer</a:t>
            </a:r>
            <a:r>
              <a:rPr kumimoji="0" lang="en-US" sz="2800" b="1" i="0" u="none" strike="noStrike" kern="1200" cap="none" spc="0" normalizeH="0" baseline="0" noProof="0" dirty="0">
                <a:ln>
                  <a:noFill/>
                </a:ln>
                <a:solidFill>
                  <a:schemeClr val="accent6"/>
                </a:solidFill>
                <a:effectLst/>
                <a:uLnTx/>
                <a:uFillTx/>
                <a:latin typeface="+mn-lt"/>
                <a:ea typeface="+mn-ea"/>
                <a:cs typeface="+mn-cs"/>
              </a:rPr>
              <a:t> at a time</a:t>
            </a:r>
          </a:p>
        </p:txBody>
      </p:sp>
      <p:pic>
        <p:nvPicPr>
          <p:cNvPr id="5" name="Picture 4" descr="T4T Logo">
            <a:extLst>
              <a:ext uri="{FF2B5EF4-FFF2-40B4-BE49-F238E27FC236}">
                <a16:creationId xmlns:a16="http://schemas.microsoft.com/office/drawing/2014/main" id="{16807E56-9627-4646-B3F2-7247D68A7D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7186" y="5881586"/>
            <a:ext cx="2314056" cy="925411"/>
          </a:xfrm>
          <a:prstGeom prst="rect">
            <a:avLst/>
          </a:prstGeom>
        </p:spPr>
      </p:pic>
    </p:spTree>
    <p:extLst>
      <p:ext uri="{BB962C8B-B14F-4D97-AF65-F5344CB8AC3E}">
        <p14:creationId xmlns:p14="http://schemas.microsoft.com/office/powerpoint/2010/main" val="2434296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ace cars">
            <a:extLst>
              <a:ext uri="{FF2B5EF4-FFF2-40B4-BE49-F238E27FC236}">
                <a16:creationId xmlns:a16="http://schemas.microsoft.com/office/drawing/2014/main" id="{3873B746-C551-3143-2498-FFC97C576F3E}"/>
              </a:ext>
            </a:extLst>
          </p:cNvPr>
          <p:cNvPicPr>
            <a:picLocks noGrp="1" noRot="1" noChangeAspect="1" noMove="1" noResize="1" noEditPoints="1" noAdjustHandles="1" noChangeArrowheads="1" noChangeShapeType="1" noCrop="1"/>
          </p:cNvPicPr>
          <p:nvPr/>
        </p:nvPicPr>
        <p:blipFill>
          <a:blip r:embed="rId2">
            <a:lum bright="70000" contrast="-70000"/>
          </a:blip>
          <a:stretch>
            <a:fillRect/>
          </a:stretch>
        </p:blipFill>
        <p:spPr>
          <a:xfrm>
            <a:off x="-1" y="12192"/>
            <a:ext cx="12192000" cy="6851904"/>
          </a:xfrm>
          <a:prstGeom prst="rect">
            <a:avLst/>
          </a:prstGeom>
        </p:spPr>
      </p:pic>
      <p:pic>
        <p:nvPicPr>
          <p:cNvPr id="4" name="Picture 3" descr="Race Car">
            <a:extLst>
              <a:ext uri="{FF2B5EF4-FFF2-40B4-BE49-F238E27FC236}">
                <a16:creationId xmlns:a16="http://schemas.microsoft.com/office/drawing/2014/main" id="{8F652637-1E5B-4916-E998-62FB97A946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6424" y="1243584"/>
            <a:ext cx="3679465" cy="2069699"/>
          </a:xfrm>
          <a:prstGeom prst="rect">
            <a:avLst/>
          </a:prstGeom>
        </p:spPr>
      </p:pic>
      <p:pic>
        <p:nvPicPr>
          <p:cNvPr id="10" name="Picture 9" descr="A race car on a track">
            <a:extLst>
              <a:ext uri="{FF2B5EF4-FFF2-40B4-BE49-F238E27FC236}">
                <a16:creationId xmlns:a16="http://schemas.microsoft.com/office/drawing/2014/main" id="{D04A5B68-9F39-B041-37BA-C1AB41E0B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6424" y="3995096"/>
            <a:ext cx="3763055" cy="2116718"/>
          </a:xfrm>
          <a:prstGeom prst="rect">
            <a:avLst/>
          </a:prstGeom>
        </p:spPr>
      </p:pic>
      <p:sp>
        <p:nvSpPr>
          <p:cNvPr id="11" name="Title 10">
            <a:extLst>
              <a:ext uri="{FF2B5EF4-FFF2-40B4-BE49-F238E27FC236}">
                <a16:creationId xmlns:a16="http://schemas.microsoft.com/office/drawing/2014/main" id="{EB224A02-DD8A-BBB7-C724-4A8E24A427EC}"/>
              </a:ext>
            </a:extLst>
          </p:cNvPr>
          <p:cNvSpPr txBox="1">
            <a:spLocks noGrp="1"/>
          </p:cNvSpPr>
          <p:nvPr>
            <p:ph type="title" idx="4294967295"/>
          </p:nvPr>
        </p:nvSpPr>
        <p:spPr>
          <a:xfrm>
            <a:off x="381133" y="100106"/>
            <a:ext cx="11429732" cy="46166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62324"/>
                </a:solidFill>
                <a:effectLst/>
                <a:uLnTx/>
                <a:uFillTx/>
                <a:latin typeface="Biome" panose="020B0502040204020203" pitchFamily="34" charset="0"/>
                <a:ea typeface="+mn-ea"/>
                <a:cs typeface="Biome" panose="020B0502040204020203" pitchFamily="34" charset="0"/>
              </a:rPr>
              <a:t>Tech4Troops</a:t>
            </a:r>
            <a:r>
              <a:rPr kumimoji="0" lang="en-US" sz="2400" b="0" i="0" u="none" strike="noStrike" kern="1200" cap="none" spc="0" normalizeH="0" baseline="0" noProof="0">
                <a:ln>
                  <a:noFill/>
                </a:ln>
                <a:solidFill>
                  <a:srgbClr val="146194"/>
                </a:solidFill>
                <a:effectLst/>
                <a:uLnTx/>
                <a:uFillTx/>
                <a:latin typeface="Biome" panose="020B0502040204020203" pitchFamily="34" charset="0"/>
                <a:ea typeface="+mn-ea"/>
                <a:cs typeface="Biome" panose="020B0502040204020203" pitchFamily="34" charset="0"/>
              </a:rPr>
              <a:t> Cup Series in partnership with The IWM Broadcast Network</a:t>
            </a:r>
            <a:endParaRPr kumimoji="0" lang="en-US" sz="2400" b="0" i="0" u="none" strike="noStrike" kern="1200" cap="none" spc="0" normalizeH="0" baseline="0" noProof="0" dirty="0">
              <a:ln>
                <a:noFill/>
              </a:ln>
              <a:solidFill>
                <a:srgbClr val="146194"/>
              </a:solidFill>
              <a:effectLst/>
              <a:uLnTx/>
              <a:uFillTx/>
              <a:latin typeface="Biome" panose="020B0502040204020203" pitchFamily="34" charset="0"/>
              <a:ea typeface="+mn-ea"/>
              <a:cs typeface="Biome" panose="020B0502040204020203" pitchFamily="34" charset="0"/>
            </a:endParaRPr>
          </a:p>
        </p:txBody>
      </p:sp>
      <p:pic>
        <p:nvPicPr>
          <p:cNvPr id="15" name="Picture 14" descr="Race cars on a track">
            <a:extLst>
              <a:ext uri="{FF2B5EF4-FFF2-40B4-BE49-F238E27FC236}">
                <a16:creationId xmlns:a16="http://schemas.microsoft.com/office/drawing/2014/main" id="{78145994-A1DC-3348-30F6-5C7A0AF092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412" y="561770"/>
            <a:ext cx="7183081" cy="4014295"/>
          </a:xfrm>
          <a:prstGeom prst="rect">
            <a:avLst/>
          </a:prstGeom>
        </p:spPr>
      </p:pic>
      <p:pic>
        <p:nvPicPr>
          <p:cNvPr id="13" name="Picture 12" descr="A picture containing graphical user interface">
            <a:extLst>
              <a:ext uri="{FF2B5EF4-FFF2-40B4-BE49-F238E27FC236}">
                <a16:creationId xmlns:a16="http://schemas.microsoft.com/office/drawing/2014/main" id="{3CBDFB34-A0F0-B1FB-A8C9-CDD29EAC23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2153" y="3945129"/>
            <a:ext cx="4690903" cy="2519341"/>
          </a:xfrm>
          <a:prstGeom prst="rect">
            <a:avLst/>
          </a:prstGeom>
        </p:spPr>
      </p:pic>
      <p:sp>
        <p:nvSpPr>
          <p:cNvPr id="2" name="TextBox 1">
            <a:extLst>
              <a:ext uri="{FF2B5EF4-FFF2-40B4-BE49-F238E27FC236}">
                <a16:creationId xmlns:a16="http://schemas.microsoft.com/office/drawing/2014/main" id="{16C3D5F0-B8BD-4991-BD88-6A55E52ED123}"/>
              </a:ext>
            </a:extLst>
          </p:cNvPr>
          <p:cNvSpPr txBox="1"/>
          <p:nvPr/>
        </p:nvSpPr>
        <p:spPr>
          <a:xfrm>
            <a:off x="8057478" y="645459"/>
            <a:ext cx="3356386" cy="400110"/>
          </a:xfrm>
          <a:prstGeom prst="rect">
            <a:avLst/>
          </a:prstGeom>
          <a:noFill/>
        </p:spPr>
        <p:txBody>
          <a:bodyPr wrap="square" rtlCol="0">
            <a:spAutoFit/>
          </a:bodyPr>
          <a:lstStyle/>
          <a:p>
            <a:r>
              <a:rPr lang="en-US" sz="2000" dirty="0">
                <a:solidFill>
                  <a:schemeClr val="accent6">
                    <a:lumMod val="75000"/>
                  </a:schemeClr>
                </a:solidFill>
                <a:highlight>
                  <a:srgbClr val="00FFFF"/>
                </a:highlight>
              </a:rPr>
              <a:t>Sponsor needed</a:t>
            </a:r>
          </a:p>
        </p:txBody>
      </p:sp>
    </p:spTree>
    <p:extLst>
      <p:ext uri="{BB962C8B-B14F-4D97-AF65-F5344CB8AC3E}">
        <p14:creationId xmlns:p14="http://schemas.microsoft.com/office/powerpoint/2010/main" val="3682098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idx="4294967295"/>
          </p:nvPr>
        </p:nvSpPr>
        <p:spPr>
          <a:xfrm>
            <a:off x="754642" y="335193"/>
            <a:ext cx="7772400" cy="7847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0" normalizeH="0" baseline="0" noProof="0" dirty="0">
                <a:ln w="3175" cmpd="sng">
                  <a:noFill/>
                </a:ln>
                <a:solidFill>
                  <a:srgbClr val="003E7E"/>
                </a:solidFill>
                <a:effectLst/>
                <a:uLnTx/>
                <a:uFillTx/>
                <a:latin typeface="+mn-lt"/>
                <a:ea typeface="+mj-ea"/>
                <a:cs typeface="+mj-cs"/>
              </a:rPr>
              <a:t>Who are we?</a:t>
            </a:r>
            <a:br>
              <a:rPr kumimoji="0" lang="en-US" sz="2800" b="1" i="0" u="none" strike="noStrike" kern="1200" cap="all" spc="0" normalizeH="0" baseline="0" noProof="0" dirty="0">
                <a:ln w="3175" cmpd="sng">
                  <a:noFill/>
                </a:ln>
                <a:solidFill>
                  <a:srgbClr val="003E7E"/>
                </a:solidFill>
                <a:effectLst/>
                <a:uLnTx/>
                <a:uFillTx/>
                <a:latin typeface="+mn-lt"/>
                <a:ea typeface="+mj-ea"/>
                <a:cs typeface="+mj-cs"/>
              </a:rPr>
            </a:br>
            <a:endParaRPr kumimoji="0" lang="en-US" sz="2800" b="1" i="0" u="none" strike="noStrike" kern="1200" cap="all" spc="0" normalizeH="0" baseline="0" noProof="0" dirty="0">
              <a:ln w="3175" cmpd="sng">
                <a:noFill/>
              </a:ln>
              <a:solidFill>
                <a:srgbClr val="003E7E"/>
              </a:solidFill>
              <a:effectLst/>
              <a:uLnTx/>
              <a:uFillTx/>
              <a:latin typeface="+mn-lt"/>
              <a:ea typeface="+mj-ea"/>
              <a:cs typeface="+mj-cs"/>
            </a:endParaRPr>
          </a:p>
        </p:txBody>
      </p:sp>
      <p:cxnSp>
        <p:nvCxnSpPr>
          <p:cNvPr id="6" name="Straight Connector 5">
            <a:extLst>
              <a:ext uri="{C183D7F6-B498-43B3-948B-1728B52AA6E4}">
                <adec:decorative xmlns:adec="http://schemas.microsoft.com/office/drawing/2017/decorative" val="1"/>
              </a:ext>
            </a:extLst>
          </p:cNvPr>
          <p:cNvCxnSpPr/>
          <p:nvPr/>
        </p:nvCxnSpPr>
        <p:spPr>
          <a:xfrm flipV="1">
            <a:off x="754642" y="810682"/>
            <a:ext cx="7791691" cy="11576"/>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63286" y="6100702"/>
            <a:ext cx="9721625" cy="523220"/>
          </a:xfrm>
          <a:prstGeom prst="rect">
            <a:avLst/>
          </a:prstGeom>
        </p:spPr>
        <p:txBody>
          <a:bodyPr wrap="square">
            <a:spAutoFit/>
          </a:bodyPr>
          <a:lstStyle/>
          <a:p>
            <a:pPr algn="ctr">
              <a:buClr>
                <a:srgbClr val="FF0000"/>
              </a:buClr>
            </a:pPr>
            <a:r>
              <a:rPr lang="en-US" sz="2800" b="1" dirty="0">
                <a:solidFill>
                  <a:schemeClr val="accent6"/>
                </a:solidFill>
              </a:rPr>
              <a:t>Recycle Your Tech. Renew A Veteran's Life.</a:t>
            </a:r>
            <a:endParaRPr lang="en-US" sz="2800" dirty="0">
              <a:solidFill>
                <a:schemeClr val="accent6"/>
              </a:solidFill>
              <a:latin typeface="Cambria" panose="02040503050406030204" pitchFamily="18" charset="0"/>
            </a:endParaRPr>
          </a:p>
        </p:txBody>
      </p:sp>
      <p:pic>
        <p:nvPicPr>
          <p:cNvPr id="2" name="Picture 1" descr="Empty T4T Classroo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0781" y="1704975"/>
            <a:ext cx="5467561" cy="3371738"/>
          </a:xfrm>
          <a:prstGeom prst="rect">
            <a:avLst/>
          </a:prstGeom>
        </p:spPr>
      </p:pic>
      <p:pic>
        <p:nvPicPr>
          <p:cNvPr id="8" name="Picture 7" descr="T4T Logo">
            <a:extLst>
              <a:ext uri="{FF2B5EF4-FFF2-40B4-BE49-F238E27FC236}">
                <a16:creationId xmlns:a16="http://schemas.microsoft.com/office/drawing/2014/main" id="{99D9578A-B531-4052-948D-59F0213A5C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1124" y="5847170"/>
            <a:ext cx="2400117" cy="959828"/>
          </a:xfrm>
          <a:prstGeom prst="rect">
            <a:avLst/>
          </a:prstGeom>
        </p:spPr>
      </p:pic>
      <p:sp>
        <p:nvSpPr>
          <p:cNvPr id="10" name="Content Placeholder 2">
            <a:extLst>
              <a:ext uri="{FF2B5EF4-FFF2-40B4-BE49-F238E27FC236}">
                <a16:creationId xmlns:a16="http://schemas.microsoft.com/office/drawing/2014/main" id="{6D95BCE1-54DA-4783-8AF6-D588266EAC4F}"/>
              </a:ext>
            </a:extLst>
          </p:cNvPr>
          <p:cNvSpPr>
            <a:spLocks noGrp="1"/>
          </p:cNvSpPr>
          <p:nvPr>
            <p:ph idx="1"/>
          </p:nvPr>
        </p:nvSpPr>
        <p:spPr>
          <a:xfrm>
            <a:off x="654034" y="976234"/>
            <a:ext cx="10599158" cy="5124468"/>
          </a:xfrm>
        </p:spPr>
        <p:txBody>
          <a:bodyPr>
            <a:normAutofit lnSpcReduction="10000"/>
          </a:bodyPr>
          <a:lstStyle/>
          <a:p>
            <a:pPr>
              <a:spcBef>
                <a:spcPts val="600"/>
              </a:spcBef>
            </a:pPr>
            <a:r>
              <a:rPr lang="en-US" sz="2400" dirty="0"/>
              <a:t>T4T gifts </a:t>
            </a:r>
            <a:r>
              <a:rPr lang="en-US" sz="2400" b="1" dirty="0"/>
              <a:t>free/low cost </a:t>
            </a:r>
            <a:r>
              <a:rPr lang="en-US" sz="2400" dirty="0"/>
              <a:t>refurbished computers to in need Active Duty, Veterans, spouses and the 3</a:t>
            </a:r>
            <a:r>
              <a:rPr lang="en-US" sz="2400" baseline="30000" dirty="0"/>
              <a:t>rd</a:t>
            </a:r>
            <a:r>
              <a:rPr lang="en-US" sz="2400" dirty="0"/>
              <a:t> grade through college aged children of the Military Community </a:t>
            </a:r>
          </a:p>
          <a:p>
            <a:pPr lvl="1">
              <a:spcBef>
                <a:spcPts val="600"/>
              </a:spcBef>
            </a:pPr>
            <a:r>
              <a:rPr lang="en-US" sz="2000" dirty="0"/>
              <a:t>We ship computers nationwide</a:t>
            </a:r>
          </a:p>
          <a:p>
            <a:pPr>
              <a:spcBef>
                <a:spcPts val="600"/>
              </a:spcBef>
            </a:pPr>
            <a:r>
              <a:rPr lang="en-US" sz="2400" dirty="0"/>
              <a:t>100% Complete Data Destruction</a:t>
            </a:r>
          </a:p>
          <a:p>
            <a:pPr>
              <a:spcBef>
                <a:spcPts val="600"/>
              </a:spcBef>
            </a:pPr>
            <a:r>
              <a:rPr lang="en-US" sz="2400" dirty="0"/>
              <a:t>“Aiming For Zero” Suicide Prevention</a:t>
            </a:r>
          </a:p>
          <a:p>
            <a:pPr lvl="1">
              <a:spcBef>
                <a:spcPts val="600"/>
              </a:spcBef>
            </a:pPr>
            <a:r>
              <a:rPr lang="en-US" sz="2000" dirty="0"/>
              <a:t>Saved 16 lives in 18 months  </a:t>
            </a:r>
            <a:endParaRPr lang="en-US" sz="2400" dirty="0"/>
          </a:p>
          <a:p>
            <a:pPr>
              <a:spcBef>
                <a:spcPts val="600"/>
              </a:spcBef>
            </a:pPr>
            <a:r>
              <a:rPr lang="en-US" sz="2400" dirty="0"/>
              <a:t>Workforce Development Program </a:t>
            </a:r>
          </a:p>
          <a:p>
            <a:pPr lvl="1">
              <a:spcBef>
                <a:spcPts val="600"/>
              </a:spcBef>
            </a:pPr>
            <a:r>
              <a:rPr lang="en-US" sz="2000" dirty="0"/>
              <a:t>In person and online</a:t>
            </a:r>
          </a:p>
          <a:p>
            <a:pPr lvl="1">
              <a:spcBef>
                <a:spcPts val="600"/>
              </a:spcBef>
            </a:pPr>
            <a:r>
              <a:rPr lang="en-US" sz="2000" dirty="0"/>
              <a:t>5,000+ free online classes</a:t>
            </a:r>
          </a:p>
          <a:p>
            <a:r>
              <a:rPr lang="en-US" sz="2400" dirty="0"/>
              <a:t>Hire Veterans and provide them IT technical </a:t>
            </a:r>
          </a:p>
          <a:p>
            <a:pPr marL="0" indent="0">
              <a:buNone/>
            </a:pPr>
            <a:r>
              <a:rPr lang="en-US" sz="2400" dirty="0"/>
              <a:t>    training</a:t>
            </a:r>
          </a:p>
          <a:p>
            <a:r>
              <a:rPr lang="en-US" sz="2400" dirty="0"/>
              <a:t>Reuse or Recycle electronics with a R2 certified </a:t>
            </a:r>
          </a:p>
          <a:p>
            <a:pPr marL="0" indent="0">
              <a:buNone/>
            </a:pPr>
            <a:r>
              <a:rPr lang="en-US" sz="2400" dirty="0"/>
              <a:t>    company – almost 800,000 pounds in 2024</a:t>
            </a:r>
          </a:p>
          <a:p>
            <a:pPr marL="0" indent="0">
              <a:buNone/>
            </a:pPr>
            <a:endParaRPr lang="en-US" sz="2400" dirty="0"/>
          </a:p>
          <a:p>
            <a:pPr marL="0" indent="0">
              <a:buClr>
                <a:srgbClr val="FF0000"/>
              </a:buClr>
              <a:buNone/>
            </a:pPr>
            <a:endParaRPr lang="en-US" sz="2400" dirty="0">
              <a:solidFill>
                <a:schemeClr val="bg2"/>
              </a:solidFill>
            </a:endParaRPr>
          </a:p>
        </p:txBody>
      </p:sp>
    </p:spTree>
    <p:extLst>
      <p:ext uri="{BB962C8B-B14F-4D97-AF65-F5344CB8AC3E}">
        <p14:creationId xmlns:p14="http://schemas.microsoft.com/office/powerpoint/2010/main" val="12224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707" y="-126939"/>
            <a:ext cx="10515600" cy="1196789"/>
          </a:xfrm>
        </p:spPr>
        <p:txBody>
          <a:bodyPr>
            <a:normAutofit/>
          </a:bodyPr>
          <a:lstStyle/>
          <a:p>
            <a:r>
              <a:rPr lang="en-US" sz="3200" b="1" cap="all" dirty="0">
                <a:solidFill>
                  <a:srgbClr val="003E7E"/>
                </a:solidFill>
                <a:latin typeface="+mn-lt"/>
              </a:rPr>
              <a:t>The Pyramid</a:t>
            </a:r>
          </a:p>
        </p:txBody>
      </p:sp>
      <p:cxnSp>
        <p:nvCxnSpPr>
          <p:cNvPr id="5" name="Straight Connector 4">
            <a:extLst>
              <a:ext uri="{C183D7F6-B498-43B3-948B-1728B52AA6E4}">
                <adec:decorative xmlns:adec="http://schemas.microsoft.com/office/drawing/2017/decorative" val="1"/>
              </a:ext>
            </a:extLst>
          </p:cNvPr>
          <p:cNvCxnSpPr/>
          <p:nvPr/>
        </p:nvCxnSpPr>
        <p:spPr>
          <a:xfrm flipV="1">
            <a:off x="635140" y="724991"/>
            <a:ext cx="7791691" cy="11576"/>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5" descr="Pyramid depicting T4T's goals"/>
          <p:cNvGraphicFramePr>
            <a:graphicFrameLocks noGrp="1"/>
          </p:cNvGraphicFramePr>
          <p:nvPr>
            <p:ph idx="1"/>
            <p:extLst>
              <p:ext uri="{D42A27DB-BD31-4B8C-83A1-F6EECF244321}">
                <p14:modId xmlns:p14="http://schemas.microsoft.com/office/powerpoint/2010/main" val="49524"/>
              </p:ext>
            </p:extLst>
          </p:nvPr>
        </p:nvGraphicFramePr>
        <p:xfrm>
          <a:off x="695326" y="886341"/>
          <a:ext cx="8211608" cy="4658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55505791-8D7C-4314-8583-411EA2DDF35F}"/>
              </a:ext>
            </a:extLst>
          </p:cNvPr>
          <p:cNvSpPr/>
          <p:nvPr/>
        </p:nvSpPr>
        <p:spPr>
          <a:xfrm>
            <a:off x="695326" y="5526166"/>
            <a:ext cx="8211608" cy="1085353"/>
          </a:xfrm>
          <a:prstGeom prst="rect">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a:solidFill>
                  <a:srgbClr val="FF3E3E"/>
                </a:solidFill>
              </a:rPr>
              <a:t>Data Security </a:t>
            </a:r>
          </a:p>
        </p:txBody>
      </p:sp>
      <p:pic>
        <p:nvPicPr>
          <p:cNvPr id="7" name="Picture 6" descr="T4T Logo">
            <a:extLst>
              <a:ext uri="{FF2B5EF4-FFF2-40B4-BE49-F238E27FC236}">
                <a16:creationId xmlns:a16="http://schemas.microsoft.com/office/drawing/2014/main" id="{9FBAC923-A8D3-4AB3-A0E0-CD51C18120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943" y="5841402"/>
            <a:ext cx="2313421" cy="925157"/>
          </a:xfrm>
          <a:prstGeom prst="rect">
            <a:avLst/>
          </a:prstGeom>
        </p:spPr>
      </p:pic>
    </p:spTree>
    <p:extLst>
      <p:ext uri="{BB962C8B-B14F-4D97-AF65-F5344CB8AC3E}">
        <p14:creationId xmlns:p14="http://schemas.microsoft.com/office/powerpoint/2010/main" val="1820501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1641" y="1197222"/>
            <a:ext cx="10899497" cy="4874597"/>
          </a:xfrm>
        </p:spPr>
        <p:txBody>
          <a:bodyPr>
            <a:normAutofit/>
          </a:bodyPr>
          <a:lstStyle/>
          <a:p>
            <a:r>
              <a:rPr lang="en-US" sz="2400" dirty="0"/>
              <a:t>Forensically certified for data destruction</a:t>
            </a:r>
          </a:p>
          <a:p>
            <a:r>
              <a:rPr lang="en-US" sz="2400" dirty="0"/>
              <a:t>Store hard drives in a secure room under lock and key </a:t>
            </a:r>
          </a:p>
          <a:p>
            <a:pPr marL="0" indent="0">
              <a:buNone/>
            </a:pPr>
            <a:r>
              <a:rPr lang="en-US" sz="2400" dirty="0"/>
              <a:t>   with camera surveillance (14 security cameras)</a:t>
            </a:r>
          </a:p>
          <a:p>
            <a:r>
              <a:rPr lang="en-US" sz="2400" dirty="0"/>
              <a:t>Every sector of a hard drive is overwritten using </a:t>
            </a:r>
          </a:p>
          <a:p>
            <a:pPr marL="0" indent="0">
              <a:buNone/>
            </a:pPr>
            <a:r>
              <a:rPr lang="en-US" sz="2400" dirty="0"/>
              <a:t>    a destructive “write” </a:t>
            </a:r>
          </a:p>
          <a:p>
            <a:r>
              <a:rPr lang="en-US" sz="2400" b="1" dirty="0"/>
              <a:t>Any</a:t>
            </a:r>
            <a:r>
              <a:rPr lang="en-US" sz="2400" dirty="0"/>
              <a:t> drive that </a:t>
            </a:r>
            <a:r>
              <a:rPr lang="en-US" sz="2400" u="sng" dirty="0"/>
              <a:t>fails</a:t>
            </a:r>
            <a:r>
              <a:rPr lang="en-US" sz="2400" dirty="0"/>
              <a:t> wiping is destroyed by shredding </a:t>
            </a:r>
          </a:p>
          <a:p>
            <a:r>
              <a:rPr lang="en-US" sz="2400" dirty="0"/>
              <a:t>For a fee, T4T provides a Certificate of Destruction </a:t>
            </a:r>
          </a:p>
          <a:p>
            <a:pPr marL="0" indent="0">
              <a:buNone/>
            </a:pPr>
            <a:r>
              <a:rPr lang="en-US" sz="2400" dirty="0"/>
              <a:t>   </a:t>
            </a:r>
          </a:p>
        </p:txBody>
      </p:sp>
      <p:sp>
        <p:nvSpPr>
          <p:cNvPr id="4" name="Title 1"/>
          <p:cNvSpPr txBox="1">
            <a:spLocks noGrp="1"/>
          </p:cNvSpPr>
          <p:nvPr>
            <p:ph type="title" idx="4294967295"/>
          </p:nvPr>
        </p:nvSpPr>
        <p:spPr>
          <a:xfrm>
            <a:off x="754642" y="319824"/>
            <a:ext cx="7772400" cy="7847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0" normalizeH="0" baseline="0" noProof="0" dirty="0">
                <a:ln w="3175" cmpd="sng">
                  <a:noFill/>
                </a:ln>
                <a:solidFill>
                  <a:srgbClr val="003E7E"/>
                </a:solidFill>
                <a:effectLst/>
                <a:uLnTx/>
                <a:uFillTx/>
                <a:latin typeface="+mn-lt"/>
                <a:ea typeface="+mj-ea"/>
                <a:cs typeface="+mj-cs"/>
              </a:rPr>
              <a:t>Guaranteed Data Destruction  </a:t>
            </a:r>
          </a:p>
        </p:txBody>
      </p:sp>
      <p:cxnSp>
        <p:nvCxnSpPr>
          <p:cNvPr id="6" name="Straight Connector 5">
            <a:extLst>
              <a:ext uri="{C183D7F6-B498-43B3-948B-1728B52AA6E4}">
                <adec:decorative xmlns:adec="http://schemas.microsoft.com/office/drawing/2017/decorative" val="1"/>
              </a:ext>
            </a:extLst>
          </p:cNvPr>
          <p:cNvCxnSpPr/>
          <p:nvPr/>
        </p:nvCxnSpPr>
        <p:spPr>
          <a:xfrm flipV="1">
            <a:off x="754642" y="1001752"/>
            <a:ext cx="7791691" cy="11576"/>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9" name="Rectangle 8">
            <a:extLst>
              <a:ext uri="{C183D7F6-B498-43B3-948B-1728B52AA6E4}">
                <adec:decorative xmlns:adec="http://schemas.microsoft.com/office/drawing/2017/decorative" val="1"/>
              </a:ext>
            </a:extLst>
          </p:cNvPr>
          <p:cNvSpPr/>
          <p:nvPr/>
        </p:nvSpPr>
        <p:spPr>
          <a:xfrm>
            <a:off x="-14288" y="5743579"/>
            <a:ext cx="9643197" cy="1114421"/>
          </a:xfrm>
          <a:prstGeom prst="rect">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redded hard driv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82877" y="808558"/>
            <a:ext cx="2929190" cy="2196893"/>
          </a:xfrm>
          <a:prstGeom prst="rect">
            <a:avLst/>
          </a:prstGeom>
        </p:spPr>
      </p:pic>
      <p:pic>
        <p:nvPicPr>
          <p:cNvPr id="8" name="Picture 7" descr="Person holding shredded hard driv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168377" y="2950948"/>
            <a:ext cx="3089362" cy="2317022"/>
          </a:xfrm>
          <a:prstGeom prst="rect">
            <a:avLst/>
          </a:prstGeom>
        </p:spPr>
      </p:pic>
      <p:pic>
        <p:nvPicPr>
          <p:cNvPr id="10" name="Picture 9" descr="T4T Logo">
            <a:extLst>
              <a:ext uri="{FF2B5EF4-FFF2-40B4-BE49-F238E27FC236}">
                <a16:creationId xmlns:a16="http://schemas.microsoft.com/office/drawing/2014/main" id="{E23B9BB7-7A38-44F6-BC95-1909EDA43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62343" y="5839962"/>
            <a:ext cx="2317022" cy="926597"/>
          </a:xfrm>
          <a:prstGeom prst="rect">
            <a:avLst/>
          </a:prstGeom>
        </p:spPr>
      </p:pic>
    </p:spTree>
    <p:extLst>
      <p:ext uri="{BB962C8B-B14F-4D97-AF65-F5344CB8AC3E}">
        <p14:creationId xmlns:p14="http://schemas.microsoft.com/office/powerpoint/2010/main" val="3349800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A8D4F4-6C0D-C2C6-9E51-2C25D61B9F32}"/>
              </a:ext>
              <a:ext uri="{C183D7F6-B498-43B3-948B-1728B52AA6E4}">
                <adec:decorative xmlns:adec="http://schemas.microsoft.com/office/drawing/2017/decorative" val="1"/>
              </a:ext>
            </a:extLst>
          </p:cNvPr>
          <p:cNvPicPr>
            <a:picLocks noChangeAspect="1"/>
          </p:cNvPicPr>
          <p:nvPr/>
        </p:nvPicPr>
        <p:blipFill rotWithShape="1">
          <a:blip r:embed="rId2" cstate="print">
            <a:lum bright="70000" contrast="-70000"/>
            <a:alphaModFix/>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5320" t="2657" r="17782" b="1303"/>
          <a:stretch/>
        </p:blipFill>
        <p:spPr>
          <a:xfrm>
            <a:off x="0" y="-23812"/>
            <a:ext cx="12192000" cy="6858000"/>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F7A2276A-7E58-4B78-D8F5-0428564FCCBE}"/>
              </a:ext>
            </a:extLst>
          </p:cNvPr>
          <p:cNvSpPr/>
          <p:nvPr/>
        </p:nvSpPr>
        <p:spPr>
          <a:xfrm>
            <a:off x="1498269" y="-27535"/>
            <a:ext cx="5549853" cy="2123658"/>
          </a:xfrm>
          <a:prstGeom prst="rect">
            <a:avLst/>
          </a:prstGeom>
          <a:noFill/>
        </p:spPr>
        <p:txBody>
          <a:bodyPr wrap="none" lIns="91440" tIns="45720" rIns="91440" bIns="45720">
            <a:spAutoFit/>
            <a:scene3d>
              <a:camera prst="obliqueTopLeft"/>
              <a:lightRig rig="threePt" dir="t"/>
            </a:scene3d>
          </a:bodyPr>
          <a:lstStyle/>
          <a:p>
            <a:pPr algn="ctr"/>
            <a:r>
              <a:rPr lang="en-US" sz="6600" b="1" dirty="0">
                <a:ln w="12700">
                  <a:solidFill>
                    <a:schemeClr val="accent1"/>
                  </a:solidFill>
                  <a:prstDash val="solid"/>
                </a:ln>
                <a:solidFill>
                  <a:schemeClr val="accent1">
                    <a:lumMod val="60000"/>
                    <a:lumOff val="40000"/>
                  </a:schemeClr>
                </a:solidFill>
                <a:effectLst>
                  <a:outerShdw blurRad="38100" dist="38100" dir="2700000" algn="tl">
                    <a:srgbClr val="000000">
                      <a:alpha val="43137"/>
                    </a:srgbClr>
                  </a:outerShdw>
                </a:effectLst>
                <a:latin typeface="Biome" panose="020B0503030204020804" pitchFamily="34" charset="0"/>
                <a:cs typeface="Biome" panose="020B0503030204020804" pitchFamily="34" charset="0"/>
              </a:rPr>
              <a:t>Game Corps: </a:t>
            </a:r>
          </a:p>
          <a:p>
            <a:pPr algn="ctr"/>
            <a:r>
              <a:rPr lang="en-US" sz="6600" b="1" dirty="0">
                <a:ln w="12700">
                  <a:solidFill>
                    <a:schemeClr val="accent1"/>
                  </a:solidFill>
                  <a:prstDash val="solid"/>
                </a:ln>
                <a:solidFill>
                  <a:schemeClr val="accent1">
                    <a:lumMod val="60000"/>
                    <a:lumOff val="40000"/>
                  </a:schemeClr>
                </a:solidFill>
                <a:effectLst>
                  <a:outerShdw blurRad="38100" dist="38100" dir="2700000" algn="tl">
                    <a:srgbClr val="000000">
                      <a:alpha val="43137"/>
                    </a:srgbClr>
                  </a:outerShdw>
                </a:effectLst>
                <a:latin typeface="Biome" panose="020B0503030204020804" pitchFamily="34" charset="0"/>
                <a:cs typeface="Biome" panose="020B0503030204020804" pitchFamily="34" charset="0"/>
              </a:rPr>
              <a:t>Aiming For Zero</a:t>
            </a:r>
            <a:endParaRPr lang="en-US" sz="6600" b="1" cap="none" spc="0" dirty="0">
              <a:ln w="12700">
                <a:solidFill>
                  <a:schemeClr val="accent1"/>
                </a:solidFill>
                <a:prstDash val="solid"/>
              </a:ln>
              <a:solidFill>
                <a:schemeClr val="accent1">
                  <a:lumMod val="60000"/>
                  <a:lumOff val="40000"/>
                </a:schemeClr>
              </a:solidFill>
              <a:effectLst>
                <a:outerShdw blurRad="38100" dist="38100" dir="2700000" algn="tl">
                  <a:srgbClr val="000000">
                    <a:alpha val="43137"/>
                  </a:srgbClr>
                </a:outerShdw>
              </a:effectLst>
              <a:latin typeface="Biome" panose="020B0503030204020804" pitchFamily="34" charset="0"/>
              <a:cs typeface="Biome" panose="020B0503030204020804" pitchFamily="34" charset="0"/>
            </a:endParaRPr>
          </a:p>
        </p:txBody>
      </p:sp>
      <p:sp>
        <p:nvSpPr>
          <p:cNvPr id="3" name="TextBox 2">
            <a:extLst>
              <a:ext uri="{FF2B5EF4-FFF2-40B4-BE49-F238E27FC236}">
                <a16:creationId xmlns:a16="http://schemas.microsoft.com/office/drawing/2014/main" id="{83166A9B-0575-D15D-9D7E-ED52130497EC}"/>
              </a:ext>
            </a:extLst>
          </p:cNvPr>
          <p:cNvSpPr txBox="1"/>
          <p:nvPr/>
        </p:nvSpPr>
        <p:spPr>
          <a:xfrm>
            <a:off x="634569" y="3113542"/>
            <a:ext cx="6279529" cy="954107"/>
          </a:xfrm>
          <a:prstGeom prst="rect">
            <a:avLst/>
          </a:prstGeom>
          <a:noFill/>
        </p:spPr>
        <p:txBody>
          <a:bodyPr wrap="square" rtlCol="0">
            <a:spAutoFit/>
          </a:bodyPr>
          <a:lstStyle/>
          <a:p>
            <a:pPr algn="ctr"/>
            <a:r>
              <a:rPr lang="en-US" sz="2800" b="1" dirty="0">
                <a:latin typeface="Biome" panose="020B0503030204020804" pitchFamily="34" charset="0"/>
                <a:cs typeface="Biome" panose="020B0503030204020804" pitchFamily="34" charset="0"/>
              </a:rPr>
              <a:t>The Future of Veteran Communication</a:t>
            </a:r>
          </a:p>
        </p:txBody>
      </p:sp>
      <p:sp>
        <p:nvSpPr>
          <p:cNvPr id="4" name="Title 3">
            <a:extLst>
              <a:ext uri="{FF2B5EF4-FFF2-40B4-BE49-F238E27FC236}">
                <a16:creationId xmlns:a16="http://schemas.microsoft.com/office/drawing/2014/main" id="{D68981B2-E20F-69F9-6CDB-86C5A5ECB48E}"/>
              </a:ext>
            </a:extLst>
          </p:cNvPr>
          <p:cNvSpPr txBox="1">
            <a:spLocks noGrp="1"/>
          </p:cNvSpPr>
          <p:nvPr>
            <p:ph type="title" idx="4294967295"/>
          </p:nvPr>
        </p:nvSpPr>
        <p:spPr>
          <a:xfrm>
            <a:off x="4723479" y="4200665"/>
            <a:ext cx="6832121"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5">
                    <a:lumMod val="75000"/>
                  </a:schemeClr>
                </a:solidFill>
                <a:effectLst/>
                <a:uLnTx/>
                <a:uFillTx/>
                <a:latin typeface="Biome" panose="020B0503030204020804" pitchFamily="34" charset="0"/>
                <a:ea typeface="+mn-ea"/>
                <a:cs typeface="Biome" panose="020B0503030204020804" pitchFamily="34" charset="0"/>
              </a:rPr>
              <a:t>Beyond being used to heal &amp; offer hope, gaming is an easily learned tool for Veteran engagement.</a:t>
            </a:r>
          </a:p>
        </p:txBody>
      </p:sp>
      <p:pic>
        <p:nvPicPr>
          <p:cNvPr id="8" name="Picture 7" descr="Person with dog. ">
            <a:extLst>
              <a:ext uri="{FF2B5EF4-FFF2-40B4-BE49-F238E27FC236}">
                <a16:creationId xmlns:a16="http://schemas.microsoft.com/office/drawing/2014/main" id="{F94A4708-39A6-4606-8FF5-4572AD5E4B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314849" y="691217"/>
            <a:ext cx="3267522" cy="2460252"/>
          </a:xfrm>
          <a:prstGeom prst="rect">
            <a:avLst/>
          </a:prstGeom>
        </p:spPr>
      </p:pic>
      <p:pic>
        <p:nvPicPr>
          <p:cNvPr id="9" name="Picture 8" descr="T4T Logo">
            <a:extLst>
              <a:ext uri="{FF2B5EF4-FFF2-40B4-BE49-F238E27FC236}">
                <a16:creationId xmlns:a16="http://schemas.microsoft.com/office/drawing/2014/main" id="{49B9FD01-E3C4-4399-9C66-A4DEE4A3C2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5631" y="5984863"/>
            <a:ext cx="2053241" cy="821109"/>
          </a:xfrm>
          <a:prstGeom prst="rect">
            <a:avLst/>
          </a:prstGeom>
        </p:spPr>
      </p:pic>
      <p:sp>
        <p:nvSpPr>
          <p:cNvPr id="10" name="TextBox 9">
            <a:extLst>
              <a:ext uri="{FF2B5EF4-FFF2-40B4-BE49-F238E27FC236}">
                <a16:creationId xmlns:a16="http://schemas.microsoft.com/office/drawing/2014/main" id="{AFE22B6F-B997-4074-B673-66CEADECB26D}"/>
              </a:ext>
            </a:extLst>
          </p:cNvPr>
          <p:cNvSpPr txBox="1"/>
          <p:nvPr/>
        </p:nvSpPr>
        <p:spPr>
          <a:xfrm>
            <a:off x="1163083" y="2326678"/>
            <a:ext cx="6832120" cy="461665"/>
          </a:xfrm>
          <a:prstGeom prst="rect">
            <a:avLst/>
          </a:prstGeom>
          <a:noFill/>
        </p:spPr>
        <p:txBody>
          <a:bodyPr wrap="square" rtlCol="0">
            <a:spAutoFit/>
          </a:bodyPr>
          <a:lstStyle/>
          <a:p>
            <a:r>
              <a:rPr lang="en-US" sz="2400" dirty="0"/>
              <a:t>Impacting suicide in the Military Community</a:t>
            </a:r>
          </a:p>
        </p:txBody>
      </p:sp>
      <p:sp>
        <p:nvSpPr>
          <p:cNvPr id="11" name="TextBox 10">
            <a:extLst>
              <a:ext uri="{FF2B5EF4-FFF2-40B4-BE49-F238E27FC236}">
                <a16:creationId xmlns:a16="http://schemas.microsoft.com/office/drawing/2014/main" id="{42CBBEBD-2988-4D08-BA39-FDAB97291FCD}"/>
              </a:ext>
            </a:extLst>
          </p:cNvPr>
          <p:cNvSpPr txBox="1"/>
          <p:nvPr/>
        </p:nvSpPr>
        <p:spPr>
          <a:xfrm>
            <a:off x="1062449" y="3555104"/>
            <a:ext cx="3210747" cy="3108543"/>
          </a:xfrm>
          <a:prstGeom prst="rect">
            <a:avLst/>
          </a:prstGeom>
          <a:noFill/>
        </p:spPr>
        <p:txBody>
          <a:bodyPr wrap="square" rtlCol="0">
            <a:spAutoFit/>
          </a:bodyPr>
          <a:lstStyle/>
          <a:p>
            <a:r>
              <a:rPr lang="en-US" sz="2800" dirty="0"/>
              <a:t>Using Discord and Twitch, Game Corps “Aiming For Zero” has impacted Active Duty, Veterans and families lives across the USA. </a:t>
            </a:r>
          </a:p>
        </p:txBody>
      </p:sp>
      <p:sp>
        <p:nvSpPr>
          <p:cNvPr id="12" name="TextBox 11">
            <a:extLst>
              <a:ext uri="{FF2B5EF4-FFF2-40B4-BE49-F238E27FC236}">
                <a16:creationId xmlns:a16="http://schemas.microsoft.com/office/drawing/2014/main" id="{9AB0AD23-2487-4A1F-B752-F6CF3C65EAB1}"/>
              </a:ext>
            </a:extLst>
          </p:cNvPr>
          <p:cNvSpPr txBox="1"/>
          <p:nvPr/>
        </p:nvSpPr>
        <p:spPr>
          <a:xfrm>
            <a:off x="10328176" y="1226200"/>
            <a:ext cx="1659347" cy="1754326"/>
          </a:xfrm>
          <a:prstGeom prst="rect">
            <a:avLst/>
          </a:prstGeom>
          <a:noFill/>
        </p:spPr>
        <p:txBody>
          <a:bodyPr wrap="square" rtlCol="0">
            <a:spAutoFit/>
          </a:bodyPr>
          <a:lstStyle/>
          <a:p>
            <a:r>
              <a:rPr lang="en-US" dirty="0" err="1"/>
              <a:t>GameMaster</a:t>
            </a:r>
            <a:r>
              <a:rPr lang="en-US" dirty="0"/>
              <a:t> Jason and General Hawk, his service dog/Mascot of T4T.</a:t>
            </a:r>
          </a:p>
        </p:txBody>
      </p:sp>
    </p:spTree>
    <p:extLst>
      <p:ext uri="{BB962C8B-B14F-4D97-AF65-F5344CB8AC3E}">
        <p14:creationId xmlns:p14="http://schemas.microsoft.com/office/powerpoint/2010/main" val="2019981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F7FFFC-EA72-04B2-87B6-998984DE21C7}"/>
              </a:ext>
              <a:ext uri="{C183D7F6-B498-43B3-948B-1728B52AA6E4}">
                <adec:decorative xmlns:adec="http://schemas.microsoft.com/office/drawing/2017/decorative" val="1"/>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6851904"/>
          </a:xfrm>
          <a:prstGeom prst="rect">
            <a:avLst/>
          </a:prstGeom>
        </p:spPr>
      </p:pic>
      <p:sp>
        <p:nvSpPr>
          <p:cNvPr id="4" name="Title 3">
            <a:extLst>
              <a:ext uri="{FF2B5EF4-FFF2-40B4-BE49-F238E27FC236}">
                <a16:creationId xmlns:a16="http://schemas.microsoft.com/office/drawing/2014/main" id="{ACFDB35E-1F92-0A7A-5DCC-AD37B1337932}"/>
              </a:ext>
            </a:extLst>
          </p:cNvPr>
          <p:cNvSpPr>
            <a:spLocks noGrp="1"/>
          </p:cNvSpPr>
          <p:nvPr>
            <p:ph type="title" idx="4294967295"/>
          </p:nvPr>
        </p:nvSpPr>
        <p:spPr>
          <a:xfrm>
            <a:off x="1192564" y="139790"/>
            <a:ext cx="8537915"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0070C0"/>
                </a:solidFill>
                <a:effectLst>
                  <a:outerShdw blurRad="38100" dist="38100" dir="2700000" algn="tl">
                    <a:srgbClr val="000000">
                      <a:alpha val="43137"/>
                    </a:srgbClr>
                  </a:outerShdw>
                </a:effectLst>
                <a:uLnTx/>
                <a:uFillTx/>
                <a:latin typeface="Biome" panose="020B0503030204020804" pitchFamily="34" charset="0"/>
                <a:ea typeface="+mn-ea"/>
                <a:cs typeface="Biome" panose="020B0503030204020804" pitchFamily="34" charset="0"/>
              </a:rPr>
              <a:t>Can you effect Change? </a:t>
            </a:r>
          </a:p>
        </p:txBody>
      </p:sp>
      <p:sp>
        <p:nvSpPr>
          <p:cNvPr id="5" name="TextBox 4">
            <a:extLst>
              <a:ext uri="{FF2B5EF4-FFF2-40B4-BE49-F238E27FC236}">
                <a16:creationId xmlns:a16="http://schemas.microsoft.com/office/drawing/2014/main" id="{33B7BC0E-8A79-DA63-84DE-92466627A6DF}"/>
              </a:ext>
            </a:extLst>
          </p:cNvPr>
          <p:cNvSpPr txBox="1"/>
          <p:nvPr/>
        </p:nvSpPr>
        <p:spPr>
          <a:xfrm>
            <a:off x="483501" y="1113558"/>
            <a:ext cx="4994528" cy="1077218"/>
          </a:xfrm>
          <a:prstGeom prst="rect">
            <a:avLst/>
          </a:prstGeom>
          <a:noFill/>
        </p:spPr>
        <p:txBody>
          <a:bodyPr wrap="square" rtlCol="0">
            <a:spAutoFit/>
          </a:bodyPr>
          <a:lstStyle/>
          <a:p>
            <a:r>
              <a:rPr lang="en-US" sz="3200" dirty="0"/>
              <a:t>“Hey dude – what’s up w/ you?” </a:t>
            </a:r>
            <a:endParaRPr lang="en-US" sz="3200" dirty="0">
              <a:latin typeface="Biome" panose="020B0503030204020804" pitchFamily="34" charset="0"/>
              <a:cs typeface="Biome" panose="020B0503030204020804" pitchFamily="34" charset="0"/>
            </a:endParaRPr>
          </a:p>
        </p:txBody>
      </p:sp>
      <p:sp>
        <p:nvSpPr>
          <p:cNvPr id="6" name="TextBox 5">
            <a:extLst>
              <a:ext uri="{FF2B5EF4-FFF2-40B4-BE49-F238E27FC236}">
                <a16:creationId xmlns:a16="http://schemas.microsoft.com/office/drawing/2014/main" id="{13A2E9F7-2080-D8D4-CBA0-EFADF975450C}"/>
              </a:ext>
            </a:extLst>
          </p:cNvPr>
          <p:cNvSpPr txBox="1"/>
          <p:nvPr/>
        </p:nvSpPr>
        <p:spPr>
          <a:xfrm>
            <a:off x="482210" y="2136539"/>
            <a:ext cx="5172075" cy="1077218"/>
          </a:xfrm>
          <a:prstGeom prst="rect">
            <a:avLst/>
          </a:prstGeom>
          <a:noFill/>
        </p:spPr>
        <p:txBody>
          <a:bodyPr wrap="square" rtlCol="0">
            <a:spAutoFit/>
          </a:bodyPr>
          <a:lstStyle/>
          <a:p>
            <a:r>
              <a:rPr lang="en-US" sz="3200" dirty="0">
                <a:solidFill>
                  <a:schemeClr val="bg1"/>
                </a:solidFill>
              </a:rPr>
              <a:t>*</a:t>
            </a:r>
            <a:r>
              <a:rPr lang="en-US" sz="3200" dirty="0"/>
              <a:t>Veterans typically listen to other Veterans.</a:t>
            </a:r>
            <a:endParaRPr lang="en-US" sz="3200" dirty="0">
              <a:latin typeface="Biome" panose="020B0503030204020804" pitchFamily="34" charset="0"/>
              <a:cs typeface="Biome" panose="020B0503030204020804" pitchFamily="34" charset="0"/>
            </a:endParaRPr>
          </a:p>
        </p:txBody>
      </p:sp>
      <p:sp>
        <p:nvSpPr>
          <p:cNvPr id="7" name="TextBox 6">
            <a:extLst>
              <a:ext uri="{FF2B5EF4-FFF2-40B4-BE49-F238E27FC236}">
                <a16:creationId xmlns:a16="http://schemas.microsoft.com/office/drawing/2014/main" id="{646B647B-03B5-FD6A-F0E7-B92E74DEEB5B}"/>
              </a:ext>
            </a:extLst>
          </p:cNvPr>
          <p:cNvSpPr txBox="1"/>
          <p:nvPr/>
        </p:nvSpPr>
        <p:spPr>
          <a:xfrm>
            <a:off x="5795541" y="1175986"/>
            <a:ext cx="6232921" cy="3539430"/>
          </a:xfrm>
          <a:prstGeom prst="rect">
            <a:avLst/>
          </a:prstGeom>
          <a:noFill/>
        </p:spPr>
        <p:txBody>
          <a:bodyPr wrap="square" rtlCol="0">
            <a:spAutoFit/>
          </a:bodyPr>
          <a:lstStyle/>
          <a:p>
            <a:r>
              <a:rPr lang="en-US" sz="3200" dirty="0"/>
              <a:t>T4T Game Corps has saved 21 lives in the past 26 months and have affected countless more. </a:t>
            </a:r>
          </a:p>
          <a:p>
            <a:endParaRPr lang="en-US" sz="3200" dirty="0">
              <a:latin typeface="Biome" panose="020B0503030204020804" pitchFamily="34" charset="0"/>
              <a:cs typeface="Biome" panose="020B0503030204020804" pitchFamily="34" charset="0"/>
            </a:endParaRPr>
          </a:p>
          <a:p>
            <a:r>
              <a:rPr lang="en-US" sz="3200" dirty="0"/>
              <a:t>The number isn’t ZERO yet – which means – we’re just getting started – and we need YOUR help.</a:t>
            </a:r>
            <a:endParaRPr lang="en-US" sz="3200" dirty="0">
              <a:latin typeface="Biome" panose="020B0503030204020804" pitchFamily="34" charset="0"/>
              <a:cs typeface="Biome" panose="020B0503030204020804" pitchFamily="34" charset="0"/>
            </a:endParaRPr>
          </a:p>
        </p:txBody>
      </p:sp>
      <p:sp>
        <p:nvSpPr>
          <p:cNvPr id="11" name="TextBox 10">
            <a:extLst>
              <a:ext uri="{FF2B5EF4-FFF2-40B4-BE49-F238E27FC236}">
                <a16:creationId xmlns:a16="http://schemas.microsoft.com/office/drawing/2014/main" id="{A57F494F-8890-9A52-3D8B-4637D9F61E33}"/>
              </a:ext>
            </a:extLst>
          </p:cNvPr>
          <p:cNvSpPr txBox="1"/>
          <p:nvPr/>
        </p:nvSpPr>
        <p:spPr>
          <a:xfrm>
            <a:off x="340954" y="3315687"/>
            <a:ext cx="5621307" cy="3816429"/>
          </a:xfrm>
          <a:prstGeom prst="rect">
            <a:avLst/>
          </a:prstGeom>
          <a:noFill/>
        </p:spPr>
        <p:txBody>
          <a:bodyPr wrap="square">
            <a:spAutoFit/>
          </a:bodyPr>
          <a:lstStyle/>
          <a:p>
            <a:r>
              <a:rPr lang="en-US" sz="3200" dirty="0"/>
              <a:t>“Eudemonic Lifestyle” is found when the subject leads a virtuous life and has negative feelings assuaged because their endeavors are fulfilling not just financially and practically – but emotionally and spiritually. </a:t>
            </a:r>
          </a:p>
          <a:p>
            <a:r>
              <a:rPr lang="en-US" dirty="0"/>
              <a:t> </a:t>
            </a:r>
          </a:p>
        </p:txBody>
      </p:sp>
      <p:sp>
        <p:nvSpPr>
          <p:cNvPr id="2" name="TextBox 1">
            <a:extLst>
              <a:ext uri="{FF2B5EF4-FFF2-40B4-BE49-F238E27FC236}">
                <a16:creationId xmlns:a16="http://schemas.microsoft.com/office/drawing/2014/main" id="{D2AD8C95-220F-4518-95FA-376C574BBCE3}"/>
              </a:ext>
            </a:extLst>
          </p:cNvPr>
          <p:cNvSpPr txBox="1"/>
          <p:nvPr/>
        </p:nvSpPr>
        <p:spPr>
          <a:xfrm>
            <a:off x="6229741" y="5174428"/>
            <a:ext cx="5280941" cy="1200329"/>
          </a:xfrm>
          <a:prstGeom prst="rect">
            <a:avLst/>
          </a:prstGeom>
          <a:noFill/>
        </p:spPr>
        <p:txBody>
          <a:bodyPr wrap="square" rtlCol="0">
            <a:spAutoFit/>
          </a:bodyPr>
          <a:lstStyle/>
          <a:p>
            <a:r>
              <a:rPr lang="en-US" dirty="0"/>
              <a:t>Mental Health facilities are asking for our help for Veterans in patient service.</a:t>
            </a:r>
          </a:p>
          <a:p>
            <a:r>
              <a:rPr lang="en-US" dirty="0"/>
              <a:t>- What can you do to help us help our brothers and sisters? </a:t>
            </a:r>
          </a:p>
        </p:txBody>
      </p:sp>
    </p:spTree>
    <p:extLst>
      <p:ext uri="{BB962C8B-B14F-4D97-AF65-F5344CB8AC3E}">
        <p14:creationId xmlns:p14="http://schemas.microsoft.com/office/powerpoint/2010/main" val="1571845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noGrp="1"/>
          </p:cNvSpPr>
          <p:nvPr>
            <p:ph type="title" idx="4294967295"/>
          </p:nvPr>
        </p:nvSpPr>
        <p:spPr>
          <a:xfrm>
            <a:off x="572275" y="450657"/>
            <a:ext cx="10677926" cy="7794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500" b="1" i="0" u="none" strike="noStrike" kern="1200" cap="all" spc="0" normalizeH="0" baseline="0" noProof="0" dirty="0">
                <a:ln w="3175" cmpd="sng">
                  <a:noFill/>
                </a:ln>
                <a:solidFill>
                  <a:srgbClr val="003E7E"/>
                </a:solidFill>
                <a:effectLst/>
                <a:uLnTx/>
                <a:uFillTx/>
                <a:latin typeface="+mn-lt"/>
                <a:ea typeface="+mj-ea"/>
                <a:cs typeface="+mj-cs"/>
              </a:rPr>
              <a:t>Veteran Improvement By Education Program (VIBE) </a:t>
            </a:r>
            <a:endParaRPr kumimoji="0" lang="en-US" sz="2800" b="1" i="0" u="none" strike="noStrike" kern="1200" cap="all" spc="0" normalizeH="0" baseline="0" noProof="0" dirty="0">
              <a:ln w="3175" cmpd="sng">
                <a:noFill/>
              </a:ln>
              <a:solidFill>
                <a:schemeClr val="tx1"/>
              </a:solidFill>
              <a:effectLst/>
              <a:uLnTx/>
              <a:uFillTx/>
              <a:latin typeface="+mj-lt"/>
              <a:ea typeface="+mj-ea"/>
              <a:cs typeface="+mj-cs"/>
            </a:endParaRPr>
          </a:p>
        </p:txBody>
      </p:sp>
      <p:sp>
        <p:nvSpPr>
          <p:cNvPr id="5" name="Rectangle 4">
            <a:extLst>
              <a:ext uri="{FF2B5EF4-FFF2-40B4-BE49-F238E27FC236}">
                <a16:creationId xmlns:a16="http://schemas.microsoft.com/office/drawing/2014/main" id="{D145E065-8E6E-7648-96A2-BC7DBA16268F}"/>
              </a:ext>
              <a:ext uri="{C183D7F6-B498-43B3-948B-1728B52AA6E4}">
                <adec:decorative xmlns:adec="http://schemas.microsoft.com/office/drawing/2017/decorative" val="1"/>
              </a:ext>
            </a:extLst>
          </p:cNvPr>
          <p:cNvSpPr/>
          <p:nvPr/>
        </p:nvSpPr>
        <p:spPr>
          <a:xfrm>
            <a:off x="-14288" y="5976730"/>
            <a:ext cx="9643197" cy="881270"/>
          </a:xfrm>
          <a:prstGeom prst="rect">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C183D7F6-B498-43B3-948B-1728B52AA6E4}">
                <adec:decorative xmlns:adec="http://schemas.microsoft.com/office/drawing/2017/decorative" val="1"/>
              </a:ext>
            </a:extLst>
          </p:cNvPr>
          <p:cNvCxnSpPr/>
          <p:nvPr/>
        </p:nvCxnSpPr>
        <p:spPr>
          <a:xfrm flipV="1">
            <a:off x="654283" y="1149026"/>
            <a:ext cx="10066590" cy="19566"/>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256654" y="5307199"/>
            <a:ext cx="4622786" cy="369332"/>
          </a:xfrm>
          <a:prstGeom prst="rect">
            <a:avLst/>
          </a:prstGeom>
          <a:noFill/>
        </p:spPr>
        <p:txBody>
          <a:bodyPr wrap="square" rtlCol="0">
            <a:spAutoFit/>
          </a:bodyPr>
          <a:lstStyle/>
          <a:p>
            <a:r>
              <a:rPr lang="en-US" dirty="0"/>
              <a:t>Veterans who became proficient on a computer</a:t>
            </a:r>
          </a:p>
        </p:txBody>
      </p:sp>
      <p:pic>
        <p:nvPicPr>
          <p:cNvPr id="10" name="Picture 9" descr="Classroom with veterans">
            <a:extLst>
              <a:ext uri="{FF2B5EF4-FFF2-40B4-BE49-F238E27FC236}">
                <a16:creationId xmlns:a16="http://schemas.microsoft.com/office/drawing/2014/main" id="{37B97673-3A83-45A2-8101-A9854011EE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532" y="1355054"/>
            <a:ext cx="2852121" cy="3802828"/>
          </a:xfrm>
          <a:prstGeom prst="rect">
            <a:avLst/>
          </a:prstGeom>
        </p:spPr>
      </p:pic>
      <p:pic>
        <p:nvPicPr>
          <p:cNvPr id="12" name="Picture 11" descr="classroom with veterans">
            <a:extLst>
              <a:ext uri="{FF2B5EF4-FFF2-40B4-BE49-F238E27FC236}">
                <a16:creationId xmlns:a16="http://schemas.microsoft.com/office/drawing/2014/main" id="{086ED276-527A-4EFF-952F-9544A52842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5716" y="1624773"/>
            <a:ext cx="4383724" cy="3287793"/>
          </a:xfrm>
          <a:prstGeom prst="rect">
            <a:avLst/>
          </a:prstGeom>
        </p:spPr>
      </p:pic>
      <p:pic>
        <p:nvPicPr>
          <p:cNvPr id="14" name="Picture 13" descr="Veteran at computer">
            <a:extLst>
              <a:ext uri="{FF2B5EF4-FFF2-40B4-BE49-F238E27FC236}">
                <a16:creationId xmlns:a16="http://schemas.microsoft.com/office/drawing/2014/main" id="{26274F24-2819-4CD0-9778-6BA2C2C47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8503" y="1624773"/>
            <a:ext cx="3405258" cy="3383996"/>
          </a:xfrm>
          <a:prstGeom prst="rect">
            <a:avLst/>
          </a:prstGeom>
        </p:spPr>
      </p:pic>
      <p:pic>
        <p:nvPicPr>
          <p:cNvPr id="15" name="Picture 14" descr="T4T Logo">
            <a:extLst>
              <a:ext uri="{FF2B5EF4-FFF2-40B4-BE49-F238E27FC236}">
                <a16:creationId xmlns:a16="http://schemas.microsoft.com/office/drawing/2014/main" id="{F62640F7-61DF-4733-AA6D-DC04303737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3243" y="5941164"/>
            <a:ext cx="2225364" cy="889943"/>
          </a:xfrm>
          <a:prstGeom prst="rect">
            <a:avLst/>
          </a:prstGeom>
        </p:spPr>
      </p:pic>
    </p:spTree>
    <p:extLst>
      <p:ext uri="{BB962C8B-B14F-4D97-AF65-F5344CB8AC3E}">
        <p14:creationId xmlns:p14="http://schemas.microsoft.com/office/powerpoint/2010/main" val="2655488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1641" y="980390"/>
            <a:ext cx="10899497" cy="5300439"/>
          </a:xfrm>
        </p:spPr>
        <p:txBody>
          <a:bodyPr>
            <a:normAutofit fontScale="92500" lnSpcReduction="20000"/>
          </a:bodyPr>
          <a:lstStyle/>
          <a:p>
            <a:pPr marL="0" indent="0">
              <a:buNone/>
            </a:pPr>
            <a:r>
              <a:rPr lang="en-US" dirty="0"/>
              <a:t>March 14, 2024:</a:t>
            </a:r>
          </a:p>
          <a:p>
            <a:pPr marL="0" indent="0">
              <a:buNone/>
            </a:pPr>
            <a:r>
              <a:rPr lang="en-US" dirty="0"/>
              <a:t>The Department of Veterans Affairs plans to move more than 41,000 homeless veterans into permanent housing in 2024 and conduct outreach with up to 40,000 veterans living in cars, parks or on the streets.</a:t>
            </a:r>
            <a:endParaRPr lang="en-US" sz="2400" dirty="0"/>
          </a:p>
          <a:p>
            <a:pPr marL="0" indent="0">
              <a:buNone/>
            </a:pPr>
            <a:r>
              <a:rPr lang="en-US" dirty="0">
                <a:highlight>
                  <a:srgbClr val="C0C0C0"/>
                </a:highlight>
              </a:rPr>
              <a:t>Question is: </a:t>
            </a:r>
            <a:r>
              <a:rPr lang="en-US" i="1" dirty="0">
                <a:highlight>
                  <a:srgbClr val="C0C0C0"/>
                </a:highlight>
              </a:rPr>
              <a:t>What good is it if the Vet moves into an apt and has no way to apply for a job? Or doesn’t know how to use a computer?  </a:t>
            </a:r>
          </a:p>
          <a:p>
            <a:pPr marL="0" indent="0">
              <a:buNone/>
            </a:pPr>
            <a:r>
              <a:rPr lang="en-US" sz="2400" i="1" dirty="0"/>
              <a:t>And – This is going to get worse – </a:t>
            </a:r>
          </a:p>
          <a:p>
            <a:pPr marL="0" indent="0">
              <a:buNone/>
            </a:pPr>
            <a:r>
              <a:rPr lang="en-US" i="1" dirty="0"/>
              <a:t>A January 25 report from Harvard’s Joint Center for Housing Studies estimated that over 650,000 Americans experienced homelessness in 2023—up almost 50% from 2015. Costs of renting and home ownership have skyrocketed while wages largely stagnate. The Harvard report found that half of U.S. households are “cost-burdened” (meaning that 30-50% of monthly income goes to housing), and 12 million people are “severely cost-burdened.” These Americans stand one accident, health setback, or employment disruption away from eviction.</a:t>
            </a:r>
            <a:br>
              <a:rPr lang="en-US" sz="2400" dirty="0"/>
            </a:br>
            <a:br>
              <a:rPr lang="en-US" sz="2400" dirty="0"/>
            </a:br>
            <a:endParaRPr lang="en-US" sz="2400" dirty="0"/>
          </a:p>
        </p:txBody>
      </p:sp>
      <p:sp>
        <p:nvSpPr>
          <p:cNvPr id="4" name="Title 1"/>
          <p:cNvSpPr txBox="1">
            <a:spLocks noGrp="1"/>
          </p:cNvSpPr>
          <p:nvPr>
            <p:ph type="title" idx="4294967295"/>
          </p:nvPr>
        </p:nvSpPr>
        <p:spPr>
          <a:xfrm>
            <a:off x="754642" y="126180"/>
            <a:ext cx="7772400" cy="7847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0" normalizeH="0" baseline="0" noProof="0" dirty="0">
                <a:ln w="3175" cmpd="sng">
                  <a:noFill/>
                </a:ln>
                <a:solidFill>
                  <a:srgbClr val="003E7E"/>
                </a:solidFill>
                <a:effectLst/>
                <a:uLnTx/>
                <a:uFillTx/>
                <a:latin typeface="+mn-lt"/>
                <a:ea typeface="+mj-ea"/>
                <a:cs typeface="+mj-cs"/>
              </a:rPr>
              <a:t>Veteran Homelessness  - VA</a:t>
            </a:r>
          </a:p>
        </p:txBody>
      </p:sp>
      <p:cxnSp>
        <p:nvCxnSpPr>
          <p:cNvPr id="6" name="Straight Connector 5">
            <a:extLst>
              <a:ext uri="{C183D7F6-B498-43B3-948B-1728B52AA6E4}">
                <adec:decorative xmlns:adec="http://schemas.microsoft.com/office/drawing/2017/decorative" val="1"/>
              </a:ext>
            </a:extLst>
          </p:cNvPr>
          <p:cNvCxnSpPr/>
          <p:nvPr/>
        </p:nvCxnSpPr>
        <p:spPr>
          <a:xfrm flipV="1">
            <a:off x="754642" y="808108"/>
            <a:ext cx="7791691" cy="11576"/>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9" name="Rectangle 8">
            <a:extLst>
              <a:ext uri="{C183D7F6-B498-43B3-948B-1728B52AA6E4}">
                <adec:decorative xmlns:adec="http://schemas.microsoft.com/office/drawing/2017/decorative" val="1"/>
              </a:ext>
            </a:extLst>
          </p:cNvPr>
          <p:cNvSpPr/>
          <p:nvPr/>
        </p:nvSpPr>
        <p:spPr>
          <a:xfrm>
            <a:off x="-14288" y="5743579"/>
            <a:ext cx="9643197" cy="1114421"/>
          </a:xfrm>
          <a:prstGeom prst="rect">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4T Logo">
            <a:extLst>
              <a:ext uri="{FF2B5EF4-FFF2-40B4-BE49-F238E27FC236}">
                <a16:creationId xmlns:a16="http://schemas.microsoft.com/office/drawing/2014/main" id="{2A32BFF4-C20B-4177-8551-7C0FFA2224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4911" y="5800430"/>
            <a:ext cx="2402541" cy="960797"/>
          </a:xfrm>
          <a:prstGeom prst="rect">
            <a:avLst/>
          </a:prstGeom>
        </p:spPr>
      </p:pic>
    </p:spTree>
    <p:extLst>
      <p:ext uri="{BB962C8B-B14F-4D97-AF65-F5344CB8AC3E}">
        <p14:creationId xmlns:p14="http://schemas.microsoft.com/office/powerpoint/2010/main" val="1389221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a47910-535f-4607-a8cb-b41640144534" xsi:nil="true"/>
    <lcf76f155ced4ddcb4097134ff3c332f xmlns="2e568764-9c51-4c73-9435-3617497b4ec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14BF7A623B1B4D9026BEDE86389733" ma:contentTypeVersion="18" ma:contentTypeDescription="Create a new document." ma:contentTypeScope="" ma:versionID="29c014de9c5c32cb17005eb637f4cab1">
  <xsd:schema xmlns:xsd="http://www.w3.org/2001/XMLSchema" xmlns:xs="http://www.w3.org/2001/XMLSchema" xmlns:p="http://schemas.microsoft.com/office/2006/metadata/properties" xmlns:ns2="2e568764-9c51-4c73-9435-3617497b4ec5" xmlns:ns3="09a47910-535f-4607-a8cb-b41640144534" targetNamespace="http://schemas.microsoft.com/office/2006/metadata/properties" ma:root="true" ma:fieldsID="3b103f9d25e11ecda79f89a055313549" ns2:_="" ns3:_="">
    <xsd:import namespace="2e568764-9c51-4c73-9435-3617497b4ec5"/>
    <xsd:import namespace="09a47910-535f-4607-a8cb-b416401445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TaxCatchAll" minOccurs="0"/>
                <xsd:element ref="ns2:lcf76f155ced4ddcb4097134ff3c332f"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568764-9c51-4c73-9435-3617497b4e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a47910-535f-4607-a8cb-b4164014453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16a91b77-162b-486e-b4e2-721423983117}" ma:internalName="TaxCatchAll" ma:showField="CatchAllData" ma:web="09a47910-535f-4607-a8cb-b4164014453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96F6AA-B195-42A1-A2D5-97C2688A8F15}">
  <ds:schemaRefs>
    <ds:schemaRef ds:uri="http://schemas.microsoft.com/office/2006/metadata/properties"/>
    <ds:schemaRef ds:uri="http://schemas.microsoft.com/office/infopath/2007/PartnerControls"/>
    <ds:schemaRef ds:uri="09a47910-535f-4607-a8cb-b41640144534"/>
    <ds:schemaRef ds:uri="2e568764-9c51-4c73-9435-3617497b4ec5"/>
  </ds:schemaRefs>
</ds:datastoreItem>
</file>

<file path=customXml/itemProps2.xml><?xml version="1.0" encoding="utf-8"?>
<ds:datastoreItem xmlns:ds="http://schemas.openxmlformats.org/officeDocument/2006/customXml" ds:itemID="{FE9C1528-D729-4EBB-AAEA-1EC093D268DB}">
  <ds:schemaRefs>
    <ds:schemaRef ds:uri="http://schemas.microsoft.com/sharepoint/v3/contenttype/forms"/>
  </ds:schemaRefs>
</ds:datastoreItem>
</file>

<file path=customXml/itemProps3.xml><?xml version="1.0" encoding="utf-8"?>
<ds:datastoreItem xmlns:ds="http://schemas.openxmlformats.org/officeDocument/2006/customXml" ds:itemID="{CE8B4190-3B68-40EB-83F4-DFAC20B64B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568764-9c51-4c73-9435-3617497b4ec5"/>
    <ds:schemaRef ds:uri="09a47910-535f-4607-a8cb-b416401445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88826</TotalTime>
  <Words>1135</Words>
  <Application>Microsoft Office PowerPoint</Application>
  <PresentationFormat>Widescreen</PresentationFormat>
  <Paragraphs>136</Paragraphs>
  <Slides>20</Slides>
  <Notes>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8" baseType="lpstr">
      <vt:lpstr>Arial</vt:lpstr>
      <vt:lpstr>Biome</vt:lpstr>
      <vt:lpstr>Calibri</vt:lpstr>
      <vt:lpstr>Calibri Light</vt:lpstr>
      <vt:lpstr>Cambria</vt:lpstr>
      <vt:lpstr>Wingdings</vt:lpstr>
      <vt:lpstr>Office Theme</vt:lpstr>
      <vt:lpstr>Acrobat Document</vt:lpstr>
      <vt:lpstr>techfortroops.org</vt:lpstr>
      <vt:lpstr>Improving the Military Community and their families lives, One computer at a time</vt:lpstr>
      <vt:lpstr>Who are we? </vt:lpstr>
      <vt:lpstr>The Pyramid</vt:lpstr>
      <vt:lpstr>Guaranteed Data Destruction  </vt:lpstr>
      <vt:lpstr>Beyond being used to heal &amp; offer hope, gaming is an easily learned tool for Veteran engagement.</vt:lpstr>
      <vt:lpstr>Can you effect Change? </vt:lpstr>
      <vt:lpstr>Veteran Improvement By Education Program (VIBE) </vt:lpstr>
      <vt:lpstr>Veteran Homelessness  - VA</vt:lpstr>
      <vt:lpstr>Responsibly Recycling Electronic waste Over 1.5 million tons in 10 years  </vt:lpstr>
      <vt:lpstr>Circular Economy Sustainability Model </vt:lpstr>
      <vt:lpstr>Reducing your Carbon Footprint</vt:lpstr>
      <vt:lpstr>Museum Pieces</vt:lpstr>
      <vt:lpstr>T4T needs your help to elevate our patriots – they are you, as we are them</vt:lpstr>
      <vt:lpstr>Our request of you  </vt:lpstr>
      <vt:lpstr>T4T is actively looking for sponsors and competitors</vt:lpstr>
      <vt:lpstr>Information </vt:lpstr>
      <vt:lpstr>Social Media</vt:lpstr>
      <vt:lpstr>Questions?   </vt:lpstr>
      <vt:lpstr>Tech4Troops Cup Series in partnership with The IWM Broadcast Network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temp6530</dc:creator>
  <cp:lastModifiedBy>Goodman, Morgan (DEQ)</cp:lastModifiedBy>
  <cp:revision>189</cp:revision>
  <dcterms:created xsi:type="dcterms:W3CDTF">2017-04-24T18:40:23Z</dcterms:created>
  <dcterms:modified xsi:type="dcterms:W3CDTF">2025-07-23T17:29:11Z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0x010100C014BF7A623B1B4D9026BEDE86389733</vt:lpwstr>
  </property>
  <property fmtid="{D5CDD505-2E9C-101B-9397-08002B2CF9AE}" pid="3" name="MediaServiceImageTags">
    <vt:lpwstr/>
  </property>
</Properties>
</file>