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8" r:id="rId5"/>
    <p:sldId id="295" r:id="rId6"/>
    <p:sldId id="299" r:id="rId7"/>
    <p:sldId id="276" r:id="rId8"/>
    <p:sldId id="303" r:id="rId9"/>
    <p:sldId id="301" r:id="rId10"/>
    <p:sldId id="300" r:id="rId11"/>
    <p:sldId id="304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man, Morgan (DEQ)" userId="a8507384-73c6-438d-862d-59c8ca862e5a" providerId="ADAL" clId="{4E385A76-9CFA-4AF5-82A5-189A6C6E9E82}"/>
    <pc:docChg chg="custSel modSld">
      <pc:chgData name="Goodman, Morgan (DEQ)" userId="a8507384-73c6-438d-862d-59c8ca862e5a" providerId="ADAL" clId="{4E385A76-9CFA-4AF5-82A5-189A6C6E9E82}" dt="2025-07-23T18:23:32.110" v="109" actId="33553"/>
      <pc:docMkLst>
        <pc:docMk/>
      </pc:docMkLst>
      <pc:sldChg chg="modSp mod">
        <pc:chgData name="Goodman, Morgan (DEQ)" userId="a8507384-73c6-438d-862d-59c8ca862e5a" providerId="ADAL" clId="{4E385A76-9CFA-4AF5-82A5-189A6C6E9E82}" dt="2025-07-23T18:22:10.901" v="63" actId="33553"/>
        <pc:sldMkLst>
          <pc:docMk/>
          <pc:sldMk cId="225750019" sldId="276"/>
        </pc:sldMkLst>
        <pc:spChg chg="mod">
          <ac:chgData name="Goodman, Morgan (DEQ)" userId="a8507384-73c6-438d-862d-59c8ca862e5a" providerId="ADAL" clId="{4E385A76-9CFA-4AF5-82A5-189A6C6E9E82}" dt="2025-07-23T18:21:01.131" v="27" actId="962"/>
          <ac:spMkLst>
            <pc:docMk/>
            <pc:sldMk cId="225750019" sldId="276"/>
            <ac:spMk id="4" creationId="{02ADA1AB-47C7-8B45-892C-66DB6D594791}"/>
          </ac:spMkLst>
        </pc:spChg>
        <pc:spChg chg="mod">
          <ac:chgData name="Goodman, Morgan (DEQ)" userId="a8507384-73c6-438d-862d-59c8ca862e5a" providerId="ADAL" clId="{4E385A76-9CFA-4AF5-82A5-189A6C6E9E82}" dt="2025-07-23T18:21:01.137" v="28" actId="962"/>
          <ac:spMkLst>
            <pc:docMk/>
            <pc:sldMk cId="225750019" sldId="276"/>
            <ac:spMk id="6" creationId="{D17CD205-9CE7-9ED7-0B25-60FC4BAF27A2}"/>
          </ac:spMkLst>
        </pc:spChg>
        <pc:spChg chg="mod">
          <ac:chgData name="Goodman, Morgan (DEQ)" userId="a8507384-73c6-438d-862d-59c8ca862e5a" providerId="ADAL" clId="{4E385A76-9CFA-4AF5-82A5-189A6C6E9E82}" dt="2025-07-23T18:21:01.112" v="24" actId="962"/>
          <ac:spMkLst>
            <pc:docMk/>
            <pc:sldMk cId="225750019" sldId="276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2:10.901" v="63" actId="33553"/>
          <ac:spMkLst>
            <pc:docMk/>
            <pc:sldMk cId="225750019" sldId="276"/>
            <ac:spMk id="52" creationId="{C27ABC47-A394-398E-FE29-537FDFDE514B}"/>
          </ac:spMkLst>
        </pc:spChg>
        <pc:spChg chg="mod">
          <ac:chgData name="Goodman, Morgan (DEQ)" userId="a8507384-73c6-438d-862d-59c8ca862e5a" providerId="ADAL" clId="{4E385A76-9CFA-4AF5-82A5-189A6C6E9E82}" dt="2025-07-23T18:21:01.118" v="25" actId="962"/>
          <ac:spMkLst>
            <pc:docMk/>
            <pc:sldMk cId="225750019" sldId="276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124" v="26" actId="962"/>
          <ac:spMkLst>
            <pc:docMk/>
            <pc:sldMk cId="225750019" sldId="276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107" v="23" actId="962"/>
          <ac:spMkLst>
            <pc:docMk/>
            <pc:sldMk cId="225750019" sldId="276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21.992" v="51" actId="962"/>
          <ac:grpSpMkLst>
            <pc:docMk/>
            <pc:sldMk cId="225750019" sldId="276"/>
            <ac:grpSpMk id="64" creationId="{8DEE32DE-5CBF-1CFE-A825-C4276598623C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3:32.110" v="109" actId="33553"/>
        <pc:sldMkLst>
          <pc:docMk/>
          <pc:sldMk cId="896238912" sldId="294"/>
        </pc:sldMkLst>
        <pc:spChg chg="mod">
          <ac:chgData name="Goodman, Morgan (DEQ)" userId="a8507384-73c6-438d-862d-59c8ca862e5a" providerId="ADAL" clId="{4E385A76-9CFA-4AF5-82A5-189A6C6E9E82}" dt="2025-07-23T18:21:01.273" v="46" actId="962"/>
          <ac:spMkLst>
            <pc:docMk/>
            <pc:sldMk cId="896238912" sldId="294"/>
            <ac:spMk id="54" creationId="{043F721F-0A2C-197F-AE84-554A7A2C5F76}"/>
          </ac:spMkLst>
        </pc:spChg>
        <pc:spChg chg="mod">
          <ac:chgData name="Goodman, Morgan (DEQ)" userId="a8507384-73c6-438d-862d-59c8ca862e5a" providerId="ADAL" clId="{4E385A76-9CFA-4AF5-82A5-189A6C6E9E82}" dt="2025-07-23T18:21:01.278" v="47" actId="962"/>
          <ac:spMkLst>
            <pc:docMk/>
            <pc:sldMk cId="896238912" sldId="294"/>
            <ac:spMk id="57" creationId="{E2728240-AA6D-E96B-7592-108A73F45E6C}"/>
          </ac:spMkLst>
        </pc:spChg>
        <pc:spChg chg="mod">
          <ac:chgData name="Goodman, Morgan (DEQ)" userId="a8507384-73c6-438d-862d-59c8ca862e5a" providerId="ADAL" clId="{4E385A76-9CFA-4AF5-82A5-189A6C6E9E82}" dt="2025-07-23T18:23:32.110" v="109" actId="33553"/>
          <ac:spMkLst>
            <pc:docMk/>
            <pc:sldMk cId="896238912" sldId="294"/>
            <ac:spMk id="59" creationId="{527E273C-A771-FC41-6B1B-158ECECAAD23}"/>
          </ac:spMkLst>
        </pc:spChg>
        <pc:spChg chg="mod">
          <ac:chgData name="Goodman, Morgan (DEQ)" userId="a8507384-73c6-438d-862d-59c8ca862e5a" providerId="ADAL" clId="{4E385A76-9CFA-4AF5-82A5-189A6C6E9E82}" dt="2025-07-23T18:21:00.940" v="0" actId="962"/>
          <ac:spMkLst>
            <pc:docMk/>
            <pc:sldMk cId="896238912" sldId="294"/>
            <ac:spMk id="60" creationId="{5DABAEBD-25AF-82E0-2D43-7CDD89C84C9E}"/>
          </ac:spMkLst>
        </pc:spChg>
        <pc:grpChg chg="mod">
          <ac:chgData name="Goodman, Morgan (DEQ)" userId="a8507384-73c6-438d-862d-59c8ca862e5a" providerId="ADAL" clId="{4E385A76-9CFA-4AF5-82A5-189A6C6E9E82}" dt="2025-07-23T18:21:58.009" v="59" actId="962"/>
          <ac:grpSpMkLst>
            <pc:docMk/>
            <pc:sldMk cId="896238912" sldId="294"/>
            <ac:grpSpMk id="50" creationId="{73C22273-9107-7165-F1E5-7296AFB5770C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2:05.789" v="61" actId="33553"/>
        <pc:sldMkLst>
          <pc:docMk/>
          <pc:sldMk cId="2947891465" sldId="295"/>
        </pc:sldMkLst>
        <pc:spChg chg="mod">
          <ac:chgData name="Goodman, Morgan (DEQ)" userId="a8507384-73c6-438d-862d-59c8ca862e5a" providerId="ADAL" clId="{4E385A76-9CFA-4AF5-82A5-189A6C6E9E82}" dt="2025-07-23T18:21:01.054" v="16" actId="962"/>
          <ac:spMkLst>
            <pc:docMk/>
            <pc:sldMk cId="2947891465" sldId="295"/>
            <ac:spMk id="4" creationId="{02ADA1AB-47C7-8B45-892C-66DB6D594791}"/>
          </ac:spMkLst>
        </pc:spChg>
        <pc:spChg chg="mod">
          <ac:chgData name="Goodman, Morgan (DEQ)" userId="a8507384-73c6-438d-862d-59c8ca862e5a" providerId="ADAL" clId="{4E385A76-9CFA-4AF5-82A5-189A6C6E9E82}" dt="2025-07-23T18:21:01.037" v="13" actId="962"/>
          <ac:spMkLst>
            <pc:docMk/>
            <pc:sldMk cId="2947891465" sldId="295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2:05.789" v="61" actId="33553"/>
          <ac:spMkLst>
            <pc:docMk/>
            <pc:sldMk cId="2947891465" sldId="295"/>
            <ac:spMk id="52" creationId="{C27ABC47-A394-398E-FE29-537FDFDE514B}"/>
          </ac:spMkLst>
        </pc:spChg>
        <pc:spChg chg="mod">
          <ac:chgData name="Goodman, Morgan (DEQ)" userId="a8507384-73c6-438d-862d-59c8ca862e5a" providerId="ADAL" clId="{4E385A76-9CFA-4AF5-82A5-189A6C6E9E82}" dt="2025-07-23T18:21:01.043" v="14" actId="962"/>
          <ac:spMkLst>
            <pc:docMk/>
            <pc:sldMk cId="2947891465" sldId="295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048" v="15" actId="962"/>
          <ac:spMkLst>
            <pc:docMk/>
            <pc:sldMk cId="2947891465" sldId="295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031" v="12" actId="962"/>
          <ac:spMkLst>
            <pc:docMk/>
            <pc:sldMk cId="2947891465" sldId="295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18.071" v="49" actId="962"/>
          <ac:grpSpMkLst>
            <pc:docMk/>
            <pc:sldMk cId="2947891465" sldId="295"/>
            <ac:grpSpMk id="64" creationId="{8DEE32DE-5CBF-1CFE-A825-C4276598623C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2:02.658" v="60" actId="33553"/>
        <pc:sldMkLst>
          <pc:docMk/>
          <pc:sldMk cId="2491836156" sldId="298"/>
        </pc:sldMkLst>
        <pc:spChg chg="mod">
          <ac:chgData name="Goodman, Morgan (DEQ)" userId="a8507384-73c6-438d-862d-59c8ca862e5a" providerId="ADAL" clId="{4E385A76-9CFA-4AF5-82A5-189A6C6E9E82}" dt="2025-07-23T18:21:00.985" v="5" actId="962"/>
          <ac:spMkLst>
            <pc:docMk/>
            <pc:sldMk cId="2491836156" sldId="298"/>
            <ac:spMk id="13" creationId="{00000000-0000-0000-0000-000000000000}"/>
          </ac:spMkLst>
        </pc:spChg>
        <pc:spChg chg="mod">
          <ac:chgData name="Goodman, Morgan (DEQ)" userId="a8507384-73c6-438d-862d-59c8ca862e5a" providerId="ADAL" clId="{4E385A76-9CFA-4AF5-82A5-189A6C6E9E82}" dt="2025-07-23T18:22:02.658" v="60" actId="33553"/>
          <ac:spMkLst>
            <pc:docMk/>
            <pc:sldMk cId="2491836156" sldId="298"/>
            <ac:spMk id="18" creationId="{00000000-0000-0000-0000-000000000000}"/>
          </ac:spMkLst>
        </pc:spChg>
        <pc:spChg chg="mod">
          <ac:chgData name="Goodman, Morgan (DEQ)" userId="a8507384-73c6-438d-862d-59c8ca862e5a" providerId="ADAL" clId="{4E385A76-9CFA-4AF5-82A5-189A6C6E9E82}" dt="2025-07-23T18:21:00.981" v="4" actId="962"/>
          <ac:spMkLst>
            <pc:docMk/>
            <pc:sldMk cId="2491836156" sldId="298"/>
            <ac:spMk id="39" creationId="{737A0896-E143-8EAA-9F2A-2A36565DC920}"/>
          </ac:spMkLst>
        </pc:spChg>
        <pc:spChg chg="mod">
          <ac:chgData name="Goodman, Morgan (DEQ)" userId="a8507384-73c6-438d-862d-59c8ca862e5a" providerId="ADAL" clId="{4E385A76-9CFA-4AF5-82A5-189A6C6E9E82}" dt="2025-07-23T18:21:00.992" v="6" actId="962"/>
          <ac:spMkLst>
            <pc:docMk/>
            <pc:sldMk cId="2491836156" sldId="298"/>
            <ac:spMk id="45" creationId="{9D63C3E4-F68A-166B-1401-9C62898A1218}"/>
          </ac:spMkLst>
        </pc:spChg>
        <pc:spChg chg="mod">
          <ac:chgData name="Goodman, Morgan (DEQ)" userId="a8507384-73c6-438d-862d-59c8ca862e5a" providerId="ADAL" clId="{4E385A76-9CFA-4AF5-82A5-189A6C6E9E82}" dt="2025-07-23T18:21:00.997" v="7" actId="962"/>
          <ac:spMkLst>
            <pc:docMk/>
            <pc:sldMk cId="2491836156" sldId="298"/>
            <ac:spMk id="46" creationId="{F750A62A-FAE7-D36E-1881-C5B44B9C53FA}"/>
          </ac:spMkLst>
        </pc:spChg>
        <pc:spChg chg="mod">
          <ac:chgData name="Goodman, Morgan (DEQ)" userId="a8507384-73c6-438d-862d-59c8ca862e5a" providerId="ADAL" clId="{4E385A76-9CFA-4AF5-82A5-189A6C6E9E82}" dt="2025-07-23T18:21:01.003" v="8" actId="962"/>
          <ac:spMkLst>
            <pc:docMk/>
            <pc:sldMk cId="2491836156" sldId="298"/>
            <ac:spMk id="47" creationId="{B2879682-BEF5-6DDE-2279-E82C4928280D}"/>
          </ac:spMkLst>
        </pc:spChg>
        <pc:spChg chg="mod">
          <ac:chgData name="Goodman, Morgan (DEQ)" userId="a8507384-73c6-438d-862d-59c8ca862e5a" providerId="ADAL" clId="{4E385A76-9CFA-4AF5-82A5-189A6C6E9E82}" dt="2025-07-23T18:21:01.009" v="9" actId="962"/>
          <ac:spMkLst>
            <pc:docMk/>
            <pc:sldMk cId="2491836156" sldId="298"/>
            <ac:spMk id="49" creationId="{1C05B88C-1BCB-4E54-64ED-5E06C9CDE785}"/>
          </ac:spMkLst>
        </pc:spChg>
        <pc:spChg chg="mod">
          <ac:chgData name="Goodman, Morgan (DEQ)" userId="a8507384-73c6-438d-862d-59c8ca862e5a" providerId="ADAL" clId="{4E385A76-9CFA-4AF5-82A5-189A6C6E9E82}" dt="2025-07-23T18:21:01.014" v="10" actId="962"/>
          <ac:spMkLst>
            <pc:docMk/>
            <pc:sldMk cId="2491836156" sldId="298"/>
            <ac:spMk id="50" creationId="{41A633ED-AA77-0636-3B42-EFD873D4C33A}"/>
          </ac:spMkLst>
        </pc:spChg>
        <pc:spChg chg="mod">
          <ac:chgData name="Goodman, Morgan (DEQ)" userId="a8507384-73c6-438d-862d-59c8ca862e5a" providerId="ADAL" clId="{4E385A76-9CFA-4AF5-82A5-189A6C6E9E82}" dt="2025-07-23T18:21:01.020" v="11" actId="962"/>
          <ac:spMkLst>
            <pc:docMk/>
            <pc:sldMk cId="2491836156" sldId="298"/>
            <ac:spMk id="52" creationId="{D62FA097-0068-521F-3D04-83229F35FC6D}"/>
          </ac:spMkLst>
        </pc:spChg>
        <pc:grpChg chg="mod">
          <ac:chgData name="Goodman, Morgan (DEQ)" userId="a8507384-73c6-438d-862d-59c8ca862e5a" providerId="ADAL" clId="{4E385A76-9CFA-4AF5-82A5-189A6C6E9E82}" dt="2025-07-23T18:21:10.582" v="48" actId="962"/>
          <ac:grpSpMkLst>
            <pc:docMk/>
            <pc:sldMk cId="2491836156" sldId="298"/>
            <ac:grpSpMk id="22" creationId="{1D4E537A-FC55-7F64-2D94-165A25E6BA79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2:08.749" v="62" actId="33553"/>
        <pc:sldMkLst>
          <pc:docMk/>
          <pc:sldMk cId="3066758516" sldId="299"/>
        </pc:sldMkLst>
        <pc:spChg chg="mod">
          <ac:chgData name="Goodman, Morgan (DEQ)" userId="a8507384-73c6-438d-862d-59c8ca862e5a" providerId="ADAL" clId="{4E385A76-9CFA-4AF5-82A5-189A6C6E9E82}" dt="2025-07-23T18:21:01.086" v="21" actId="962"/>
          <ac:spMkLst>
            <pc:docMk/>
            <pc:sldMk cId="3066758516" sldId="299"/>
            <ac:spMk id="4" creationId="{02ADA1AB-47C7-8B45-892C-66DB6D594791}"/>
          </ac:spMkLst>
        </pc:spChg>
        <pc:spChg chg="mod">
          <ac:chgData name="Goodman, Morgan (DEQ)" userId="a8507384-73c6-438d-862d-59c8ca862e5a" providerId="ADAL" clId="{4E385A76-9CFA-4AF5-82A5-189A6C6E9E82}" dt="2025-07-23T18:21:01.093" v="22" actId="962"/>
          <ac:spMkLst>
            <pc:docMk/>
            <pc:sldMk cId="3066758516" sldId="299"/>
            <ac:spMk id="6" creationId="{D17CD205-9CE7-9ED7-0B25-60FC4BAF27A2}"/>
          </ac:spMkLst>
        </pc:spChg>
        <pc:spChg chg="mod">
          <ac:chgData name="Goodman, Morgan (DEQ)" userId="a8507384-73c6-438d-862d-59c8ca862e5a" providerId="ADAL" clId="{4E385A76-9CFA-4AF5-82A5-189A6C6E9E82}" dt="2025-07-23T18:21:01.071" v="18" actId="962"/>
          <ac:spMkLst>
            <pc:docMk/>
            <pc:sldMk cId="3066758516" sldId="299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2:08.749" v="62" actId="33553"/>
          <ac:spMkLst>
            <pc:docMk/>
            <pc:sldMk cId="3066758516" sldId="299"/>
            <ac:spMk id="52" creationId="{C27ABC47-A394-398E-FE29-537FDFDE514B}"/>
          </ac:spMkLst>
        </pc:spChg>
        <pc:spChg chg="mod">
          <ac:chgData name="Goodman, Morgan (DEQ)" userId="a8507384-73c6-438d-862d-59c8ca862e5a" providerId="ADAL" clId="{4E385A76-9CFA-4AF5-82A5-189A6C6E9E82}" dt="2025-07-23T18:21:01.076" v="19" actId="962"/>
          <ac:spMkLst>
            <pc:docMk/>
            <pc:sldMk cId="3066758516" sldId="299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081" v="20" actId="962"/>
          <ac:spMkLst>
            <pc:docMk/>
            <pc:sldMk cId="3066758516" sldId="299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065" v="17" actId="962"/>
          <ac:spMkLst>
            <pc:docMk/>
            <pc:sldMk cId="3066758516" sldId="299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20.741" v="50" actId="962"/>
          <ac:grpSpMkLst>
            <pc:docMk/>
            <pc:sldMk cId="3066758516" sldId="299"/>
            <ac:grpSpMk id="64" creationId="{8DEE32DE-5CBF-1CFE-A825-C4276598623C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3:13.153" v="87" actId="33553"/>
        <pc:sldMkLst>
          <pc:docMk/>
          <pc:sldMk cId="157831365" sldId="300"/>
        </pc:sldMkLst>
        <pc:spChg chg="mod">
          <ac:chgData name="Goodman, Morgan (DEQ)" userId="a8507384-73c6-438d-862d-59c8ca862e5a" providerId="ADAL" clId="{4E385A76-9CFA-4AF5-82A5-189A6C6E9E82}" dt="2025-07-23T18:21:00.972" v="3" actId="962"/>
          <ac:spMkLst>
            <pc:docMk/>
            <pc:sldMk cId="157831365" sldId="300"/>
            <ac:spMk id="4" creationId="{02ADA1AB-47C7-8B45-892C-66DB6D594791}"/>
          </ac:spMkLst>
        </pc:spChg>
        <pc:spChg chg="mod">
          <ac:chgData name="Goodman, Morgan (DEQ)" userId="a8507384-73c6-438d-862d-59c8ca862e5a" providerId="ADAL" clId="{4E385A76-9CFA-4AF5-82A5-189A6C6E9E82}" dt="2025-07-23T18:21:01.233" v="41" actId="962"/>
          <ac:spMkLst>
            <pc:docMk/>
            <pc:sldMk cId="157831365" sldId="300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3:13.153" v="87" actId="33553"/>
          <ac:spMkLst>
            <pc:docMk/>
            <pc:sldMk cId="157831365" sldId="300"/>
            <ac:spMk id="52" creationId="{C27ABC47-A394-398E-FE29-537FDFDE514B}"/>
          </ac:spMkLst>
        </pc:spChg>
        <pc:spChg chg="mod">
          <ac:chgData name="Goodman, Morgan (DEQ)" userId="a8507384-73c6-438d-862d-59c8ca862e5a" providerId="ADAL" clId="{4E385A76-9CFA-4AF5-82A5-189A6C6E9E82}" dt="2025-07-23T18:21:01.238" v="42" actId="962"/>
          <ac:spMkLst>
            <pc:docMk/>
            <pc:sldMk cId="157831365" sldId="300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244" v="43" actId="962"/>
          <ac:spMkLst>
            <pc:docMk/>
            <pc:sldMk cId="157831365" sldId="300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228" v="40" actId="962"/>
          <ac:spMkLst>
            <pc:docMk/>
            <pc:sldMk cId="157831365" sldId="300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24.927" v="54" actId="962"/>
          <ac:grpSpMkLst>
            <pc:docMk/>
            <pc:sldMk cId="157831365" sldId="300"/>
            <ac:grpSpMk id="64" creationId="{8DEE32DE-5CBF-1CFE-A825-C4276598623C}"/>
          </ac:grpSpMkLst>
        </pc:grpChg>
        <pc:picChg chg="mod">
          <ac:chgData name="Goodman, Morgan (DEQ)" userId="a8507384-73c6-438d-862d-59c8ca862e5a" providerId="ADAL" clId="{4E385A76-9CFA-4AF5-82A5-189A6C6E9E82}" dt="2025-07-23T18:21:50.620" v="56" actId="962"/>
          <ac:picMkLst>
            <pc:docMk/>
            <pc:sldMk cId="157831365" sldId="300"/>
            <ac:picMk id="5" creationId="{E57BFF9C-F020-DBA1-DEE1-230F6130B27E}"/>
          </ac:picMkLst>
        </pc:picChg>
      </pc:sldChg>
      <pc:sldChg chg="addSp delSp modSp mod">
        <pc:chgData name="Goodman, Morgan (DEQ)" userId="a8507384-73c6-438d-862d-59c8ca862e5a" providerId="ADAL" clId="{4E385A76-9CFA-4AF5-82A5-189A6C6E9E82}" dt="2025-07-23T18:23:07.543" v="86" actId="20577"/>
        <pc:sldMkLst>
          <pc:docMk/>
          <pc:sldMk cId="3926134435" sldId="301"/>
        </pc:sldMkLst>
        <pc:spChg chg="add del mod">
          <ac:chgData name="Goodman, Morgan (DEQ)" userId="a8507384-73c6-438d-862d-59c8ca862e5a" providerId="ADAL" clId="{4E385A76-9CFA-4AF5-82A5-189A6C6E9E82}" dt="2025-07-23T18:22:53.455" v="66" actId="478"/>
          <ac:spMkLst>
            <pc:docMk/>
            <pc:sldMk cId="3926134435" sldId="301"/>
            <ac:spMk id="2" creationId="{C12D4514-5331-C158-0D84-333EFBF2586E}"/>
          </ac:spMkLst>
        </pc:spChg>
        <pc:spChg chg="mod">
          <ac:chgData name="Goodman, Morgan (DEQ)" userId="a8507384-73c6-438d-862d-59c8ca862e5a" providerId="ADAL" clId="{4E385A76-9CFA-4AF5-82A5-189A6C6E9E82}" dt="2025-07-23T18:21:01.219" v="39" actId="962"/>
          <ac:spMkLst>
            <pc:docMk/>
            <pc:sldMk cId="3926134435" sldId="301"/>
            <ac:spMk id="4" creationId="{02ADA1AB-47C7-8B45-892C-66DB6D594791}"/>
          </ac:spMkLst>
        </pc:spChg>
        <pc:spChg chg="add mod">
          <ac:chgData name="Goodman, Morgan (DEQ)" userId="a8507384-73c6-438d-862d-59c8ca862e5a" providerId="ADAL" clId="{4E385A76-9CFA-4AF5-82A5-189A6C6E9E82}" dt="2025-07-23T18:23:07.543" v="86" actId="20577"/>
          <ac:spMkLst>
            <pc:docMk/>
            <pc:sldMk cId="3926134435" sldId="301"/>
            <ac:spMk id="6" creationId="{3613185F-4B2B-4E1E-399C-95E559A2C151}"/>
          </ac:spMkLst>
        </pc:spChg>
        <pc:spChg chg="mod">
          <ac:chgData name="Goodman, Morgan (DEQ)" userId="a8507384-73c6-438d-862d-59c8ca862e5a" providerId="ADAL" clId="{4E385A76-9CFA-4AF5-82A5-189A6C6E9E82}" dt="2025-07-23T18:21:01.201" v="36" actId="962"/>
          <ac:spMkLst>
            <pc:docMk/>
            <pc:sldMk cId="3926134435" sldId="301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1:01.207" v="37" actId="962"/>
          <ac:spMkLst>
            <pc:docMk/>
            <pc:sldMk cId="3926134435" sldId="301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213" v="38" actId="962"/>
          <ac:spMkLst>
            <pc:docMk/>
            <pc:sldMk cId="3926134435" sldId="301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196" v="35" actId="962"/>
          <ac:spMkLst>
            <pc:docMk/>
            <pc:sldMk cId="3926134435" sldId="301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24.093" v="53" actId="962"/>
          <ac:grpSpMkLst>
            <pc:docMk/>
            <pc:sldMk cId="3926134435" sldId="301"/>
            <ac:grpSpMk id="64" creationId="{8DEE32DE-5CBF-1CFE-A825-C4276598623C}"/>
          </ac:grpSpMkLst>
        </pc:grpChg>
      </pc:sldChg>
      <pc:sldChg chg="modSp mod">
        <pc:chgData name="Goodman, Morgan (DEQ)" userId="a8507384-73c6-438d-862d-59c8ca862e5a" providerId="ADAL" clId="{4E385A76-9CFA-4AF5-82A5-189A6C6E9E82}" dt="2025-07-23T18:22:16.141" v="64" actId="33553"/>
        <pc:sldMkLst>
          <pc:docMk/>
          <pc:sldMk cId="3750714992" sldId="303"/>
        </pc:sldMkLst>
        <pc:spChg chg="mod">
          <ac:chgData name="Goodman, Morgan (DEQ)" userId="a8507384-73c6-438d-862d-59c8ca862e5a" providerId="ADAL" clId="{4E385A76-9CFA-4AF5-82A5-189A6C6E9E82}" dt="2025-07-23T18:21:01.176" v="33" actId="962"/>
          <ac:spMkLst>
            <pc:docMk/>
            <pc:sldMk cId="3750714992" sldId="303"/>
            <ac:spMk id="4" creationId="{02ADA1AB-47C7-8B45-892C-66DB6D594791}"/>
          </ac:spMkLst>
        </pc:spChg>
        <pc:spChg chg="mod">
          <ac:chgData name="Goodman, Morgan (DEQ)" userId="a8507384-73c6-438d-862d-59c8ca862e5a" providerId="ADAL" clId="{4E385A76-9CFA-4AF5-82A5-189A6C6E9E82}" dt="2025-07-23T18:21:01.182" v="34" actId="962"/>
          <ac:spMkLst>
            <pc:docMk/>
            <pc:sldMk cId="3750714992" sldId="303"/>
            <ac:spMk id="6" creationId="{D17CD205-9CE7-9ED7-0B25-60FC4BAF27A2}"/>
          </ac:spMkLst>
        </pc:spChg>
        <pc:spChg chg="mod">
          <ac:chgData name="Goodman, Morgan (DEQ)" userId="a8507384-73c6-438d-862d-59c8ca862e5a" providerId="ADAL" clId="{4E385A76-9CFA-4AF5-82A5-189A6C6E9E82}" dt="2025-07-23T18:21:01.159" v="30" actId="962"/>
          <ac:spMkLst>
            <pc:docMk/>
            <pc:sldMk cId="3750714992" sldId="303"/>
            <ac:spMk id="51" creationId="{6E0D8A3A-0CB0-8496-1780-8572F830E327}"/>
          </ac:spMkLst>
        </pc:spChg>
        <pc:spChg chg="mod">
          <ac:chgData name="Goodman, Morgan (DEQ)" userId="a8507384-73c6-438d-862d-59c8ca862e5a" providerId="ADAL" clId="{4E385A76-9CFA-4AF5-82A5-189A6C6E9E82}" dt="2025-07-23T18:22:16.141" v="64" actId="33553"/>
          <ac:spMkLst>
            <pc:docMk/>
            <pc:sldMk cId="3750714992" sldId="303"/>
            <ac:spMk id="52" creationId="{C27ABC47-A394-398E-FE29-537FDFDE514B}"/>
          </ac:spMkLst>
        </pc:spChg>
        <pc:spChg chg="mod">
          <ac:chgData name="Goodman, Morgan (DEQ)" userId="a8507384-73c6-438d-862d-59c8ca862e5a" providerId="ADAL" clId="{4E385A76-9CFA-4AF5-82A5-189A6C6E9E82}" dt="2025-07-23T18:21:01.164" v="31" actId="962"/>
          <ac:spMkLst>
            <pc:docMk/>
            <pc:sldMk cId="3750714992" sldId="303"/>
            <ac:spMk id="68" creationId="{4241B1E1-429E-CFB8-43A7-8B6A75E35A3B}"/>
          </ac:spMkLst>
        </pc:spChg>
        <pc:spChg chg="mod">
          <ac:chgData name="Goodman, Morgan (DEQ)" userId="a8507384-73c6-438d-862d-59c8ca862e5a" providerId="ADAL" clId="{4E385A76-9CFA-4AF5-82A5-189A6C6E9E82}" dt="2025-07-23T18:21:01.170" v="32" actId="962"/>
          <ac:spMkLst>
            <pc:docMk/>
            <pc:sldMk cId="3750714992" sldId="303"/>
            <ac:spMk id="69" creationId="{4FD9BD9F-86EA-8E6F-CDC5-09EBFDE85E8B}"/>
          </ac:spMkLst>
        </pc:spChg>
        <pc:spChg chg="mod">
          <ac:chgData name="Goodman, Morgan (DEQ)" userId="a8507384-73c6-438d-862d-59c8ca862e5a" providerId="ADAL" clId="{4E385A76-9CFA-4AF5-82A5-189A6C6E9E82}" dt="2025-07-23T18:21:01.152" v="29" actId="962"/>
          <ac:spMkLst>
            <pc:docMk/>
            <pc:sldMk cId="3750714992" sldId="303"/>
            <ac:spMk id="70" creationId="{1009C266-3FA9-378F-39E3-34CF0BB4D7BF}"/>
          </ac:spMkLst>
        </pc:spChg>
        <pc:grpChg chg="mod">
          <ac:chgData name="Goodman, Morgan (DEQ)" userId="a8507384-73c6-438d-862d-59c8ca862e5a" providerId="ADAL" clId="{4E385A76-9CFA-4AF5-82A5-189A6C6E9E82}" dt="2025-07-23T18:21:22.947" v="52" actId="962"/>
          <ac:grpSpMkLst>
            <pc:docMk/>
            <pc:sldMk cId="3750714992" sldId="303"/>
            <ac:grpSpMk id="64" creationId="{8DEE32DE-5CBF-1CFE-A825-C4276598623C}"/>
          </ac:grpSpMkLst>
        </pc:grpChg>
      </pc:sldChg>
      <pc:sldChg chg="addSp modSp mod">
        <pc:chgData name="Goodman, Morgan (DEQ)" userId="a8507384-73c6-438d-862d-59c8ca862e5a" providerId="ADAL" clId="{4E385A76-9CFA-4AF5-82A5-189A6C6E9E82}" dt="2025-07-23T18:23:27.095" v="108" actId="20577"/>
        <pc:sldMkLst>
          <pc:docMk/>
          <pc:sldMk cId="1455316262" sldId="304"/>
        </pc:sldMkLst>
        <pc:spChg chg="add mod">
          <ac:chgData name="Goodman, Morgan (DEQ)" userId="a8507384-73c6-438d-862d-59c8ca862e5a" providerId="ADAL" clId="{4E385A76-9CFA-4AF5-82A5-189A6C6E9E82}" dt="2025-07-23T18:23:27.095" v="108" actId="20577"/>
          <ac:spMkLst>
            <pc:docMk/>
            <pc:sldMk cId="1455316262" sldId="304"/>
            <ac:spMk id="3" creationId="{CD651640-A1CC-EE7F-5B69-963057323426}"/>
          </ac:spMkLst>
        </pc:spChg>
        <pc:spChg chg="mod">
          <ac:chgData name="Goodman, Morgan (DEQ)" userId="a8507384-73c6-438d-862d-59c8ca862e5a" providerId="ADAL" clId="{4E385A76-9CFA-4AF5-82A5-189A6C6E9E82}" dt="2025-07-23T18:21:00.963" v="2" actId="962"/>
          <ac:spMkLst>
            <pc:docMk/>
            <pc:sldMk cId="1455316262" sldId="304"/>
            <ac:spMk id="6" creationId="{9062F790-D828-91A2-A3DF-AC0F71351B3A}"/>
          </ac:spMkLst>
        </pc:spChg>
        <pc:spChg chg="mod">
          <ac:chgData name="Goodman, Morgan (DEQ)" userId="a8507384-73c6-438d-862d-59c8ca862e5a" providerId="ADAL" clId="{4E385A76-9CFA-4AF5-82A5-189A6C6E9E82}" dt="2025-07-23T18:21:01.260" v="44" actId="962"/>
          <ac:spMkLst>
            <pc:docMk/>
            <pc:sldMk cId="1455316262" sldId="304"/>
            <ac:spMk id="54" creationId="{043F721F-0A2C-197F-AE84-554A7A2C5F76}"/>
          </ac:spMkLst>
        </pc:spChg>
        <pc:spChg chg="mod">
          <ac:chgData name="Goodman, Morgan (DEQ)" userId="a8507384-73c6-438d-862d-59c8ca862e5a" providerId="ADAL" clId="{4E385A76-9CFA-4AF5-82A5-189A6C6E9E82}" dt="2025-07-23T18:21:01.265" v="45" actId="962"/>
          <ac:spMkLst>
            <pc:docMk/>
            <pc:sldMk cId="1455316262" sldId="304"/>
            <ac:spMk id="57" creationId="{E2728240-AA6D-E96B-7592-108A73F45E6C}"/>
          </ac:spMkLst>
        </pc:spChg>
        <pc:spChg chg="mod">
          <ac:chgData name="Goodman, Morgan (DEQ)" userId="a8507384-73c6-438d-862d-59c8ca862e5a" providerId="ADAL" clId="{4E385A76-9CFA-4AF5-82A5-189A6C6E9E82}" dt="2025-07-23T18:21:00.956" v="1" actId="962"/>
          <ac:spMkLst>
            <pc:docMk/>
            <pc:sldMk cId="1455316262" sldId="304"/>
            <ac:spMk id="60" creationId="{5DABAEBD-25AF-82E0-2D43-7CDD89C84C9E}"/>
          </ac:spMkLst>
        </pc:spChg>
        <pc:grpChg chg="mod">
          <ac:chgData name="Goodman, Morgan (DEQ)" userId="a8507384-73c6-438d-862d-59c8ca862e5a" providerId="ADAL" clId="{4E385A76-9CFA-4AF5-82A5-189A6C6E9E82}" dt="2025-07-23T18:21:52.599" v="57" actId="962"/>
          <ac:grpSpMkLst>
            <pc:docMk/>
            <pc:sldMk cId="1455316262" sldId="304"/>
            <ac:grpSpMk id="50" creationId="{73C22273-9107-7165-F1E5-7296AFB5770C}"/>
          </ac:grpSpMkLst>
        </pc:grpChg>
        <pc:picChg chg="mod">
          <ac:chgData name="Goodman, Morgan (DEQ)" userId="a8507384-73c6-438d-862d-59c8ca862e5a" providerId="ADAL" clId="{4E385A76-9CFA-4AF5-82A5-189A6C6E9E82}" dt="2025-07-23T18:21:56.123" v="58" actId="962"/>
          <ac:picMkLst>
            <pc:docMk/>
            <pc:sldMk cId="1455316262" sldId="304"/>
            <ac:picMk id="5" creationId="{7FA22AFA-F2D3-DA9F-C0B1-68C21DAB65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6D0C-8244-48FB-B2D6-0195464AACB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3E9C-CDA7-4FE9-A702-95D3DE0C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F2674-A738-4DE6-B5A9-D6F901EB9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F2674-A738-4DE6-B5A9-D6F901EB9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299F-13D6-156F-0651-3080E6B0C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4CF03-EA84-65B7-7347-56BF57278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E81D-03A5-4A14-9A2E-9441AE14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39536-D8EA-BDE4-9FB0-B09BAFCB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3465-88FF-CDB7-97CF-0F2F8FF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A64C-F622-E896-A3FD-356A6CD6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F4918-B0D7-AA2C-75C8-EB01F14A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288B-A9B0-EC03-08C5-E852F80E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FD8E6-BDB1-F512-A63E-5628DB9B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DAEA9-30D1-DF7D-5BE2-567EF762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0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A4467-8CFD-A48C-19A8-6EB39A62B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2853F-2B9D-354A-8971-2827B624C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495A-AD8C-0588-7907-A9DD4A2C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B50C-0B5E-D2BD-5950-B499B15C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0818-914C-EC51-0608-6BCE2791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644-0829-5410-B6C1-CF6D459F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DF3E-D40B-E4C5-7741-849A498C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FF06-5630-2850-7036-EE8984AA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2195-ED7B-F670-831A-06A0ECE8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D498-2314-BA8E-E806-A8652F3E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86D6-C06B-17A5-219F-83EC7551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16710-7301-27A1-8809-6EC463BF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144C-26CE-600D-CEDF-7D7C3703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E35F0-938B-0151-B387-D62BBEE8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74DC-369B-FB95-C722-0141E25B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0069-8A62-735C-D19C-A4FC90C5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D9662-3CF6-5B6B-0254-9DB148D1B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B984D-C243-8AB6-4C49-DC30B3E1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02E10-787D-519B-AF25-6FBCD071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5BA95-BECC-1450-2B3A-66D73968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CDB4-998F-D448-2C2F-D06DE5B7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EA17-8695-8D25-2851-71F960EB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A420-BD2C-DC33-FDFB-F409F7B2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EBF9D-ABFF-2AAD-5586-B10ECA1CD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5CFA8-18AD-4C57-3780-B4189C1E4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C22F1-F55B-43F7-E9B7-DE0AF9154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60192-375C-CE8A-E355-EDF01373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CBA96-7191-F692-9775-ED283424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E9F3C-B0B2-FF52-3EF5-DE0B0285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9290-3E46-620B-3344-1CEF3B1D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DDC9F-EB45-D62E-8949-20CF9787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8804-AE78-602A-5676-DF879BA9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600FE-B0CD-4D96-79BA-3C1069D4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5C04-33DB-74C3-B257-3EE444A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0D1D5-8F21-4B12-A7F8-3222B50F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5256D-8E90-6331-A6F7-057804FB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039B-4FA9-41C2-1953-D258A32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40B5-98C7-F1E5-ADE9-1DE9FFE2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3B806-A000-22A3-8346-517A8F6EE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D90E8-0372-E332-B1BC-79411A92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A5BC-67C5-A6C7-F519-FAA759C6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B5F49-9959-3FBD-0957-DC32F9D0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8F44-2EA2-1F6A-769F-248C50A0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908F0-223E-08EA-37C8-D9C654240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43A32-603A-769D-A9A1-09CC4A46C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04A7F-8EF3-5DCE-E458-2893E445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B1ADD-638A-3F7F-1EA2-F05963FD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6221E-BAAF-ACA4-DFC8-6D114956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20DEB-0A57-A261-4F1A-8DD07BEA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C5743-B41D-98E5-DF18-A5C518787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2C3D-BCB3-4C7A-7E0B-E742FE715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DE0E5-B8BC-4D14-BE63-77C1D381665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514C-8764-4106-EA1F-851A3E9FD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825C-6000-F37E-F6CC-DE4ED8970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AFA26-6062-4D78-82A9-849737C6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aw.lis.virginia.gov/vacode/title45.2/chapter17/section45.2-1702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law.lis.virginia.gov/vacode/title2.2/chapter43/section2.2-4303.0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w.lis.virginia.gov/vacode/title45.2/chapter17/section45.2-1704/" TargetMode="External"/><Relationship Id="rId5" Type="http://schemas.openxmlformats.org/officeDocument/2006/relationships/hyperlink" Target="https://law.lis.virginia.gov/vacode/title45.2/chapter17/section45.2-1703/" TargetMode="External"/><Relationship Id="rId4" Type="http://schemas.openxmlformats.org/officeDocument/2006/relationships/hyperlink" Target="https://law.lis.virginia.gov/vacode/title45.2/chapter17/section45.2-170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2">
            <a:extLst>
              <a:ext uri="{FF2B5EF4-FFF2-40B4-BE49-F238E27FC236}">
                <a16:creationId xmlns:a16="http://schemas.microsoft.com/office/drawing/2014/main" id="{737A0896-E143-8EAA-9F2A-2A36565DC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3260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186" y="5939952"/>
            <a:ext cx="2489200" cy="667054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7" name="TextBox 17"/>
          <p:cNvSpPr txBox="1"/>
          <p:nvPr/>
        </p:nvSpPr>
        <p:spPr>
          <a:xfrm>
            <a:off x="1930400" y="4035865"/>
            <a:ext cx="8026400" cy="1704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0"/>
              </a:lnSpc>
            </a:pPr>
            <a:r>
              <a:rPr lang="en-US" sz="2393" spc="119" dirty="0">
                <a:solidFill>
                  <a:srgbClr val="006FB9"/>
                </a:solidFill>
                <a:latin typeface="Arial"/>
              </a:rPr>
              <a:t>Virginia Energy Management Program</a:t>
            </a:r>
          </a:p>
          <a:p>
            <a:pPr>
              <a:lnSpc>
                <a:spcPts val="3350"/>
              </a:lnSpc>
            </a:pPr>
            <a:r>
              <a:rPr lang="en-US" sz="2393" spc="119" dirty="0">
                <a:solidFill>
                  <a:srgbClr val="006FB9"/>
                </a:solidFill>
                <a:latin typeface="Arial"/>
              </a:rPr>
              <a:t>Mason Trimble</a:t>
            </a:r>
          </a:p>
          <a:p>
            <a:pPr>
              <a:lnSpc>
                <a:spcPts val="3350"/>
              </a:lnSpc>
            </a:pPr>
            <a:r>
              <a:rPr lang="en-US" sz="2393" spc="119" dirty="0">
                <a:solidFill>
                  <a:srgbClr val="006FB9"/>
                </a:solidFill>
                <a:latin typeface="Arial"/>
              </a:rPr>
              <a:t>804-382-4217</a:t>
            </a:r>
          </a:p>
          <a:p>
            <a:pPr>
              <a:lnSpc>
                <a:spcPts val="3350"/>
              </a:lnSpc>
            </a:pPr>
            <a:r>
              <a:rPr lang="en-US" sz="2393" spc="119" dirty="0">
                <a:solidFill>
                  <a:srgbClr val="006FB9"/>
                </a:solidFill>
                <a:latin typeface="Arial"/>
              </a:rPr>
              <a:t>Mason.Trimble@energy.virginia.gov</a:t>
            </a:r>
          </a:p>
        </p:txBody>
      </p:sp>
      <p:sp>
        <p:nvSpPr>
          <p:cNvPr id="18" name="TextBox 18"/>
          <p:cNvSpPr txBox="1">
            <a:spLocks noGrp="1"/>
          </p:cNvSpPr>
          <p:nvPr>
            <p:ph type="title" idx="4294967295"/>
          </p:nvPr>
        </p:nvSpPr>
        <p:spPr>
          <a:xfrm>
            <a:off x="1909591" y="2052540"/>
            <a:ext cx="8046935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ENERGY Saving Performance Contracting (ESPC)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1D4E537A-FC55-7F64-2D94-165A25E6B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9488" y="1949837"/>
            <a:ext cx="77057" cy="1969275"/>
            <a:chOff x="0" y="0"/>
            <a:chExt cx="26312" cy="672855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618948E0-A603-F53B-FB5F-596DDBFB6D42}"/>
                </a:ext>
              </a:extLst>
            </p:cNvPr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16666466-0585-CBFB-4756-2FDB5625095E}"/>
                </a:ext>
              </a:extLst>
            </p:cNvPr>
            <p:cNvSpPr txBox="1"/>
            <p:nvPr/>
          </p:nvSpPr>
          <p:spPr>
            <a:xfrm>
              <a:off x="0" y="-66675"/>
              <a:ext cx="26312" cy="7395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D63C3E4-F68A-166B-1401-9C62898A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1600" y="-1"/>
            <a:ext cx="278420" cy="6858001"/>
          </a:xfrm>
          <a:prstGeom prst="rect">
            <a:avLst/>
          </a:prstGeom>
          <a:solidFill>
            <a:srgbClr val="3487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F750A62A-FAE7-D36E-1881-C5B44B9C5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5538" y="-25400"/>
            <a:ext cx="1676462" cy="2210323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7285" t="-9182" r="-429883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B2879682-BEF5-6DDE-2279-E82C49282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3086" y="1997651"/>
            <a:ext cx="1189855" cy="22334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110542" r="-4899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1C05B88C-1BCB-4E54-64ED-5E06C9CD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5537" y="3886201"/>
            <a:ext cx="1676462" cy="2467907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7285" t="2214" r="-429883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41A633ED-AA77-0636-3B42-EFD873D4C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2469" y="6145038"/>
            <a:ext cx="1189855" cy="712960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110542" t="15304" r="-489910" b="-228567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62FA097-0068-521F-3D04-83229F35F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12" y="-34626"/>
            <a:ext cx="2091044" cy="1885741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183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254676"/>
            <a:ext cx="10109200" cy="73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3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Terminology</a:t>
            </a: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7" name="TextBox 10">
            <a:extLst>
              <a:ext uri="{FF2B5EF4-FFF2-40B4-BE49-F238E27FC236}">
                <a16:creationId xmlns:a16="http://schemas.microsoft.com/office/drawing/2014/main" id="{310A8FBF-9263-3AE7-F23F-5024A4D84306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1279158"/>
            <a:ext cx="9601504" cy="4550433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E870A-47E0-95B9-2E5B-3166BCFEB409}"/>
              </a:ext>
            </a:extLst>
          </p:cNvPr>
          <p:cNvSpPr txBox="1"/>
          <p:nvPr/>
        </p:nvSpPr>
        <p:spPr>
          <a:xfrm>
            <a:off x="2389124" y="1661548"/>
            <a:ext cx="8683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BOE: 	Back of Envelope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ECM:	Energy Conservation Measure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EE:	Energy Efficiency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ESCO:   	Energy Savings Company/Contractor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ESPC:   	Energy Savings Performance Contracting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IGA:	Investment Grade Audit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M&amp;V:	Measurement &amp; Verification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MOU:	Memorandum of Understanding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RFP:	Request for Proposal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RFQ:	Request for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94789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254676"/>
            <a:ext cx="10109200" cy="73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3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What is ESPC?</a:t>
            </a: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7" name="TextBox 10">
            <a:extLst>
              <a:ext uri="{FF2B5EF4-FFF2-40B4-BE49-F238E27FC236}">
                <a16:creationId xmlns:a16="http://schemas.microsoft.com/office/drawing/2014/main" id="{310A8FBF-9263-3AE7-F23F-5024A4D84306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EE75-CB80-5265-91C7-148FFD50C477}"/>
              </a:ext>
            </a:extLst>
          </p:cNvPr>
          <p:cNvSpPr txBox="1"/>
          <p:nvPr/>
        </p:nvSpPr>
        <p:spPr>
          <a:xfrm>
            <a:off x="7099300" y="2577485"/>
            <a:ext cx="4445000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algn="ctr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neutral approach</a:t>
            </a:r>
          </a:p>
          <a:p>
            <a:pPr marL="304815" indent="-304815" algn="ctr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 algn="ctr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facility upgrades</a:t>
            </a:r>
          </a:p>
          <a:p>
            <a:pPr marL="304815" indent="-304815" algn="ctr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 algn="ctr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guaranteed savings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1" y="1520916"/>
            <a:ext cx="5359399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D205-9CE7-9ED7-0B25-60FC4BAF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800" y="1506072"/>
            <a:ext cx="4572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C369B-C98D-F6BF-BE79-4CBD73D113BA}"/>
              </a:ext>
            </a:extLst>
          </p:cNvPr>
          <p:cNvSpPr txBox="1"/>
          <p:nvPr/>
        </p:nvSpPr>
        <p:spPr>
          <a:xfrm>
            <a:off x="685799" y="2249190"/>
            <a:ext cx="5257800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Savings Performance Contracting</a:t>
            </a:r>
          </a:p>
          <a:p>
            <a:pPr algn="ctr"/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(ESPC):</a:t>
            </a:r>
          </a:p>
          <a:p>
            <a:endParaRPr lang="en-US" sz="21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guaranteed savings from the maintenance and operations budget (utilities) as capital to make needed upgrades and modernizations to a facility, financed over a specified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306675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254676"/>
            <a:ext cx="10109200" cy="73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3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Components of a Project</a:t>
            </a: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EE75-CB80-5265-91C7-148FFD50C477}"/>
              </a:ext>
            </a:extLst>
          </p:cNvPr>
          <p:cNvSpPr txBox="1"/>
          <p:nvPr/>
        </p:nvSpPr>
        <p:spPr>
          <a:xfrm>
            <a:off x="7213600" y="1545077"/>
            <a:ext cx="4216400" cy="411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Support</a:t>
            </a:r>
            <a:endParaRPr lang="en-US" sz="1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Project Support: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guidance and assistance on all relevant or related matters.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Templates: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Pre-developed forms provided to streamline every step.</a:t>
            </a:r>
          </a:p>
          <a:p>
            <a:pPr algn="ctr"/>
            <a:endParaRPr lang="en-US" sz="21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Enforcement </a:t>
            </a:r>
          </a:p>
          <a:p>
            <a:pPr algn="ctr"/>
            <a:r>
              <a:rPr lang="en-US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(Code of VA </a:t>
            </a:r>
            <a:r>
              <a:rPr lang="en-US" sz="1867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45.2-1702</a:t>
            </a:r>
            <a:r>
              <a:rPr lang="en-US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guarantees, performance validation, stipulated financing parameters.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3400" y="1506072"/>
            <a:ext cx="4953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D205-9CE7-9ED7-0B25-60FC4BAF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800" y="1506072"/>
            <a:ext cx="4572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C369B-C98D-F6BF-BE79-4CBD73D113BA}"/>
              </a:ext>
            </a:extLst>
          </p:cNvPr>
          <p:cNvSpPr txBox="1"/>
          <p:nvPr/>
        </p:nvSpPr>
        <p:spPr>
          <a:xfrm>
            <a:off x="2057400" y="1671730"/>
            <a:ext cx="4445000" cy="316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Department of Energy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2002, Virginia Energy’s ESPC program has worked with sate agencies and other public bodies to enter contracts with energy service companies to significantly reduce energy costs.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E9E24-8211-CB12-C110-FA985BAB2D99}"/>
              </a:ext>
            </a:extLst>
          </p:cNvPr>
          <p:cNvSpPr txBox="1"/>
          <p:nvPr/>
        </p:nvSpPr>
        <p:spPr>
          <a:xfrm>
            <a:off x="914383" y="5836138"/>
            <a:ext cx="10363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 ESPC program is designed for Virginia Energy to assist you throughout the entire process. When you have questions, we have answers!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2B063AD-A328-B5A1-55DC-43FE7EC289E6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22575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254676"/>
            <a:ext cx="10109200" cy="73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3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Virginia ESPC </a:t>
            </a:r>
            <a:r>
              <a:rPr kumimoji="0" lang="en-US" sz="5867" b="0" i="0" u="none" strike="noStrike" kern="1200" cap="none" spc="37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pROGRAM</a:t>
            </a:r>
            <a:endParaRPr kumimoji="0" lang="en-US" sz="5867" b="0" i="0" u="none" strike="noStrike" kern="1200" cap="none" spc="37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EE75-CB80-5265-91C7-148FFD50C477}"/>
              </a:ext>
            </a:extLst>
          </p:cNvPr>
          <p:cNvSpPr txBox="1"/>
          <p:nvPr/>
        </p:nvSpPr>
        <p:spPr>
          <a:xfrm>
            <a:off x="7467600" y="1622886"/>
            <a:ext cx="3708400" cy="398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ABM Building Service, LLC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Ameresco,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 Solutions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Centrica Business Solutions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CMTA Energy Solutions,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E Kirby,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Systems Group LLC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ENGIE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Honeywell Building Solutions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 Controls,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McClure Company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McKinstry </a:t>
            </a:r>
            <a:r>
              <a:rPr lang="en-US" sz="13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Essention</a:t>
            </a:r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LLC</a:t>
            </a:r>
          </a:p>
          <a:p>
            <a:pPr algn="ctr"/>
            <a:r>
              <a:rPr lang="en-US" sz="13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Noresco</a:t>
            </a:r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LLC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Schneider Electric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Siemens Industry,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Southland Energy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Efficiency Network (TEN)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U.S., Inc.</a:t>
            </a:r>
          </a:p>
          <a:p>
            <a:pPr algn="ctr"/>
            <a:r>
              <a:rPr lang="en-US" sz="13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Wendel Energy Services, LLC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3400" y="1506072"/>
            <a:ext cx="4953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D205-9CE7-9ED7-0B25-60FC4BAF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800" y="1506072"/>
            <a:ext cx="4572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C369B-C98D-F6BF-BE79-4CBD73D113BA}"/>
              </a:ext>
            </a:extLst>
          </p:cNvPr>
          <p:cNvSpPr txBox="1"/>
          <p:nvPr/>
        </p:nvSpPr>
        <p:spPr>
          <a:xfrm>
            <a:off x="2057400" y="1620172"/>
            <a:ext cx="4445000" cy="382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Savings Contractor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(ESCO)</a:t>
            </a:r>
          </a:p>
          <a:p>
            <a:r>
              <a:rPr lang="en-US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that provides a broad range of energy solutions, including design, implementation of energy savings projects, retrofitting, energy conservation, energy infrastructure, power generation, energy supply and risk management.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E9E24-8211-CB12-C110-FA985BAB2D99}"/>
              </a:ext>
            </a:extLst>
          </p:cNvPr>
          <p:cNvSpPr txBox="1"/>
          <p:nvPr/>
        </p:nvSpPr>
        <p:spPr>
          <a:xfrm>
            <a:off x="914383" y="5836138"/>
            <a:ext cx="10363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ESCO will be your long-term partner in the design, construction and verification of your project!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2B063AD-A328-B5A1-55DC-43FE7EC289E6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375071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/>
          <p:nvPr/>
        </p:nvSpPr>
        <p:spPr>
          <a:xfrm>
            <a:off x="1676400" y="254676"/>
            <a:ext cx="10109200" cy="141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4"/>
              </a:lnSpc>
              <a:spcBef>
                <a:spcPct val="0"/>
              </a:spcBef>
            </a:pPr>
            <a:r>
              <a:rPr lang="en-US" sz="5867" spc="377" dirty="0" err="1">
                <a:solidFill>
                  <a:schemeClr val="bg1"/>
                </a:solidFill>
                <a:latin typeface="Bebas Neue"/>
              </a:rPr>
              <a:t>PhaseS</a:t>
            </a:r>
            <a:r>
              <a:rPr lang="en-US" sz="5867" spc="377" dirty="0">
                <a:solidFill>
                  <a:schemeClr val="bg1"/>
                </a:solidFill>
                <a:latin typeface="Bebas Neue"/>
              </a:rPr>
              <a:t> OF A PROJECT</a:t>
            </a:r>
          </a:p>
          <a:p>
            <a:pPr algn="ctr">
              <a:lnSpc>
                <a:spcPts val="5304"/>
              </a:lnSpc>
              <a:spcBef>
                <a:spcPct val="0"/>
              </a:spcBef>
            </a:pPr>
            <a:endParaRPr lang="en-US" sz="5867" spc="377" dirty="0">
              <a:solidFill>
                <a:schemeClr val="bg1"/>
              </a:solidFill>
              <a:latin typeface="Bebas Neue"/>
            </a:endParaRP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0279" y="1496856"/>
            <a:ext cx="8558785" cy="4332735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5016B77-45E3-D62E-3F08-1A31358B1BC3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6B19D-6DA6-72F9-17E4-52C4529C76D6}"/>
              </a:ext>
            </a:extLst>
          </p:cNvPr>
          <p:cNvSpPr txBox="1"/>
          <p:nvPr/>
        </p:nvSpPr>
        <p:spPr>
          <a:xfrm>
            <a:off x="1771520" y="1635529"/>
            <a:ext cx="428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One: Feasibility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with Virginia Energy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Pertinent Data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Viable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2F77-76ED-3380-4901-01F9DFC21963}"/>
              </a:ext>
            </a:extLst>
          </p:cNvPr>
          <p:cNvSpPr txBox="1"/>
          <p:nvPr/>
        </p:nvSpPr>
        <p:spPr>
          <a:xfrm>
            <a:off x="5318506" y="3653291"/>
            <a:ext cx="3954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Four: </a:t>
            </a:r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&amp; Construction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Reviews/Approvals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to Proceed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098CA-9C15-2061-9CE0-5BC6420CD51F}"/>
              </a:ext>
            </a:extLst>
          </p:cNvPr>
          <p:cNvSpPr txBox="1"/>
          <p:nvPr/>
        </p:nvSpPr>
        <p:spPr>
          <a:xfrm>
            <a:off x="5318506" y="4879940"/>
            <a:ext cx="428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Five: Measurement &amp; Verification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Storage –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Reconciliation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3513C-90B7-80CD-FA2D-C70AE10C9FB1}"/>
              </a:ext>
            </a:extLst>
          </p:cNvPr>
          <p:cNvSpPr txBox="1"/>
          <p:nvPr/>
        </p:nvSpPr>
        <p:spPr>
          <a:xfrm>
            <a:off x="5318506" y="1619567"/>
            <a:ext cx="40405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Three: Investment Grade Audit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 Awarded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Audit + Negotiations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Energy Review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DGS Review (21-days)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Finalization</a:t>
            </a: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Letter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889F1-CFDC-E923-7EF9-DB8573836326}"/>
              </a:ext>
            </a:extLst>
          </p:cNvPr>
          <p:cNvSpPr txBox="1"/>
          <p:nvPr/>
        </p:nvSpPr>
        <p:spPr>
          <a:xfrm>
            <a:off x="1771520" y="3208304"/>
            <a:ext cx="32455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Two: Back of Envelope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 ESCOs (Min. 5)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Meeting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Audit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Submission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 Negotiation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13185F-4B2B-4E1E-399C-95E559A2C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Phases of a Project</a:t>
            </a:r>
          </a:p>
        </p:txBody>
      </p:sp>
    </p:spTree>
    <p:extLst>
      <p:ext uri="{BB962C8B-B14F-4D97-AF65-F5344CB8AC3E}">
        <p14:creationId xmlns:p14="http://schemas.microsoft.com/office/powerpoint/2010/main" val="392613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>
            <a:extLst>
              <a:ext uri="{FF2B5EF4-FFF2-40B4-BE49-F238E27FC236}">
                <a16:creationId xmlns:a16="http://schemas.microsoft.com/office/drawing/2014/main" id="{1009C266-3FA9-378F-39E3-34CF0B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15905" y="5337085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D8A3A-0CB0-8496-1780-8572F830E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0"/>
            <a:ext cx="101092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C27ABC47-A394-398E-FE29-537FDFDE51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254676"/>
            <a:ext cx="10109200" cy="73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3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Financing a project?</a:t>
            </a: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8DEE32DE-5CBF-1CFE-A825-C4276598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6BEE83E-1668-E7C3-5EFF-8C37D47EF43D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04E45BC6-A607-B025-CF32-EFEB73D20D33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68" name="Freeform 13">
            <a:extLst>
              <a:ext uri="{FF2B5EF4-FFF2-40B4-BE49-F238E27FC236}">
                <a16:creationId xmlns:a16="http://schemas.microsoft.com/office/drawing/2014/main" id="{4241B1E1-429E-CFB8-43A7-8B6A75E3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4FD9BD9F-86EA-8E6F-CDC5-09EBFDE8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099" y="397"/>
            <a:ext cx="1686499" cy="1520915"/>
          </a:xfrm>
          <a:custGeom>
            <a:avLst/>
            <a:gdLst/>
            <a:ahLst/>
            <a:cxnLst/>
            <a:rect l="l" t="t" r="r" b="b"/>
            <a:pathLst>
              <a:path w="6072663" h="5476438">
                <a:moveTo>
                  <a:pt x="0" y="0"/>
                </a:moveTo>
                <a:lnTo>
                  <a:pt x="6072662" y="0"/>
                </a:lnTo>
                <a:lnTo>
                  <a:pt x="6072662" y="5476437"/>
                </a:lnTo>
                <a:lnTo>
                  <a:pt x="0" y="547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DA1AB-47C7-8B45-892C-66DB6D594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0000" y="1520916"/>
            <a:ext cx="7366000" cy="4193689"/>
          </a:xfrm>
          <a:prstGeom prst="rect">
            <a:avLst/>
          </a:prstGeom>
          <a:noFill/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" name="Content Placeholder 4" descr="Graph of ESPC Budget">
            <a:extLst>
              <a:ext uri="{FF2B5EF4-FFF2-40B4-BE49-F238E27FC236}">
                <a16:creationId xmlns:a16="http://schemas.microsoft.com/office/drawing/2014/main" id="{E57BFF9C-F020-DBA1-DEE1-230F6130B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605" y="1581847"/>
            <a:ext cx="7210791" cy="4071824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7A833A89-40E4-73CF-82A2-FCCE08A207CE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15783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62F790-D828-91A2-A3DF-AC0F713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7804" y="27372"/>
            <a:ext cx="5382524" cy="6830629"/>
          </a:xfrm>
          <a:prstGeom prst="rect">
            <a:avLst/>
          </a:prstGeom>
          <a:solidFill>
            <a:srgbClr val="E4F4FF"/>
          </a:solidFill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id="{73C22273-9107-7165-F1E5-7296AFB5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309D677-4144-9E25-2F0C-36D2A58AA279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166C3F05-B6AD-1B90-D92F-DA2F40E024FE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43F721F-0A2C-197F-AE84-554A7A2C5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790675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18F6DD28-5A53-C5DC-243F-7D688B0648CE}"/>
              </a:ext>
            </a:extLst>
          </p:cNvPr>
          <p:cNvSpPr txBox="1"/>
          <p:nvPr/>
        </p:nvSpPr>
        <p:spPr>
          <a:xfrm>
            <a:off x="18549" y="269341"/>
            <a:ext cx="6858000" cy="141513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304"/>
              </a:lnSpc>
              <a:spcBef>
                <a:spcPct val="0"/>
              </a:spcBef>
            </a:pPr>
            <a:r>
              <a:rPr lang="en-US" sz="5867" spc="377" dirty="0">
                <a:solidFill>
                  <a:schemeClr val="bg1"/>
                </a:solidFill>
                <a:latin typeface="Bebas Neue"/>
              </a:rPr>
              <a:t>State program review</a:t>
            </a:r>
          </a:p>
          <a:p>
            <a:pPr algn="ctr">
              <a:lnSpc>
                <a:spcPts val="5304"/>
              </a:lnSpc>
              <a:spcBef>
                <a:spcPct val="0"/>
              </a:spcBef>
            </a:pPr>
            <a:endParaRPr lang="en-US" sz="5867" spc="377" dirty="0">
              <a:solidFill>
                <a:schemeClr val="bg1"/>
              </a:solidFill>
              <a:latin typeface="Bebas Neue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728240-AA6D-E96B-7592-108A73F45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556" y="1588817"/>
            <a:ext cx="5251985" cy="3860800"/>
          </a:xfrm>
          <a:prstGeom prst="rect">
            <a:avLst/>
          </a:prstGeom>
          <a:solidFill>
            <a:srgbClr val="E4F4FF"/>
          </a:solidFill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7E273C-A771-FC41-6B1B-158ECECAAD23}"/>
              </a:ext>
            </a:extLst>
          </p:cNvPr>
          <p:cNvSpPr txBox="1"/>
          <p:nvPr/>
        </p:nvSpPr>
        <p:spPr>
          <a:xfrm>
            <a:off x="1136148" y="1688213"/>
            <a:ext cx="4798307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Budget Neutral or Positive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348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Truncated Procurement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348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Pre-qualified Contractors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348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Audits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348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Guaranteed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US" sz="2133" dirty="0">
              <a:solidFill>
                <a:srgbClr val="348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rgbClr val="348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Support</a:t>
            </a:r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5DABAEBD-25AF-82E0-2D43-7CDD89C84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26F1BFE-099B-52BB-86E1-00AE8789F8C4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22AFA-F2D3-DA9F-C0B1-68C21DAB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04" y="0"/>
            <a:ext cx="5400721" cy="2663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E0C58-AC84-A53B-FCBB-7BE69524B6E8}"/>
              </a:ext>
            </a:extLst>
          </p:cNvPr>
          <p:cNvSpPr txBox="1"/>
          <p:nvPr/>
        </p:nvSpPr>
        <p:spPr>
          <a:xfrm>
            <a:off x="7102262" y="2514600"/>
            <a:ext cx="5268400" cy="423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333" kern="100" dirty="0">
              <a:solidFill>
                <a:srgbClr val="0070C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533"/>
              </a:spcAft>
              <a:buSzPts val="1000"/>
              <a:tabLst>
                <a:tab pos="304815" algn="l"/>
              </a:tabLst>
            </a:pPr>
            <a:r>
              <a:rPr lang="en-US" sz="1333" b="1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Article 2.  Energy and Operational Efficiency Performance-Based Contracting Act</a:t>
            </a:r>
            <a:endParaRPr lang="en-US" sz="1333" kern="100" dirty="0">
              <a:solidFill>
                <a:srgbClr val="0070C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u="sng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45.2-1702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Definitions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u="sng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45.2-1703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Energy performance-based contract procedures; required contract provisions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u="sng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45.2-1704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Application of article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u="sng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2.2-4303.01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High-risk contracts; definition; review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endParaRPr lang="en-US" sz="1333" kern="100" dirty="0">
              <a:solidFill>
                <a:srgbClr val="0070C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Treasury Funding for State Agencies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1333" u="sng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2.2-2417</a:t>
            </a:r>
            <a:r>
              <a:rPr lang="en-US" sz="1333" kern="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Approval of financial terms of certain contracts; using agencies to procure certain financial services through Treasury Board.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endParaRPr lang="en-US" sz="1333" kern="100" dirty="0">
              <a:solidFill>
                <a:srgbClr val="0070C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651640-A1CC-EE7F-5B69-963057323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4553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4">
            <a:extLst>
              <a:ext uri="{FF2B5EF4-FFF2-40B4-BE49-F238E27FC236}">
                <a16:creationId xmlns:a16="http://schemas.microsoft.com/office/drawing/2014/main" id="{73C22273-9107-7165-F1E5-7296AFB5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4400" y="6364199"/>
            <a:ext cx="4944125" cy="370088"/>
            <a:chOff x="0" y="0"/>
            <a:chExt cx="1344964" cy="433490"/>
          </a:xfrm>
        </p:grpSpPr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309D677-4144-9E25-2F0C-36D2A58AA279}"/>
                </a:ext>
              </a:extLst>
            </p:cNvPr>
            <p:cNvSpPr/>
            <p:nvPr/>
          </p:nvSpPr>
          <p:spPr>
            <a:xfrm>
              <a:off x="0" y="0"/>
              <a:ext cx="1344964" cy="433490"/>
            </a:xfrm>
            <a:custGeom>
              <a:avLst/>
              <a:gdLst/>
              <a:ahLst/>
              <a:cxnLst/>
              <a:rect l="l" t="t" r="r" b="b"/>
              <a:pathLst>
                <a:path w="1344964" h="433490">
                  <a:moveTo>
                    <a:pt x="0" y="0"/>
                  </a:moveTo>
                  <a:lnTo>
                    <a:pt x="1344964" y="0"/>
                  </a:lnTo>
                  <a:lnTo>
                    <a:pt x="1344964" y="433490"/>
                  </a:lnTo>
                  <a:lnTo>
                    <a:pt x="0" y="433490"/>
                  </a:lnTo>
                  <a:close/>
                </a:path>
              </a:pathLst>
            </a:custGeom>
            <a:solidFill>
              <a:srgbClr val="00A65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166C3F05-B6AD-1B90-D92F-DA2F40E024FE}"/>
                </a:ext>
              </a:extLst>
            </p:cNvPr>
            <p:cNvSpPr txBox="1"/>
            <p:nvPr/>
          </p:nvSpPr>
          <p:spPr>
            <a:xfrm>
              <a:off x="0" y="-66675"/>
              <a:ext cx="1344964" cy="5001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43F721F-0A2C-197F-AE84-554A7A2C5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4879"/>
          </a:xfrm>
          <a:prstGeom prst="rect">
            <a:avLst/>
          </a:prstGeom>
          <a:solidFill>
            <a:srgbClr val="3487C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728240-AA6D-E96B-7592-108A73F45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2604" y="1498600"/>
            <a:ext cx="5251985" cy="3860800"/>
          </a:xfrm>
          <a:prstGeom prst="rect">
            <a:avLst/>
          </a:prstGeom>
          <a:solidFill>
            <a:srgbClr val="E4F4FF"/>
          </a:solidFill>
          <a:ln w="57150">
            <a:solidFill>
              <a:srgbClr val="39C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527E273C-A771-FC41-6B1B-158ECECAA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5098" y="3090445"/>
            <a:ext cx="394699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487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487C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5DABAEBD-25AF-82E0-2D43-7CDD89C84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22" y="5946949"/>
            <a:ext cx="760678" cy="787339"/>
          </a:xfrm>
          <a:custGeom>
            <a:avLst/>
            <a:gdLst/>
            <a:ahLst/>
            <a:cxnLst/>
            <a:rect l="l" t="t" r="r" b="b"/>
            <a:pathLst>
              <a:path w="4131979" h="1107285">
                <a:moveTo>
                  <a:pt x="0" y="0"/>
                </a:moveTo>
                <a:lnTo>
                  <a:pt x="4131979" y="0"/>
                </a:lnTo>
                <a:lnTo>
                  <a:pt x="4131979" y="1107285"/>
                </a:lnTo>
                <a:lnTo>
                  <a:pt x="0" y="110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8552" r="-253210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26F1BFE-099B-52BB-86E1-00AE8789F8C4}"/>
              </a:ext>
            </a:extLst>
          </p:cNvPr>
          <p:cNvSpPr txBox="1"/>
          <p:nvPr/>
        </p:nvSpPr>
        <p:spPr>
          <a:xfrm>
            <a:off x="7320412" y="5953304"/>
            <a:ext cx="4832102" cy="75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1333" i="1" spc="515" dirty="0">
                <a:solidFill>
                  <a:schemeClr val="bg1"/>
                </a:solidFill>
                <a:latin typeface="Bebas Neue"/>
              </a:rPr>
              <a:t>Energy Saving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89623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a47910-535f-4607-a8cb-b41640144534" xsi:nil="true"/>
    <lcf76f155ced4ddcb4097134ff3c332f xmlns="2e568764-9c51-4c73-9435-3617497b4e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4BF7A623B1B4D9026BEDE86389733" ma:contentTypeVersion="18" ma:contentTypeDescription="Create a new document." ma:contentTypeScope="" ma:versionID="29c014de9c5c32cb17005eb637f4cab1">
  <xsd:schema xmlns:xsd="http://www.w3.org/2001/XMLSchema" xmlns:xs="http://www.w3.org/2001/XMLSchema" xmlns:p="http://schemas.microsoft.com/office/2006/metadata/properties" xmlns:ns2="2e568764-9c51-4c73-9435-3617497b4ec5" xmlns:ns3="09a47910-535f-4607-a8cb-b41640144534" targetNamespace="http://schemas.microsoft.com/office/2006/metadata/properties" ma:root="true" ma:fieldsID="3b103f9d25e11ecda79f89a055313549" ns2:_="" ns3:_="">
    <xsd:import namespace="2e568764-9c51-4c73-9435-3617497b4ec5"/>
    <xsd:import namespace="09a47910-535f-4607-a8cb-b41640144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68764-9c51-4c73-9435-3617497b4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47910-535f-4607-a8cb-b4164014453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6a91b77-162b-486e-b4e2-721423983117}" ma:internalName="TaxCatchAll" ma:showField="CatchAllData" ma:web="09a47910-535f-4607-a8cb-b41640144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248E7-0F6B-4EA0-A5F5-ED788C56E63A}">
  <ds:schemaRefs>
    <ds:schemaRef ds:uri="http://schemas.microsoft.com/office/2006/metadata/properties"/>
    <ds:schemaRef ds:uri="http://schemas.microsoft.com/office/infopath/2007/PartnerControls"/>
    <ds:schemaRef ds:uri="09a47910-535f-4607-a8cb-b41640144534"/>
    <ds:schemaRef ds:uri="2e568764-9c51-4c73-9435-3617497b4ec5"/>
  </ds:schemaRefs>
</ds:datastoreItem>
</file>

<file path=customXml/itemProps2.xml><?xml version="1.0" encoding="utf-8"?>
<ds:datastoreItem xmlns:ds="http://schemas.openxmlformats.org/officeDocument/2006/customXml" ds:itemID="{22721E85-0832-4899-97BE-C5E46D628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0E467-9EC5-45A0-9286-364BB8F78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68764-9c51-4c73-9435-3617497b4ec5"/>
    <ds:schemaRef ds:uri="09a47910-535f-4607-a8cb-b416401445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607</Words>
  <Application>Microsoft Office PowerPoint</Application>
  <PresentationFormat>Widescreen</PresentationFormat>
  <Paragraphs>127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Bebas Neue</vt:lpstr>
      <vt:lpstr>Calibri</vt:lpstr>
      <vt:lpstr>Wingdings</vt:lpstr>
      <vt:lpstr>Office Theme</vt:lpstr>
      <vt:lpstr>ENERGY Saving Performance Contracting (ESPC)</vt:lpstr>
      <vt:lpstr>Terminology</vt:lpstr>
      <vt:lpstr>What is ESPC?</vt:lpstr>
      <vt:lpstr>Components of a Project</vt:lpstr>
      <vt:lpstr>Virginia ESPC pROGRAM</vt:lpstr>
      <vt:lpstr>Phases of a Project</vt:lpstr>
      <vt:lpstr>Financing a project?</vt:lpstr>
      <vt:lpstr>State Program Review</vt:lpstr>
      <vt:lpstr>END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Trimble, Mason (Energy)</dc:creator>
  <cp:lastModifiedBy>Goodman, Morgan (DEQ)</cp:lastModifiedBy>
  <cp:revision>1</cp:revision>
  <dcterms:created xsi:type="dcterms:W3CDTF">2025-06-16T19:30:00Z</dcterms:created>
  <dcterms:modified xsi:type="dcterms:W3CDTF">2025-07-23T18:23:32Z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0x010100C014BF7A623B1B4D9026BEDE86389733</vt:lpwstr>
  </property>
  <property fmtid="{D5CDD505-2E9C-101B-9397-08002B2CF9AE}" pid="3" name="MediaServiceImageTags">
    <vt:lpwstr/>
  </property>
</Properties>
</file>