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notesSlides/notesSlide4.xml" ContentType="application/vnd.openxmlformats-officedocument.presentationml.notesSlide+xml"/>
  <Override PartName="/ppt/tags/tag18.xml" ContentType="application/vnd.openxmlformats-officedocument.presentationml.tags+xml"/>
  <Override PartName="/ppt/notesSlides/notesSlide5.xml" ContentType="application/vnd.openxmlformats-officedocument.presentationml.notesSlide+xml"/>
  <Override PartName="/ppt/tags/tag19.xml" ContentType="application/vnd.openxmlformats-officedocument.presentationml.tags+xml"/>
  <Override PartName="/ppt/notesSlides/notesSlide6.xml" ContentType="application/vnd.openxmlformats-officedocument.presentationml.notesSlide+xml"/>
  <Override PartName="/ppt/tags/tag20.xml" ContentType="application/vnd.openxmlformats-officedocument.presentationml.tags+xml"/>
  <Override PartName="/ppt/notesSlides/notesSlide7.xml" ContentType="application/vnd.openxmlformats-officedocument.presentationml.notesSlide+xml"/>
  <Override PartName="/ppt/tags/tag21.xml" ContentType="application/vnd.openxmlformats-officedocument.presentationml.tags+xml"/>
  <Override PartName="/ppt/notesSlides/notesSlide8.xml" ContentType="application/vnd.openxmlformats-officedocument.presentationml.notesSlide+xml"/>
  <Override PartName="/ppt/tags/tag22.xml" ContentType="application/vnd.openxmlformats-officedocument.presentationml.tags+xml"/>
  <Override PartName="/ppt/notesSlides/notesSlide9.xml" ContentType="application/vnd.openxmlformats-officedocument.presentationml.notesSlide+xml"/>
  <Override PartName="/ppt/tags/tag23.xml" ContentType="application/vnd.openxmlformats-officedocument.presentationml.tags+xml"/>
  <Override PartName="/ppt/notesSlides/notesSlide10.xml" ContentType="application/vnd.openxmlformats-officedocument.presentationml.notesSlide+xml"/>
  <Override PartName="/ppt/tags/tag24.xml" ContentType="application/vnd.openxmlformats-officedocument.presentationml.tags+xml"/>
  <Override PartName="/ppt/notesSlides/notesSlide11.xml" ContentType="application/vnd.openxmlformats-officedocument.presentationml.notesSlide+xml"/>
  <Override PartName="/ppt/tags/tag25.xml" ContentType="application/vnd.openxmlformats-officedocument.presentationml.tags+xml"/>
  <Override PartName="/ppt/notesSlides/notesSlide12.xml" ContentType="application/vnd.openxmlformats-officedocument.presentationml.notesSlide+xml"/>
  <Override PartName="/ppt/tags/tag26.xml" ContentType="application/vnd.openxmlformats-officedocument.presentationml.tags+xml"/>
  <Override PartName="/ppt/notesSlides/notesSlide13.xml" ContentType="application/vnd.openxmlformats-officedocument.presentationml.notesSlide+xml"/>
  <Override PartName="/ppt/tags/tag27.xml" ContentType="application/vnd.openxmlformats-officedocument.presentationml.tags+xml"/>
  <Override PartName="/ppt/notesSlides/notesSlide14.xml" ContentType="application/vnd.openxmlformats-officedocument.presentationml.notesSlide+xml"/>
  <Override PartName="/ppt/tags/tag28.xml" ContentType="application/vnd.openxmlformats-officedocument.presentationml.tags+xml"/>
  <Override PartName="/ppt/notesSlides/notesSlide15.xml" ContentType="application/vnd.openxmlformats-officedocument.presentationml.notesSlide+xml"/>
  <Override PartName="/ppt/tags/tag29.xml" ContentType="application/vnd.openxmlformats-officedocument.presentationml.tags+xml"/>
  <Override PartName="/ppt/notesSlides/notesSlide16.xml" ContentType="application/vnd.openxmlformats-officedocument.presentationml.notesSlide+xml"/>
  <Override PartName="/ppt/tags/tag30.xml" ContentType="application/vnd.openxmlformats-officedocument.presentationml.tags+xml"/>
  <Override PartName="/ppt/notesSlides/notesSlide17.xml" ContentType="application/vnd.openxmlformats-officedocument.presentationml.notesSlide+xml"/>
  <Override PartName="/ppt/tags/tag31.xml" ContentType="application/vnd.openxmlformats-officedocument.presentationml.tags+xml"/>
  <Override PartName="/ppt/notesSlides/notesSlide18.xml" ContentType="application/vnd.openxmlformats-officedocument.presentationml.notesSlide+xml"/>
  <Override PartName="/ppt/tags/tag32.xml" ContentType="application/vnd.openxmlformats-officedocument.presentationml.tags+xml"/>
  <Override PartName="/ppt/notesSlides/notesSlide19.xml" ContentType="application/vnd.openxmlformats-officedocument.presentationml.notesSlide+xml"/>
  <Override PartName="/ppt/tags/tag33.xml" ContentType="application/vnd.openxmlformats-officedocument.presentationml.tags+xml"/>
  <Override PartName="/ppt/notesSlides/notesSlide20.xml" ContentType="application/vnd.openxmlformats-officedocument.presentationml.notesSlide+xml"/>
  <Override PartName="/ppt/tags/tag34.xml" ContentType="application/vnd.openxmlformats-officedocument.presentationml.tags+xml"/>
  <Override PartName="/ppt/notesSlides/notesSlide21.xml" ContentType="application/vnd.openxmlformats-officedocument.presentationml.notesSlide+xml"/>
  <Override PartName="/ppt/tags/tag35.xml" ContentType="application/vnd.openxmlformats-officedocument.presentationml.tags+xml"/>
  <Override PartName="/ppt/notesSlides/notesSlide22.xml" ContentType="application/vnd.openxmlformats-officedocument.presentationml.notesSlide+xml"/>
  <Override PartName="/ppt/tags/tag36.xml" ContentType="application/vnd.openxmlformats-officedocument.presentationml.tags+xml"/>
  <Override PartName="/ppt/notesSlides/notesSlide23.xml" ContentType="application/vnd.openxmlformats-officedocument.presentationml.notesSlide+xml"/>
  <Override PartName="/ppt/tags/tag37.xml" ContentType="application/vnd.openxmlformats-officedocument.presentationml.tags+xml"/>
  <Override PartName="/ppt/notesSlides/notesSlide24.xml" ContentType="application/vnd.openxmlformats-officedocument.presentationml.notesSlide+xml"/>
  <Override PartName="/ppt/tags/tag38.xml" ContentType="application/vnd.openxmlformats-officedocument.presentationml.tags+xml"/>
  <Override PartName="/ppt/notesSlides/notesSlide25.xml" ContentType="application/vnd.openxmlformats-officedocument.presentationml.notesSlide+xml"/>
  <Override PartName="/ppt/tags/tag39.xml" ContentType="application/vnd.openxmlformats-officedocument.presentationml.tags+xml"/>
  <Override PartName="/ppt/notesSlides/notesSlide26.xml" ContentType="application/vnd.openxmlformats-officedocument.presentationml.notesSlide+xml"/>
  <Override PartName="/ppt/tags/tag40.xml" ContentType="application/vnd.openxmlformats-officedocument.presentationml.tags+xml"/>
  <Override PartName="/ppt/notesSlides/notesSlide27.xml" ContentType="application/vnd.openxmlformats-officedocument.presentationml.notesSlide+xml"/>
  <Override PartName="/ppt/tags/tag41.xml" ContentType="application/vnd.openxmlformats-officedocument.presentationml.tags+xml"/>
  <Override PartName="/ppt/notesSlides/notesSlide28.xml" ContentType="application/vnd.openxmlformats-officedocument.presentationml.notesSlide+xml"/>
  <Override PartName="/ppt/tags/tag42.xml" ContentType="application/vnd.openxmlformats-officedocument.presentationml.tags+xml"/>
  <Override PartName="/ppt/notesSlides/notesSlide29.xml" ContentType="application/vnd.openxmlformats-officedocument.presentationml.notesSlide+xml"/>
  <Override PartName="/ppt/tags/tag43.xml" ContentType="application/vnd.openxmlformats-officedocument.presentationml.tags+xml"/>
  <Override PartName="/ppt/notesSlides/notesSlide30.xml" ContentType="application/vnd.openxmlformats-officedocument.presentationml.notesSlide+xml"/>
  <Override PartName="/ppt/tags/tag44.xml" ContentType="application/vnd.openxmlformats-officedocument.presentationml.tags+xml"/>
  <Override PartName="/ppt/notesSlides/notesSlide31.xml" ContentType="application/vnd.openxmlformats-officedocument.presentationml.notesSlide+xml"/>
  <Override PartName="/ppt/tags/tag45.xml" ContentType="application/vnd.openxmlformats-officedocument.presentationml.tags+xml"/>
  <Override PartName="/ppt/notesSlides/notesSlide32.xml" ContentType="application/vnd.openxmlformats-officedocument.presentationml.notesSlide+xml"/>
  <Override PartName="/ppt/tags/tag46.xml" ContentType="application/vnd.openxmlformats-officedocument.presentationml.tags+xml"/>
  <Override PartName="/ppt/notesSlides/notesSlide33.xml" ContentType="application/vnd.openxmlformats-officedocument.presentationml.notesSlide+xml"/>
  <Override PartName="/ppt/tags/tag47.xml" ContentType="application/vnd.openxmlformats-officedocument.presentationml.tags+xml"/>
  <Override PartName="/ppt/notesSlides/notesSlide34.xml" ContentType="application/vnd.openxmlformats-officedocument.presentationml.notesSlide+xml"/>
  <Override PartName="/ppt/tags/tag48.xml" ContentType="application/vnd.openxmlformats-officedocument.presentationml.tags+xml"/>
  <Override PartName="/ppt/notesSlides/notesSlide35.xml" ContentType="application/vnd.openxmlformats-officedocument.presentationml.notesSlide+xml"/>
  <Override PartName="/ppt/tags/tag49.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50.xml" ContentType="application/vnd.openxmlformats-officedocument.presentationml.tags+xml"/>
  <Override PartName="/ppt/notesSlides/notesSlide39.xml" ContentType="application/vnd.openxmlformats-officedocument.presentationml.notesSlide+xml"/>
  <Override PartName="/ppt/tags/tag51.xml" ContentType="application/vnd.openxmlformats-officedocument.presentationml.tags+xml"/>
  <Override PartName="/ppt/notesSlides/notesSlide40.xml" ContentType="application/vnd.openxmlformats-officedocument.presentationml.notesSlide+xml"/>
  <Override PartName="/ppt/tags/tag52.xml" ContentType="application/vnd.openxmlformats-officedocument.presentationml.tags+xml"/>
  <Override PartName="/ppt/notesSlides/notesSlide41.xml" ContentType="application/vnd.openxmlformats-officedocument.presentationml.notesSlide+xml"/>
  <Override PartName="/ppt/tags/tag53.xml" ContentType="application/vnd.openxmlformats-officedocument.presentationml.tags+xml"/>
  <Override PartName="/ppt/notesSlides/notesSlide42.xml" ContentType="application/vnd.openxmlformats-officedocument.presentationml.notesSlide+xml"/>
  <Override PartName="/ppt/tags/tag54.xml" ContentType="application/vnd.openxmlformats-officedocument.presentationml.tags+xml"/>
  <Override PartName="/ppt/notesSlides/notesSlide43.xml" ContentType="application/vnd.openxmlformats-officedocument.presentationml.notesSlide+xml"/>
  <Override PartName="/ppt/tags/tag55.xml" ContentType="application/vnd.openxmlformats-officedocument.presentationml.tags+xml"/>
  <Override PartName="/ppt/notesSlides/notesSlide44.xml" ContentType="application/vnd.openxmlformats-officedocument.presentationml.notesSlide+xml"/>
  <Override PartName="/ppt/tags/tag56.xml" ContentType="application/vnd.openxmlformats-officedocument.presentationml.tags+xml"/>
  <Override PartName="/ppt/notesSlides/notesSlide45.xml" ContentType="application/vnd.openxmlformats-officedocument.presentationml.notesSlide+xml"/>
  <Override PartName="/ppt/tags/tag57.xml" ContentType="application/vnd.openxmlformats-officedocument.presentationml.tags+xml"/>
  <Override PartName="/ppt/notesSlides/notesSlide46.xml" ContentType="application/vnd.openxmlformats-officedocument.presentationml.notesSlide+xml"/>
  <Override PartName="/ppt/tags/tag58.xml" ContentType="application/vnd.openxmlformats-officedocument.presentationml.tags+xml"/>
  <Override PartName="/ppt/notesSlides/notesSlide47.xml" ContentType="application/vnd.openxmlformats-officedocument.presentationml.notesSlide+xml"/>
  <Override PartName="/ppt/tags/tag59.xml" ContentType="application/vnd.openxmlformats-officedocument.presentationml.tags+xml"/>
  <Override PartName="/ppt/notesSlides/notesSlide48.xml" ContentType="application/vnd.openxmlformats-officedocument.presentationml.notesSlide+xml"/>
  <Override PartName="/ppt/tags/tag60.xml" ContentType="application/vnd.openxmlformats-officedocument.presentationml.tags+xml"/>
  <Override PartName="/ppt/notesSlides/notesSlide49.xml" ContentType="application/vnd.openxmlformats-officedocument.presentationml.notesSlide+xml"/>
  <Override PartName="/ppt/tags/tag61.xml" ContentType="application/vnd.openxmlformats-officedocument.presentationml.tags+xml"/>
  <Override PartName="/ppt/notesSlides/notesSlide50.xml" ContentType="application/vnd.openxmlformats-officedocument.presentationml.notesSlide+xml"/>
  <Override PartName="/ppt/tags/tag62.xml" ContentType="application/vnd.openxmlformats-officedocument.presentationml.tags+xml"/>
  <Override PartName="/ppt/notesSlides/notesSlide51.xml" ContentType="application/vnd.openxmlformats-officedocument.presentationml.notesSlide+xml"/>
  <Override PartName="/ppt/tags/tag63.xml" ContentType="application/vnd.openxmlformats-officedocument.presentationml.tags+xml"/>
  <Override PartName="/ppt/notesSlides/notesSlide52.xml" ContentType="application/vnd.openxmlformats-officedocument.presentationml.notesSlide+xml"/>
  <Override PartName="/ppt/tags/tag64.xml" ContentType="application/vnd.openxmlformats-officedocument.presentationml.tags+xml"/>
  <Override PartName="/ppt/notesSlides/notesSlide53.xml" ContentType="application/vnd.openxmlformats-officedocument.presentationml.notesSlide+xml"/>
  <Override PartName="/ppt/tags/tag65.xml" ContentType="application/vnd.openxmlformats-officedocument.presentationml.tags+xml"/>
  <Override PartName="/ppt/notesSlides/notesSlide54.xml" ContentType="application/vnd.openxmlformats-officedocument.presentationml.notesSlide+xml"/>
  <Override PartName="/ppt/tags/tag66.xml" ContentType="application/vnd.openxmlformats-officedocument.presentationml.tags+xml"/>
  <Override PartName="/ppt/notesSlides/notesSlide55.xml" ContentType="application/vnd.openxmlformats-officedocument.presentationml.notesSlide+xml"/>
  <Override PartName="/ppt/tags/tag67.xml" ContentType="application/vnd.openxmlformats-officedocument.presentationml.tags+xml"/>
  <Override PartName="/ppt/notesSlides/notesSlide56.xml" ContentType="application/vnd.openxmlformats-officedocument.presentationml.notesSlide+xml"/>
  <Override PartName="/ppt/tags/tag68.xml" ContentType="application/vnd.openxmlformats-officedocument.presentationml.tags+xml"/>
  <Override PartName="/ppt/notesSlides/notesSlide5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4"/>
  </p:sldMasterIdLst>
  <p:notesMasterIdLst>
    <p:notesMasterId r:id="rId62"/>
  </p:notesMasterIdLst>
  <p:handoutMasterIdLst>
    <p:handoutMasterId r:id="rId63"/>
  </p:handoutMasterIdLst>
  <p:sldIdLst>
    <p:sldId id="259" r:id="rId5"/>
    <p:sldId id="260" r:id="rId6"/>
    <p:sldId id="309" r:id="rId7"/>
    <p:sldId id="373" r:id="rId8"/>
    <p:sldId id="460" r:id="rId9"/>
    <p:sldId id="394" r:id="rId10"/>
    <p:sldId id="444" r:id="rId11"/>
    <p:sldId id="445" r:id="rId12"/>
    <p:sldId id="446" r:id="rId13"/>
    <p:sldId id="468" r:id="rId14"/>
    <p:sldId id="516" r:id="rId15"/>
    <p:sldId id="517" r:id="rId16"/>
    <p:sldId id="375" r:id="rId17"/>
    <p:sldId id="376" r:id="rId18"/>
    <p:sldId id="377" r:id="rId19"/>
    <p:sldId id="555" r:id="rId20"/>
    <p:sldId id="551" r:id="rId21"/>
    <p:sldId id="552" r:id="rId22"/>
    <p:sldId id="554" r:id="rId23"/>
    <p:sldId id="553" r:id="rId24"/>
    <p:sldId id="386" r:id="rId25"/>
    <p:sldId id="383" r:id="rId26"/>
    <p:sldId id="387" r:id="rId27"/>
    <p:sldId id="447" r:id="rId28"/>
    <p:sldId id="388" r:id="rId29"/>
    <p:sldId id="547" r:id="rId30"/>
    <p:sldId id="389" r:id="rId31"/>
    <p:sldId id="390" r:id="rId32"/>
    <p:sldId id="384" r:id="rId33"/>
    <p:sldId id="385" r:id="rId34"/>
    <p:sldId id="392" r:id="rId35"/>
    <p:sldId id="393" r:id="rId36"/>
    <p:sldId id="462" r:id="rId37"/>
    <p:sldId id="449" r:id="rId38"/>
    <p:sldId id="541" r:id="rId39"/>
    <p:sldId id="453" r:id="rId40"/>
    <p:sldId id="549" r:id="rId41"/>
    <p:sldId id="550" r:id="rId42"/>
    <p:sldId id="548" r:id="rId43"/>
    <p:sldId id="402" r:id="rId44"/>
    <p:sldId id="405" r:id="rId45"/>
    <p:sldId id="454" r:id="rId46"/>
    <p:sldId id="455" r:id="rId47"/>
    <p:sldId id="463" r:id="rId48"/>
    <p:sldId id="481" r:id="rId49"/>
    <p:sldId id="457" r:id="rId50"/>
    <p:sldId id="469" r:id="rId51"/>
    <p:sldId id="456" r:id="rId52"/>
    <p:sldId id="482" r:id="rId53"/>
    <p:sldId id="458" r:id="rId54"/>
    <p:sldId id="542" r:id="rId55"/>
    <p:sldId id="543" r:id="rId56"/>
    <p:sldId id="490" r:id="rId57"/>
    <p:sldId id="459" r:id="rId58"/>
    <p:sldId id="477" r:id="rId59"/>
    <p:sldId id="478" r:id="rId60"/>
    <p:sldId id="479" r:id="rId61"/>
  </p:sldIdLst>
  <p:sldSz cx="9144000" cy="6858000" type="screen4x3"/>
  <p:notesSz cx="7010400" cy="9296400"/>
  <p:custDataLst>
    <p:tags r:id="rId6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5614">
          <p15:clr>
            <a:srgbClr val="A4A3A4"/>
          </p15:clr>
        </p15:guide>
        <p15:guide id="3" pos="29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1B6CF4E-3F4A-1C31-F491-39341791FE3A}" name="Shrewsbury, Nicholaus (DEQ)" initials="SN(" userId="S::Nicholaus.Shrewsbury@deq.virginia.gov::9be6c54a-ffc9-4956-854e-45db540f5079" providerId="AD"/>
  <p188:author id="{E889DA4E-1556-E43B-D8BD-64D32ED53FC3}" name="Macintyre, Melissa (DEQ)" initials="M(" userId="S::melissa.macintyre@deq.virginia.gov::87a232dc-fa8f-44c7-a6f7-297aa010680a" providerId="AD"/>
  <p188:author id="{3C529056-F9CB-82B0-25AF-D0BFEC1C77AE}" name="Macintyre, Melissa (DEQ)" initials="MM" userId="S::Melissa.MacIntyre@deq.virginia.gov::87a232dc-fa8f-44c7-a6f7-297aa010680a" providerId="AD"/>
  <p188:author id="{D44E9965-248E-7B8E-604E-BE0B0FF5B702}" name="Kennedy, Ryn (DEQ)" initials="K(" userId="S::ryn.kennedy@deq.virginia.gov::da9810e6-0c7b-4fec-af44-f6eecb5cdbb9" providerId="AD"/>
  <p188:author id="{CDD534A5-1CE9-A442-65FF-7E994FF08244}" name="Kennedy, Ryn (DEQ)" initials="RK" userId="S::Ryn.Kennedy@deq.virginia.gov::da9810e6-0c7b-4fec-af44-f6eecb5cdbb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00080"/>
    <a:srgbClr val="136044"/>
    <a:srgbClr val="1637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B27E52-77E7-4112-A6F6-6C5361EB45D1}" v="303" dt="2025-08-18T16:39:17.3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9690" autoAdjust="0"/>
    <p:restoredTop sz="94660"/>
  </p:normalViewPr>
  <p:slideViewPr>
    <p:cSldViewPr snapToGrid="0">
      <p:cViewPr varScale="1">
        <p:scale>
          <a:sx n="63" d="100"/>
          <a:sy n="63" d="100"/>
        </p:scale>
        <p:origin x="72" y="307"/>
      </p:cViewPr>
      <p:guideLst>
        <p:guide orient="horz" pos="2160"/>
        <p:guide pos="5614"/>
        <p:guide pos="291"/>
      </p:guideLst>
    </p:cSldViewPr>
  </p:slideViewPr>
  <p:notesTextViewPr>
    <p:cViewPr>
      <p:scale>
        <a:sx n="1" d="1"/>
        <a:sy n="1" d="1"/>
      </p:scale>
      <p:origin x="0" y="0"/>
    </p:cViewPr>
  </p:notesTextViewPr>
  <p:sorterViewPr>
    <p:cViewPr>
      <p:scale>
        <a:sx n="130" d="100"/>
        <a:sy n="130" d="100"/>
      </p:scale>
      <p:origin x="0" y="-34368"/>
    </p:cViewPr>
  </p:sorter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3.xml"/><Relationship Id="rId71"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gs" Target="tags/tag1.xml"/><Relationship Id="rId69"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cintyre, Melissa (DEQ)" userId="87a232dc-fa8f-44c7-a6f7-297aa010680a" providerId="ADAL" clId="{B97D86A7-DF77-4B5C-B509-00ECB939483F}"/>
    <pc:docChg chg="undo custSel addSld modSld sldOrd">
      <pc:chgData name="Macintyre, Melissa (DEQ)" userId="87a232dc-fa8f-44c7-a6f7-297aa010680a" providerId="ADAL" clId="{B97D86A7-DF77-4B5C-B509-00ECB939483F}" dt="2024-08-14T18:11:15.957" v="1040" actId="20577"/>
      <pc:docMkLst>
        <pc:docMk/>
      </pc:docMkLst>
      <pc:sldChg chg="modNotesTx">
        <pc:chgData name="Macintyre, Melissa (DEQ)" userId="87a232dc-fa8f-44c7-a6f7-297aa010680a" providerId="ADAL" clId="{B97D86A7-DF77-4B5C-B509-00ECB939483F}" dt="2024-08-13T21:42:37.151" v="30" actId="20577"/>
        <pc:sldMkLst>
          <pc:docMk/>
          <pc:sldMk cId="612360828" sldId="260"/>
        </pc:sldMkLst>
      </pc:sldChg>
      <pc:sldChg chg="modNotesTx">
        <pc:chgData name="Macintyre, Melissa (DEQ)" userId="87a232dc-fa8f-44c7-a6f7-297aa010680a" providerId="ADAL" clId="{B97D86A7-DF77-4B5C-B509-00ECB939483F}" dt="2024-08-13T21:43:29.176" v="64" actId="20577"/>
        <pc:sldMkLst>
          <pc:docMk/>
          <pc:sldMk cId="1899107353" sldId="309"/>
        </pc:sldMkLst>
      </pc:sldChg>
      <pc:sldChg chg="modNotesTx">
        <pc:chgData name="Macintyre, Melissa (DEQ)" userId="87a232dc-fa8f-44c7-a6f7-297aa010680a" providerId="ADAL" clId="{B97D86A7-DF77-4B5C-B509-00ECB939483F}" dt="2024-08-13T21:43:19.714" v="62" actId="5793"/>
        <pc:sldMkLst>
          <pc:docMk/>
          <pc:sldMk cId="3039959849" sldId="373"/>
        </pc:sldMkLst>
      </pc:sldChg>
      <pc:sldChg chg="addCm">
        <pc:chgData name="Macintyre, Melissa (DEQ)" userId="87a232dc-fa8f-44c7-a6f7-297aa010680a" providerId="ADAL" clId="{B97D86A7-DF77-4B5C-B509-00ECB939483F}" dt="2024-08-13T21:53:46.684" v="76"/>
        <pc:sldMkLst>
          <pc:docMk/>
          <pc:sldMk cId="3284202059" sldId="377"/>
        </pc:sldMkLst>
        <pc:extLst>
          <p:ext xmlns:p="http://schemas.openxmlformats.org/presentationml/2006/main" uri="{D6D511B9-2390-475A-947B-AFAB55BFBCF1}">
            <pc226:cmChg xmlns:pc226="http://schemas.microsoft.com/office/powerpoint/2022/06/main/command" chg="add">
              <pc226:chgData name="Macintyre, Melissa (DEQ)" userId="87a232dc-fa8f-44c7-a6f7-297aa010680a" providerId="ADAL" clId="{B97D86A7-DF77-4B5C-B509-00ECB939483F}" dt="2024-08-13T21:53:46.684" v="76"/>
              <pc2:cmMkLst xmlns:pc2="http://schemas.microsoft.com/office/powerpoint/2019/9/main/command">
                <pc:docMk/>
                <pc:sldMk cId="3284202059" sldId="377"/>
                <pc2:cmMk id="{93FB87B8-17C1-4AE7-BFAA-907788F29674}"/>
              </pc2:cmMkLst>
            </pc226:cmChg>
          </p:ext>
        </pc:extLst>
      </pc:sldChg>
      <pc:sldChg chg="modSp mod">
        <pc:chgData name="Macintyre, Melissa (DEQ)" userId="87a232dc-fa8f-44c7-a6f7-297aa010680a" providerId="ADAL" clId="{B97D86A7-DF77-4B5C-B509-00ECB939483F}" dt="2024-08-13T21:52:26.601" v="75"/>
        <pc:sldMkLst>
          <pc:docMk/>
          <pc:sldMk cId="2962655644" sldId="381"/>
        </pc:sldMkLst>
      </pc:sldChg>
      <pc:sldChg chg="modSp mod">
        <pc:chgData name="Macintyre, Melissa (DEQ)" userId="87a232dc-fa8f-44c7-a6f7-297aa010680a" providerId="ADAL" clId="{B97D86A7-DF77-4B5C-B509-00ECB939483F}" dt="2024-08-14T01:41:59.208" v="714" actId="6549"/>
        <pc:sldMkLst>
          <pc:docMk/>
          <pc:sldMk cId="561537194" sldId="402"/>
        </pc:sldMkLst>
      </pc:sldChg>
      <pc:sldChg chg="modSp mod">
        <pc:chgData name="Macintyre, Melissa (DEQ)" userId="87a232dc-fa8f-44c7-a6f7-297aa010680a" providerId="ADAL" clId="{B97D86A7-DF77-4B5C-B509-00ECB939483F}" dt="2024-08-13T21:45:35.454" v="66" actId="115"/>
        <pc:sldMkLst>
          <pc:docMk/>
          <pc:sldMk cId="949668351" sldId="445"/>
        </pc:sldMkLst>
      </pc:sldChg>
      <pc:sldChg chg="modSp mod">
        <pc:chgData name="Macintyre, Melissa (DEQ)" userId="87a232dc-fa8f-44c7-a6f7-297aa010680a" providerId="ADAL" clId="{B97D86A7-DF77-4B5C-B509-00ECB939483F}" dt="2024-08-13T21:57:01.868" v="131" actId="20577"/>
        <pc:sldMkLst>
          <pc:docMk/>
          <pc:sldMk cId="2047509029" sldId="453"/>
        </pc:sldMkLst>
      </pc:sldChg>
      <pc:sldChg chg="addCm">
        <pc:chgData name="Macintyre, Melissa (DEQ)" userId="87a232dc-fa8f-44c7-a6f7-297aa010680a" providerId="ADAL" clId="{B97D86A7-DF77-4B5C-B509-00ECB939483F}" dt="2024-08-14T01:50:36.763" v="738"/>
        <pc:sldMkLst>
          <pc:docMk/>
          <pc:sldMk cId="1250144952" sldId="456"/>
        </pc:sldMkLst>
        <pc:extLst>
          <p:ext xmlns:p="http://schemas.openxmlformats.org/presentationml/2006/main" uri="{D6D511B9-2390-475A-947B-AFAB55BFBCF1}">
            <pc226:cmChg xmlns:pc226="http://schemas.microsoft.com/office/powerpoint/2022/06/main/command" chg="add">
              <pc226:chgData name="Macintyre, Melissa (DEQ)" userId="87a232dc-fa8f-44c7-a6f7-297aa010680a" providerId="ADAL" clId="{B97D86A7-DF77-4B5C-B509-00ECB939483F}" dt="2024-08-14T01:50:36.763" v="738"/>
              <pc2:cmMkLst xmlns:pc2="http://schemas.microsoft.com/office/powerpoint/2019/9/main/command">
                <pc:docMk/>
                <pc:sldMk cId="1250144952" sldId="456"/>
                <pc2:cmMk id="{12B28279-D26C-45EA-8DF6-BD67FA028A7E}"/>
              </pc2:cmMkLst>
            </pc226:cmChg>
          </p:ext>
        </pc:extLst>
      </pc:sldChg>
      <pc:sldChg chg="modSp mod modNotesTx">
        <pc:chgData name="Macintyre, Melissa (DEQ)" userId="87a232dc-fa8f-44c7-a6f7-297aa010680a" providerId="ADAL" clId="{B97D86A7-DF77-4B5C-B509-00ECB939483F}" dt="2024-08-14T01:45:50.468" v="737" actId="20577"/>
        <pc:sldMkLst>
          <pc:docMk/>
          <pc:sldMk cId="3252603494" sldId="457"/>
        </pc:sldMkLst>
      </pc:sldChg>
      <pc:sldChg chg="modNotesTx">
        <pc:chgData name="Macintyre, Melissa (DEQ)" userId="87a232dc-fa8f-44c7-a6f7-297aa010680a" providerId="ADAL" clId="{B97D86A7-DF77-4B5C-B509-00ECB939483F}" dt="2024-08-14T01:56:57.609" v="748" actId="20577"/>
        <pc:sldMkLst>
          <pc:docMk/>
          <pc:sldMk cId="444304244" sldId="490"/>
        </pc:sldMkLst>
      </pc:sldChg>
      <pc:sldChg chg="modNotesTx">
        <pc:chgData name="Macintyre, Melissa (DEQ)" userId="87a232dc-fa8f-44c7-a6f7-297aa010680a" providerId="ADAL" clId="{B97D86A7-DF77-4B5C-B509-00ECB939483F}" dt="2024-08-13T21:48:24.812" v="70" actId="20577"/>
        <pc:sldMkLst>
          <pc:docMk/>
          <pc:sldMk cId="1247673456" sldId="516"/>
        </pc:sldMkLst>
      </pc:sldChg>
      <pc:sldChg chg="modSp mod">
        <pc:chgData name="Macintyre, Melissa (DEQ)" userId="87a232dc-fa8f-44c7-a6f7-297aa010680a" providerId="ADAL" clId="{B97D86A7-DF77-4B5C-B509-00ECB939483F}" dt="2024-08-13T21:48:29.902" v="74" actId="20577"/>
        <pc:sldMkLst>
          <pc:docMk/>
          <pc:sldMk cId="2346761645" sldId="517"/>
        </pc:sldMkLst>
      </pc:sldChg>
      <pc:sldChg chg="modSp mod">
        <pc:chgData name="Macintyre, Melissa (DEQ)" userId="87a232dc-fa8f-44c7-a6f7-297aa010680a" providerId="ADAL" clId="{B97D86A7-DF77-4B5C-B509-00ECB939483F}" dt="2024-08-14T01:55:01.798" v="740" actId="6549"/>
        <pc:sldMkLst>
          <pc:docMk/>
          <pc:sldMk cId="2082525982" sldId="542"/>
        </pc:sldMkLst>
      </pc:sldChg>
      <pc:sldChg chg="modSp mod modNotesTx">
        <pc:chgData name="Macintyre, Melissa (DEQ)" userId="87a232dc-fa8f-44c7-a6f7-297aa010680a" providerId="ADAL" clId="{B97D86A7-DF77-4B5C-B509-00ECB939483F}" dt="2024-08-14T01:56:30.786" v="741" actId="20577"/>
        <pc:sldMkLst>
          <pc:docMk/>
          <pc:sldMk cId="3400098582" sldId="543"/>
        </pc:sldMkLst>
      </pc:sldChg>
      <pc:sldChg chg="add">
        <pc:chgData name="Macintyre, Melissa (DEQ)" userId="87a232dc-fa8f-44c7-a6f7-297aa010680a" providerId="ADAL" clId="{B97D86A7-DF77-4B5C-B509-00ECB939483F}" dt="2024-08-13T21:56:12.883" v="77" actId="2890"/>
        <pc:sldMkLst>
          <pc:docMk/>
          <pc:sldMk cId="3640530689" sldId="548"/>
        </pc:sldMkLst>
      </pc:sldChg>
      <pc:sldChg chg="modSp new mod modAnim modNotesTx">
        <pc:chgData name="Macintyre, Melissa (DEQ)" userId="87a232dc-fa8f-44c7-a6f7-297aa010680a" providerId="ADAL" clId="{B97D86A7-DF77-4B5C-B509-00ECB939483F}" dt="2024-08-14T18:08:56.211" v="867" actId="20577"/>
        <pc:sldMkLst>
          <pc:docMk/>
          <pc:sldMk cId="1697540899" sldId="549"/>
        </pc:sldMkLst>
      </pc:sldChg>
      <pc:sldChg chg="addSp delSp modSp new mod ord modClrScheme chgLayout modNotesTx">
        <pc:chgData name="Macintyre, Melissa (DEQ)" userId="87a232dc-fa8f-44c7-a6f7-297aa010680a" providerId="ADAL" clId="{B97D86A7-DF77-4B5C-B509-00ECB939483F}" dt="2024-08-14T18:11:15.957" v="1040" actId="20577"/>
        <pc:sldMkLst>
          <pc:docMk/>
          <pc:sldMk cId="2203323123" sldId="550"/>
        </pc:sldMkLst>
      </pc:sldChg>
    </pc:docChg>
  </pc:docChgLst>
  <pc:docChgLst>
    <pc:chgData name="Shrewsbury, Nicholaus (DEQ)" userId="9be6c54a-ffc9-4956-854e-45db540f5079" providerId="ADAL" clId="{355CA951-D80D-46B0-8D0B-F11099E34D57}"/>
    <pc:docChg chg="undo custSel modSld">
      <pc:chgData name="Shrewsbury, Nicholaus (DEQ)" userId="9be6c54a-ffc9-4956-854e-45db540f5079" providerId="ADAL" clId="{355CA951-D80D-46B0-8D0B-F11099E34D57}" dt="2024-08-13T18:35:09.370" v="74" actId="20577"/>
      <pc:docMkLst>
        <pc:docMk/>
      </pc:docMkLst>
      <pc:sldChg chg="modSp mod">
        <pc:chgData name="Shrewsbury, Nicholaus (DEQ)" userId="9be6c54a-ffc9-4956-854e-45db540f5079" providerId="ADAL" clId="{355CA951-D80D-46B0-8D0B-F11099E34D57}" dt="2024-08-13T18:33:48.469" v="0" actId="1076"/>
        <pc:sldMkLst>
          <pc:docMk/>
          <pc:sldMk cId="124954627" sldId="469"/>
        </pc:sldMkLst>
      </pc:sldChg>
      <pc:sldChg chg="modSp mod">
        <pc:chgData name="Shrewsbury, Nicholaus (DEQ)" userId="9be6c54a-ffc9-4956-854e-45db540f5079" providerId="ADAL" clId="{355CA951-D80D-46B0-8D0B-F11099E34D57}" dt="2024-08-13T18:35:09.370" v="74" actId="20577"/>
        <pc:sldMkLst>
          <pc:docMk/>
          <pc:sldMk cId="3821659609" sldId="482"/>
        </pc:sldMkLst>
      </pc:sldChg>
    </pc:docChg>
  </pc:docChgLst>
  <pc:docChgLst>
    <pc:chgData name="Macintyre, Melissa (DEQ)" userId="S::melissa.macintyre@deq.virginia.gov::87a232dc-fa8f-44c7-a6f7-297aa010680a" providerId="AD" clId="Web-{F8ABEC3F-83C1-6C51-BC78-3B2C9F3D45A7}"/>
    <pc:docChg chg="mod">
      <pc:chgData name="Macintyre, Melissa (DEQ)" userId="S::melissa.macintyre@deq.virginia.gov::87a232dc-fa8f-44c7-a6f7-297aa010680a" providerId="AD" clId="Web-{F8ABEC3F-83C1-6C51-BC78-3B2C9F3D45A7}" dt="2024-07-03T17:54:46.839" v="1"/>
      <pc:docMkLst>
        <pc:docMk/>
      </pc:docMkLst>
      <pc:sldChg chg="modCm">
        <pc:chgData name="Macintyre, Melissa (DEQ)" userId="S::melissa.macintyre@deq.virginia.gov::87a232dc-fa8f-44c7-a6f7-297aa010680a" providerId="AD" clId="Web-{F8ABEC3F-83C1-6C51-BC78-3B2C9F3D45A7}" dt="2024-07-03T17:54:46.839" v="1"/>
        <pc:sldMkLst>
          <pc:docMk/>
          <pc:sldMk cId="2688371492" sldId="547"/>
        </pc:sldMkLst>
      </pc:sldChg>
    </pc:docChg>
  </pc:docChgLst>
  <pc:docChgLst>
    <pc:chgData name="Kennedy, Ryn (DEQ)" userId="S::ryn.kennedy@deq.virginia.gov::da9810e6-0c7b-4fec-af44-f6eecb5cdbb9" providerId="AD" clId="Web-{EB1B81A4-6C26-86BC-F4F2-C4D3122FE731}"/>
    <pc:docChg chg="">
      <pc:chgData name="Kennedy, Ryn (DEQ)" userId="S::ryn.kennedy@deq.virginia.gov::da9810e6-0c7b-4fec-af44-f6eecb5cdbb9" providerId="AD" clId="Web-{EB1B81A4-6C26-86BC-F4F2-C4D3122FE731}" dt="2024-07-03T17:11:20.591" v="0"/>
      <pc:docMkLst>
        <pc:docMk/>
      </pc:docMkLst>
      <pc:sldChg chg="modCm">
        <pc:chgData name="Kennedy, Ryn (DEQ)" userId="S::ryn.kennedy@deq.virginia.gov::da9810e6-0c7b-4fec-af44-f6eecb5cdbb9" providerId="AD" clId="Web-{EB1B81A4-6C26-86BC-F4F2-C4D3122FE731}" dt="2024-07-03T17:11:20.591" v="0"/>
        <pc:sldMkLst>
          <pc:docMk/>
          <pc:sldMk cId="1344342492" sldId="545"/>
        </pc:sldMkLst>
      </pc:sldChg>
    </pc:docChg>
  </pc:docChgLst>
  <pc:docChgLst>
    <pc:chgData name="Kennedy, Ryn (DEQ)" userId="da9810e6-0c7b-4fec-af44-f6eecb5cdbb9" providerId="ADAL" clId="{BFC33997-717C-40FD-AC2C-D1B75D58982A}"/>
    <pc:docChg chg="modSld">
      <pc:chgData name="Kennedy, Ryn (DEQ)" userId="da9810e6-0c7b-4fec-af44-f6eecb5cdbb9" providerId="ADAL" clId="{BFC33997-717C-40FD-AC2C-D1B75D58982A}" dt="2024-08-01T23:59:27.850" v="5" actId="20577"/>
      <pc:docMkLst>
        <pc:docMk/>
      </pc:docMkLst>
      <pc:sldChg chg="modSp mod">
        <pc:chgData name="Kennedy, Ryn (DEQ)" userId="da9810e6-0c7b-4fec-af44-f6eecb5cdbb9" providerId="ADAL" clId="{BFC33997-717C-40FD-AC2C-D1B75D58982A}" dt="2024-08-01T23:59:27.850" v="5" actId="20577"/>
        <pc:sldMkLst>
          <pc:docMk/>
          <pc:sldMk cId="2688371492" sldId="547"/>
        </pc:sldMkLst>
      </pc:sldChg>
    </pc:docChg>
  </pc:docChgLst>
  <pc:docChgLst>
    <pc:chgData name="Winebarger, Matthew (DEQ)" userId="0bd712b3-4724-40c5-9c50-3482423b26d5" providerId="ADAL" clId="{D1DDEC9F-D27E-4D71-9AF4-9E09F56C860F}"/>
    <pc:docChg chg="modSld">
      <pc:chgData name="Winebarger, Matthew (DEQ)" userId="0bd712b3-4724-40c5-9c50-3482423b26d5" providerId="ADAL" clId="{D1DDEC9F-D27E-4D71-9AF4-9E09F56C860F}" dt="2024-08-08T16:53:36.691" v="0" actId="20577"/>
      <pc:docMkLst>
        <pc:docMk/>
      </pc:docMkLst>
      <pc:sldChg chg="modNotesTx">
        <pc:chgData name="Winebarger, Matthew (DEQ)" userId="0bd712b3-4724-40c5-9c50-3482423b26d5" providerId="ADAL" clId="{D1DDEC9F-D27E-4D71-9AF4-9E09F56C860F}" dt="2024-08-08T16:53:36.691" v="0" actId="20577"/>
        <pc:sldMkLst>
          <pc:docMk/>
          <pc:sldMk cId="546684877" sldId="384"/>
        </pc:sldMkLst>
      </pc:sldChg>
    </pc:docChg>
  </pc:docChgLst>
  <pc:docChgLst>
    <pc:chgData name="Kennedy, Ryn (DEQ)" userId="S::ryn.kennedy@deq.virginia.gov::da9810e6-0c7b-4fec-af44-f6eecb5cdbb9" providerId="AD" clId="Web-{37885B54-F38A-C6EA-B794-5B1C96187B08}"/>
    <pc:docChg chg="">
      <pc:chgData name="Kennedy, Ryn (DEQ)" userId="S::ryn.kennedy@deq.virginia.gov::da9810e6-0c7b-4fec-af44-f6eecb5cdbb9" providerId="AD" clId="Web-{37885B54-F38A-C6EA-B794-5B1C96187B08}" dt="2024-07-03T17:11:59.005" v="0"/>
      <pc:docMkLst>
        <pc:docMk/>
      </pc:docMkLst>
      <pc:sldChg chg="modCm">
        <pc:chgData name="Kennedy, Ryn (DEQ)" userId="S::ryn.kennedy@deq.virginia.gov::da9810e6-0c7b-4fec-af44-f6eecb5cdbb9" providerId="AD" clId="Web-{37885B54-F38A-C6EA-B794-5B1C96187B08}" dt="2024-07-03T17:11:59.005" v="0"/>
        <pc:sldMkLst>
          <pc:docMk/>
          <pc:sldMk cId="2688371492" sldId="547"/>
        </pc:sldMkLst>
      </pc:sldChg>
    </pc:docChg>
  </pc:docChgLst>
  <pc:docChgLst>
    <pc:chgData name="Kennedy, Ryn (DEQ)" userId="da9810e6-0c7b-4fec-af44-f6eecb5cdbb9" providerId="ADAL" clId="{C0B0700D-D2C0-4019-BFF4-C9425E6A485C}"/>
    <pc:docChg chg="undo custSel modSld">
      <pc:chgData name="Kennedy, Ryn (DEQ)" userId="da9810e6-0c7b-4fec-af44-f6eecb5cdbb9" providerId="ADAL" clId="{C0B0700D-D2C0-4019-BFF4-C9425E6A485C}" dt="2024-06-21T14:28:13.062" v="120" actId="20577"/>
      <pc:docMkLst>
        <pc:docMk/>
      </pc:docMkLst>
      <pc:sldChg chg="modSp mod">
        <pc:chgData name="Kennedy, Ryn (DEQ)" userId="da9810e6-0c7b-4fec-af44-f6eecb5cdbb9" providerId="ADAL" clId="{C0B0700D-D2C0-4019-BFF4-C9425E6A485C}" dt="2024-06-18T19:11:13.001" v="1" actId="20577"/>
        <pc:sldMkLst>
          <pc:docMk/>
          <pc:sldMk cId="3039959849" sldId="373"/>
        </pc:sldMkLst>
      </pc:sldChg>
      <pc:sldChg chg="modSp mod">
        <pc:chgData name="Kennedy, Ryn (DEQ)" userId="da9810e6-0c7b-4fec-af44-f6eecb5cdbb9" providerId="ADAL" clId="{C0B0700D-D2C0-4019-BFF4-C9425E6A485C}" dt="2024-06-18T19:27:22.641" v="19" actId="20577"/>
        <pc:sldMkLst>
          <pc:docMk/>
          <pc:sldMk cId="2521233378" sldId="375"/>
        </pc:sldMkLst>
      </pc:sldChg>
      <pc:sldChg chg="modSp mod">
        <pc:chgData name="Kennedy, Ryn (DEQ)" userId="da9810e6-0c7b-4fec-af44-f6eecb5cdbb9" providerId="ADAL" clId="{C0B0700D-D2C0-4019-BFF4-C9425E6A485C}" dt="2024-06-18T19:27:32.648" v="21" actId="20577"/>
        <pc:sldMkLst>
          <pc:docMk/>
          <pc:sldMk cId="1248922858" sldId="376"/>
        </pc:sldMkLst>
      </pc:sldChg>
      <pc:sldChg chg="modSp mod">
        <pc:chgData name="Kennedy, Ryn (DEQ)" userId="da9810e6-0c7b-4fec-af44-f6eecb5cdbb9" providerId="ADAL" clId="{C0B0700D-D2C0-4019-BFF4-C9425E6A485C}" dt="2024-06-18T19:27:41.449" v="23" actId="20577"/>
        <pc:sldMkLst>
          <pc:docMk/>
          <pc:sldMk cId="3284202059" sldId="377"/>
        </pc:sldMkLst>
      </pc:sldChg>
      <pc:sldChg chg="modSp mod">
        <pc:chgData name="Kennedy, Ryn (DEQ)" userId="da9810e6-0c7b-4fec-af44-f6eecb5cdbb9" providerId="ADAL" clId="{C0B0700D-D2C0-4019-BFF4-C9425E6A485C}" dt="2024-06-18T19:27:55.009" v="25" actId="20577"/>
        <pc:sldMkLst>
          <pc:docMk/>
          <pc:sldMk cId="3059846095" sldId="378"/>
        </pc:sldMkLst>
      </pc:sldChg>
      <pc:sldChg chg="modSp mod">
        <pc:chgData name="Kennedy, Ryn (DEQ)" userId="da9810e6-0c7b-4fec-af44-f6eecb5cdbb9" providerId="ADAL" clId="{C0B0700D-D2C0-4019-BFF4-C9425E6A485C}" dt="2024-06-18T19:28:23.930" v="27" actId="20577"/>
        <pc:sldMkLst>
          <pc:docMk/>
          <pc:sldMk cId="1853230505" sldId="379"/>
        </pc:sldMkLst>
      </pc:sldChg>
      <pc:sldChg chg="modSp mod">
        <pc:chgData name="Kennedy, Ryn (DEQ)" userId="da9810e6-0c7b-4fec-af44-f6eecb5cdbb9" providerId="ADAL" clId="{C0B0700D-D2C0-4019-BFF4-C9425E6A485C}" dt="2024-06-18T19:29:33.400" v="32" actId="20577"/>
        <pc:sldMkLst>
          <pc:docMk/>
          <pc:sldMk cId="448465266" sldId="380"/>
        </pc:sldMkLst>
      </pc:sldChg>
      <pc:sldChg chg="modSp mod">
        <pc:chgData name="Kennedy, Ryn (DEQ)" userId="da9810e6-0c7b-4fec-af44-f6eecb5cdbb9" providerId="ADAL" clId="{C0B0700D-D2C0-4019-BFF4-C9425E6A485C}" dt="2024-06-18T19:36:29.106" v="39" actId="20577"/>
        <pc:sldMkLst>
          <pc:docMk/>
          <pc:sldMk cId="2962655644" sldId="381"/>
        </pc:sldMkLst>
      </pc:sldChg>
      <pc:sldChg chg="modSp mod">
        <pc:chgData name="Kennedy, Ryn (DEQ)" userId="da9810e6-0c7b-4fec-af44-f6eecb5cdbb9" providerId="ADAL" clId="{C0B0700D-D2C0-4019-BFF4-C9425E6A485C}" dt="2024-06-18T19:36:51.529" v="43" actId="20577"/>
        <pc:sldMkLst>
          <pc:docMk/>
          <pc:sldMk cId="1713105891" sldId="383"/>
        </pc:sldMkLst>
      </pc:sldChg>
      <pc:sldChg chg="modSp mod">
        <pc:chgData name="Kennedy, Ryn (DEQ)" userId="da9810e6-0c7b-4fec-af44-f6eecb5cdbb9" providerId="ADAL" clId="{C0B0700D-D2C0-4019-BFF4-C9425E6A485C}" dt="2024-06-18T19:40:06.160" v="58" actId="20577"/>
        <pc:sldMkLst>
          <pc:docMk/>
          <pc:sldMk cId="546684877" sldId="384"/>
        </pc:sldMkLst>
      </pc:sldChg>
      <pc:sldChg chg="modSp mod">
        <pc:chgData name="Kennedy, Ryn (DEQ)" userId="da9810e6-0c7b-4fec-af44-f6eecb5cdbb9" providerId="ADAL" clId="{C0B0700D-D2C0-4019-BFF4-C9425E6A485C}" dt="2024-06-18T19:40:19.001" v="60" actId="20577"/>
        <pc:sldMkLst>
          <pc:docMk/>
          <pc:sldMk cId="1282608367" sldId="385"/>
        </pc:sldMkLst>
      </pc:sldChg>
      <pc:sldChg chg="modSp mod">
        <pc:chgData name="Kennedy, Ryn (DEQ)" userId="da9810e6-0c7b-4fec-af44-f6eecb5cdbb9" providerId="ADAL" clId="{C0B0700D-D2C0-4019-BFF4-C9425E6A485C}" dt="2024-06-18T19:36:35.696" v="41" actId="20577"/>
        <pc:sldMkLst>
          <pc:docMk/>
          <pc:sldMk cId="3244527387" sldId="386"/>
        </pc:sldMkLst>
      </pc:sldChg>
      <pc:sldChg chg="modSp mod">
        <pc:chgData name="Kennedy, Ryn (DEQ)" userId="da9810e6-0c7b-4fec-af44-f6eecb5cdbb9" providerId="ADAL" clId="{C0B0700D-D2C0-4019-BFF4-C9425E6A485C}" dt="2024-06-18T19:36:58.944" v="45" actId="20577"/>
        <pc:sldMkLst>
          <pc:docMk/>
          <pc:sldMk cId="43917906" sldId="387"/>
        </pc:sldMkLst>
      </pc:sldChg>
      <pc:sldChg chg="modSp mod">
        <pc:chgData name="Kennedy, Ryn (DEQ)" userId="da9810e6-0c7b-4fec-af44-f6eecb5cdbb9" providerId="ADAL" clId="{C0B0700D-D2C0-4019-BFF4-C9425E6A485C}" dt="2024-06-18T19:37:20.698" v="49" actId="20577"/>
        <pc:sldMkLst>
          <pc:docMk/>
          <pc:sldMk cId="2174959877" sldId="388"/>
        </pc:sldMkLst>
      </pc:sldChg>
      <pc:sldChg chg="modSp mod">
        <pc:chgData name="Kennedy, Ryn (DEQ)" userId="da9810e6-0c7b-4fec-af44-f6eecb5cdbb9" providerId="ADAL" clId="{C0B0700D-D2C0-4019-BFF4-C9425E6A485C}" dt="2024-06-18T19:37:55.657" v="51" actId="20577"/>
        <pc:sldMkLst>
          <pc:docMk/>
          <pc:sldMk cId="2579973970" sldId="389"/>
        </pc:sldMkLst>
      </pc:sldChg>
      <pc:sldChg chg="modSp mod">
        <pc:chgData name="Kennedy, Ryn (DEQ)" userId="da9810e6-0c7b-4fec-af44-f6eecb5cdbb9" providerId="ADAL" clId="{C0B0700D-D2C0-4019-BFF4-C9425E6A485C}" dt="2024-06-18T19:38:00.929" v="53" actId="20577"/>
        <pc:sldMkLst>
          <pc:docMk/>
          <pc:sldMk cId="2023470351" sldId="390"/>
        </pc:sldMkLst>
      </pc:sldChg>
      <pc:sldChg chg="modSp mod">
        <pc:chgData name="Kennedy, Ryn (DEQ)" userId="da9810e6-0c7b-4fec-af44-f6eecb5cdbb9" providerId="ADAL" clId="{C0B0700D-D2C0-4019-BFF4-C9425E6A485C}" dt="2024-06-18T19:41:16.480" v="62" actId="20577"/>
        <pc:sldMkLst>
          <pc:docMk/>
          <pc:sldMk cId="297000226" sldId="392"/>
        </pc:sldMkLst>
      </pc:sldChg>
      <pc:sldChg chg="modSp mod">
        <pc:chgData name="Kennedy, Ryn (DEQ)" userId="da9810e6-0c7b-4fec-af44-f6eecb5cdbb9" providerId="ADAL" clId="{C0B0700D-D2C0-4019-BFF4-C9425E6A485C}" dt="2024-06-18T19:41:33.287" v="64" actId="20577"/>
        <pc:sldMkLst>
          <pc:docMk/>
          <pc:sldMk cId="3467354012" sldId="393"/>
        </pc:sldMkLst>
      </pc:sldChg>
      <pc:sldChg chg="modSp mod">
        <pc:chgData name="Kennedy, Ryn (DEQ)" userId="da9810e6-0c7b-4fec-af44-f6eecb5cdbb9" providerId="ADAL" clId="{C0B0700D-D2C0-4019-BFF4-C9425E6A485C}" dt="2024-06-18T19:42:22.841" v="70" actId="20577"/>
        <pc:sldMkLst>
          <pc:docMk/>
          <pc:sldMk cId="561537194" sldId="402"/>
        </pc:sldMkLst>
      </pc:sldChg>
      <pc:sldChg chg="modSp mod">
        <pc:chgData name="Kennedy, Ryn (DEQ)" userId="da9810e6-0c7b-4fec-af44-f6eecb5cdbb9" providerId="ADAL" clId="{C0B0700D-D2C0-4019-BFF4-C9425E6A485C}" dt="2024-06-18T19:43:05.160" v="75" actId="20577"/>
        <pc:sldMkLst>
          <pc:docMk/>
          <pc:sldMk cId="4149831732" sldId="405"/>
        </pc:sldMkLst>
      </pc:sldChg>
      <pc:sldChg chg="modSp mod">
        <pc:chgData name="Kennedy, Ryn (DEQ)" userId="da9810e6-0c7b-4fec-af44-f6eecb5cdbb9" providerId="ADAL" clId="{C0B0700D-D2C0-4019-BFF4-C9425E6A485C}" dt="2024-06-18T19:11:59.971" v="5" actId="20577"/>
        <pc:sldMkLst>
          <pc:docMk/>
          <pc:sldMk cId="3277026181" sldId="444"/>
        </pc:sldMkLst>
      </pc:sldChg>
      <pc:sldChg chg="modSp mod">
        <pc:chgData name="Kennedy, Ryn (DEQ)" userId="da9810e6-0c7b-4fec-af44-f6eecb5cdbb9" providerId="ADAL" clId="{C0B0700D-D2C0-4019-BFF4-C9425E6A485C}" dt="2024-06-18T19:12:13.305" v="7" actId="20577"/>
        <pc:sldMkLst>
          <pc:docMk/>
          <pc:sldMk cId="949668351" sldId="445"/>
        </pc:sldMkLst>
      </pc:sldChg>
      <pc:sldChg chg="modSp mod">
        <pc:chgData name="Kennedy, Ryn (DEQ)" userId="da9810e6-0c7b-4fec-af44-f6eecb5cdbb9" providerId="ADAL" clId="{C0B0700D-D2C0-4019-BFF4-C9425E6A485C}" dt="2024-06-18T19:26:26.057" v="9" actId="20577"/>
        <pc:sldMkLst>
          <pc:docMk/>
          <pc:sldMk cId="581302076" sldId="446"/>
        </pc:sldMkLst>
      </pc:sldChg>
      <pc:sldChg chg="modSp mod">
        <pc:chgData name="Kennedy, Ryn (DEQ)" userId="da9810e6-0c7b-4fec-af44-f6eecb5cdbb9" providerId="ADAL" clId="{C0B0700D-D2C0-4019-BFF4-C9425E6A485C}" dt="2024-06-18T19:37:10.472" v="47" actId="20577"/>
        <pc:sldMkLst>
          <pc:docMk/>
          <pc:sldMk cId="3989754410" sldId="447"/>
        </pc:sldMkLst>
      </pc:sldChg>
      <pc:sldChg chg="modSp mod addCm modCm">
        <pc:chgData name="Kennedy, Ryn (DEQ)" userId="da9810e6-0c7b-4fec-af44-f6eecb5cdbb9" providerId="ADAL" clId="{C0B0700D-D2C0-4019-BFF4-C9425E6A485C}" dt="2024-06-21T14:28:13.062" v="120" actId="20577"/>
        <pc:sldMkLst>
          <pc:docMk/>
          <pc:sldMk cId="4100959995" sldId="448"/>
        </pc:sldMkLst>
      </pc:sldChg>
      <pc:sldChg chg="modSp mod">
        <pc:chgData name="Kennedy, Ryn (DEQ)" userId="da9810e6-0c7b-4fec-af44-f6eecb5cdbb9" providerId="ADAL" clId="{C0B0700D-D2C0-4019-BFF4-C9425E6A485C}" dt="2024-06-18T19:41:48.416" v="68" actId="20577"/>
        <pc:sldMkLst>
          <pc:docMk/>
          <pc:sldMk cId="4064072922" sldId="449"/>
        </pc:sldMkLst>
      </pc:sldChg>
      <pc:sldChg chg="modSp mod">
        <pc:chgData name="Kennedy, Ryn (DEQ)" userId="da9810e6-0c7b-4fec-af44-f6eecb5cdbb9" providerId="ADAL" clId="{C0B0700D-D2C0-4019-BFF4-C9425E6A485C}" dt="2024-06-18T19:43:37.857" v="77" actId="20577"/>
        <pc:sldMkLst>
          <pc:docMk/>
          <pc:sldMk cId="1230423328" sldId="454"/>
        </pc:sldMkLst>
      </pc:sldChg>
      <pc:sldChg chg="modSp mod">
        <pc:chgData name="Kennedy, Ryn (DEQ)" userId="da9810e6-0c7b-4fec-af44-f6eecb5cdbb9" providerId="ADAL" clId="{C0B0700D-D2C0-4019-BFF4-C9425E6A485C}" dt="2024-06-18T19:44:22.912" v="79" actId="20577"/>
        <pc:sldMkLst>
          <pc:docMk/>
          <pc:sldMk cId="2503924828" sldId="455"/>
        </pc:sldMkLst>
      </pc:sldChg>
      <pc:sldChg chg="modSp mod">
        <pc:chgData name="Kennedy, Ryn (DEQ)" userId="da9810e6-0c7b-4fec-af44-f6eecb5cdbb9" providerId="ADAL" clId="{C0B0700D-D2C0-4019-BFF4-C9425E6A485C}" dt="2024-06-18T19:45:39.703" v="95" actId="20577"/>
        <pc:sldMkLst>
          <pc:docMk/>
          <pc:sldMk cId="1250144952" sldId="456"/>
        </pc:sldMkLst>
      </pc:sldChg>
      <pc:sldChg chg="modSp mod">
        <pc:chgData name="Kennedy, Ryn (DEQ)" userId="da9810e6-0c7b-4fec-af44-f6eecb5cdbb9" providerId="ADAL" clId="{C0B0700D-D2C0-4019-BFF4-C9425E6A485C}" dt="2024-06-18T19:45:06.712" v="93" actId="20577"/>
        <pc:sldMkLst>
          <pc:docMk/>
          <pc:sldMk cId="3252603494" sldId="457"/>
        </pc:sldMkLst>
      </pc:sldChg>
      <pc:sldChg chg="modSp mod">
        <pc:chgData name="Kennedy, Ryn (DEQ)" userId="da9810e6-0c7b-4fec-af44-f6eecb5cdbb9" providerId="ADAL" clId="{C0B0700D-D2C0-4019-BFF4-C9425E6A485C}" dt="2024-06-18T19:46:00.783" v="101" actId="20577"/>
        <pc:sldMkLst>
          <pc:docMk/>
          <pc:sldMk cId="3423811141" sldId="458"/>
        </pc:sldMkLst>
      </pc:sldChg>
      <pc:sldChg chg="modSp mod">
        <pc:chgData name="Kennedy, Ryn (DEQ)" userId="da9810e6-0c7b-4fec-af44-f6eecb5cdbb9" providerId="ADAL" clId="{C0B0700D-D2C0-4019-BFF4-C9425E6A485C}" dt="2024-06-21T14:14:10.607" v="110" actId="20577"/>
        <pc:sldMkLst>
          <pc:docMk/>
          <pc:sldMk cId="2805549779" sldId="460"/>
        </pc:sldMkLst>
      </pc:sldChg>
      <pc:sldChg chg="modSp mod">
        <pc:chgData name="Kennedy, Ryn (DEQ)" userId="da9810e6-0c7b-4fec-af44-f6eecb5cdbb9" providerId="ADAL" clId="{C0B0700D-D2C0-4019-BFF4-C9425E6A485C}" dt="2024-06-18T19:41:41.135" v="66" actId="20577"/>
        <pc:sldMkLst>
          <pc:docMk/>
          <pc:sldMk cId="3958028716" sldId="462"/>
        </pc:sldMkLst>
      </pc:sldChg>
      <pc:sldChg chg="modSp mod">
        <pc:chgData name="Kennedy, Ryn (DEQ)" userId="da9810e6-0c7b-4fec-af44-f6eecb5cdbb9" providerId="ADAL" clId="{C0B0700D-D2C0-4019-BFF4-C9425E6A485C}" dt="2024-06-18T19:44:30.471" v="81" actId="20577"/>
        <pc:sldMkLst>
          <pc:docMk/>
          <pc:sldMk cId="2882551921" sldId="463"/>
        </pc:sldMkLst>
      </pc:sldChg>
      <pc:sldChg chg="modSp mod">
        <pc:chgData name="Kennedy, Ryn (DEQ)" userId="da9810e6-0c7b-4fec-af44-f6eecb5cdbb9" providerId="ADAL" clId="{C0B0700D-D2C0-4019-BFF4-C9425E6A485C}" dt="2024-06-18T19:26:47.945" v="13" actId="20577"/>
        <pc:sldMkLst>
          <pc:docMk/>
          <pc:sldMk cId="1529182110" sldId="468"/>
        </pc:sldMkLst>
      </pc:sldChg>
      <pc:sldChg chg="modSp mod">
        <pc:chgData name="Kennedy, Ryn (DEQ)" userId="da9810e6-0c7b-4fec-af44-f6eecb5cdbb9" providerId="ADAL" clId="{C0B0700D-D2C0-4019-BFF4-C9425E6A485C}" dt="2024-06-18T19:44:44.192" v="88" actId="20577"/>
        <pc:sldMkLst>
          <pc:docMk/>
          <pc:sldMk cId="669610355" sldId="481"/>
        </pc:sldMkLst>
      </pc:sldChg>
      <pc:sldChg chg="modSp mod">
        <pc:chgData name="Kennedy, Ryn (DEQ)" userId="da9810e6-0c7b-4fec-af44-f6eecb5cdbb9" providerId="ADAL" clId="{C0B0700D-D2C0-4019-BFF4-C9425E6A485C}" dt="2024-06-18T19:45:54.360" v="99" actId="20577"/>
        <pc:sldMkLst>
          <pc:docMk/>
          <pc:sldMk cId="3821659609" sldId="482"/>
        </pc:sldMkLst>
      </pc:sldChg>
      <pc:sldChg chg="modSp mod">
        <pc:chgData name="Kennedy, Ryn (DEQ)" userId="da9810e6-0c7b-4fec-af44-f6eecb5cdbb9" providerId="ADAL" clId="{C0B0700D-D2C0-4019-BFF4-C9425E6A485C}" dt="2024-06-18T19:46:21.704" v="103" actId="20577"/>
        <pc:sldMkLst>
          <pc:docMk/>
          <pc:sldMk cId="2082525982" sldId="542"/>
        </pc:sldMkLst>
      </pc:sldChg>
      <pc:sldChg chg="modSp mod">
        <pc:chgData name="Kennedy, Ryn (DEQ)" userId="da9810e6-0c7b-4fec-af44-f6eecb5cdbb9" providerId="ADAL" clId="{C0B0700D-D2C0-4019-BFF4-C9425E6A485C}" dt="2024-06-18T19:46:28.647" v="105" actId="20577"/>
        <pc:sldMkLst>
          <pc:docMk/>
          <pc:sldMk cId="3400098582" sldId="543"/>
        </pc:sldMkLst>
      </pc:sldChg>
    </pc:docChg>
  </pc:docChgLst>
  <pc:docChgLst>
    <pc:chgData name="Kennedy, Ryn (DEQ)" userId="S::ryn.kennedy@deq.virginia.gov::da9810e6-0c7b-4fec-af44-f6eecb5cdbb9" providerId="AD" clId="Web-{12555EFA-8B8E-ED3C-54B5-E2E5E8CF79E2}"/>
    <pc:docChg chg="mod">
      <pc:chgData name="Kennedy, Ryn (DEQ)" userId="S::ryn.kennedy@deq.virginia.gov::da9810e6-0c7b-4fec-af44-f6eecb5cdbb9" providerId="AD" clId="Web-{12555EFA-8B8E-ED3C-54B5-E2E5E8CF79E2}" dt="2024-07-03T17:11:01.023" v="1"/>
      <pc:docMkLst>
        <pc:docMk/>
      </pc:docMkLst>
      <pc:sldChg chg="modCm">
        <pc:chgData name="Kennedy, Ryn (DEQ)" userId="S::ryn.kennedy@deq.virginia.gov::da9810e6-0c7b-4fec-af44-f6eecb5cdbb9" providerId="AD" clId="Web-{12555EFA-8B8E-ED3C-54B5-E2E5E8CF79E2}" dt="2024-07-03T17:11:01.023" v="1"/>
        <pc:sldMkLst>
          <pc:docMk/>
          <pc:sldMk cId="4100959995" sldId="448"/>
        </pc:sldMkLst>
      </pc:sldChg>
    </pc:docChg>
  </pc:docChgLst>
  <pc:docChgLst>
    <pc:chgData name="Kennedy, Ryn (DEQ)" userId="da9810e6-0c7b-4fec-af44-f6eecb5cdbb9" providerId="ADAL" clId="{BE59388B-9EC6-4E5A-8EC8-F61A529AD842}"/>
    <pc:docChg chg="addSld delSld modSld delMainMaster">
      <pc:chgData name="Kennedy, Ryn (DEQ)" userId="da9810e6-0c7b-4fec-af44-f6eecb5cdbb9" providerId="ADAL" clId="{BE59388B-9EC6-4E5A-8EC8-F61A529AD842}" dt="2025-07-16T20:50:38.919" v="23" actId="2696"/>
      <pc:docMkLst>
        <pc:docMk/>
      </pc:docMkLst>
      <pc:sldChg chg="modSp add del mod">
        <pc:chgData name="Kennedy, Ryn (DEQ)" userId="da9810e6-0c7b-4fec-af44-f6eecb5cdbb9" providerId="ADAL" clId="{BE59388B-9EC6-4E5A-8EC8-F61A529AD842}" dt="2025-07-16T20:50:38.919" v="23" actId="2696"/>
        <pc:sldMkLst>
          <pc:docMk/>
          <pc:sldMk cId="3209133978" sldId="257"/>
        </pc:sldMkLst>
      </pc:sldChg>
      <pc:sldMasterChg chg="del delSldLayout">
        <pc:chgData name="Kennedy, Ryn (DEQ)" userId="da9810e6-0c7b-4fec-af44-f6eecb5cdbb9" providerId="ADAL" clId="{BE59388B-9EC6-4E5A-8EC8-F61A529AD842}" dt="2025-07-16T20:50:38.919" v="23" actId="2696"/>
        <pc:sldMasterMkLst>
          <pc:docMk/>
          <pc:sldMasterMk cId="3095630032" sldId="2147483677"/>
        </pc:sldMasterMkLst>
        <pc:sldLayoutChg chg="del">
          <pc:chgData name="Kennedy, Ryn (DEQ)" userId="da9810e6-0c7b-4fec-af44-f6eecb5cdbb9" providerId="ADAL" clId="{BE59388B-9EC6-4E5A-8EC8-F61A529AD842}" dt="2025-07-16T20:50:38.919" v="23" actId="2696"/>
          <pc:sldLayoutMkLst>
            <pc:docMk/>
            <pc:sldMasterMk cId="3095630032" sldId="2147483677"/>
            <pc:sldLayoutMk cId="71989080" sldId="2147483678"/>
          </pc:sldLayoutMkLst>
        </pc:sldLayoutChg>
        <pc:sldLayoutChg chg="del">
          <pc:chgData name="Kennedy, Ryn (DEQ)" userId="da9810e6-0c7b-4fec-af44-f6eecb5cdbb9" providerId="ADAL" clId="{BE59388B-9EC6-4E5A-8EC8-F61A529AD842}" dt="2025-07-16T20:50:38.919" v="23" actId="2696"/>
          <pc:sldLayoutMkLst>
            <pc:docMk/>
            <pc:sldMasterMk cId="3095630032" sldId="2147483677"/>
            <pc:sldLayoutMk cId="1380306327" sldId="2147483679"/>
          </pc:sldLayoutMkLst>
        </pc:sldLayoutChg>
        <pc:sldLayoutChg chg="del">
          <pc:chgData name="Kennedy, Ryn (DEQ)" userId="da9810e6-0c7b-4fec-af44-f6eecb5cdbb9" providerId="ADAL" clId="{BE59388B-9EC6-4E5A-8EC8-F61A529AD842}" dt="2025-07-16T20:50:38.919" v="23" actId="2696"/>
          <pc:sldLayoutMkLst>
            <pc:docMk/>
            <pc:sldMasterMk cId="3095630032" sldId="2147483677"/>
            <pc:sldLayoutMk cId="1767454821" sldId="2147483680"/>
          </pc:sldLayoutMkLst>
        </pc:sldLayoutChg>
        <pc:sldLayoutChg chg="del">
          <pc:chgData name="Kennedy, Ryn (DEQ)" userId="da9810e6-0c7b-4fec-af44-f6eecb5cdbb9" providerId="ADAL" clId="{BE59388B-9EC6-4E5A-8EC8-F61A529AD842}" dt="2025-07-16T20:50:38.919" v="23" actId="2696"/>
          <pc:sldLayoutMkLst>
            <pc:docMk/>
            <pc:sldMasterMk cId="3095630032" sldId="2147483677"/>
            <pc:sldLayoutMk cId="1905978396" sldId="2147483681"/>
          </pc:sldLayoutMkLst>
        </pc:sldLayoutChg>
        <pc:sldLayoutChg chg="del">
          <pc:chgData name="Kennedy, Ryn (DEQ)" userId="da9810e6-0c7b-4fec-af44-f6eecb5cdbb9" providerId="ADAL" clId="{BE59388B-9EC6-4E5A-8EC8-F61A529AD842}" dt="2025-07-16T20:50:38.919" v="23" actId="2696"/>
          <pc:sldLayoutMkLst>
            <pc:docMk/>
            <pc:sldMasterMk cId="3095630032" sldId="2147483677"/>
            <pc:sldLayoutMk cId="1185398101" sldId="2147483682"/>
          </pc:sldLayoutMkLst>
        </pc:sldLayoutChg>
        <pc:sldLayoutChg chg="del">
          <pc:chgData name="Kennedy, Ryn (DEQ)" userId="da9810e6-0c7b-4fec-af44-f6eecb5cdbb9" providerId="ADAL" clId="{BE59388B-9EC6-4E5A-8EC8-F61A529AD842}" dt="2025-07-16T20:50:38.919" v="23" actId="2696"/>
          <pc:sldLayoutMkLst>
            <pc:docMk/>
            <pc:sldMasterMk cId="3095630032" sldId="2147483677"/>
            <pc:sldLayoutMk cId="2960949393" sldId="2147483683"/>
          </pc:sldLayoutMkLst>
        </pc:sldLayoutChg>
        <pc:sldLayoutChg chg="del">
          <pc:chgData name="Kennedy, Ryn (DEQ)" userId="da9810e6-0c7b-4fec-af44-f6eecb5cdbb9" providerId="ADAL" clId="{BE59388B-9EC6-4E5A-8EC8-F61A529AD842}" dt="2025-07-16T20:50:38.919" v="23" actId="2696"/>
          <pc:sldLayoutMkLst>
            <pc:docMk/>
            <pc:sldMasterMk cId="3095630032" sldId="2147483677"/>
            <pc:sldLayoutMk cId="1461406334" sldId="2147483684"/>
          </pc:sldLayoutMkLst>
        </pc:sldLayoutChg>
        <pc:sldLayoutChg chg="del">
          <pc:chgData name="Kennedy, Ryn (DEQ)" userId="da9810e6-0c7b-4fec-af44-f6eecb5cdbb9" providerId="ADAL" clId="{BE59388B-9EC6-4E5A-8EC8-F61A529AD842}" dt="2025-07-16T20:50:38.919" v="23" actId="2696"/>
          <pc:sldLayoutMkLst>
            <pc:docMk/>
            <pc:sldMasterMk cId="3095630032" sldId="2147483677"/>
            <pc:sldLayoutMk cId="945729133" sldId="2147483685"/>
          </pc:sldLayoutMkLst>
        </pc:sldLayoutChg>
        <pc:sldLayoutChg chg="del">
          <pc:chgData name="Kennedy, Ryn (DEQ)" userId="da9810e6-0c7b-4fec-af44-f6eecb5cdbb9" providerId="ADAL" clId="{BE59388B-9EC6-4E5A-8EC8-F61A529AD842}" dt="2025-07-16T20:50:38.919" v="23" actId="2696"/>
          <pc:sldLayoutMkLst>
            <pc:docMk/>
            <pc:sldMasterMk cId="3095630032" sldId="2147483677"/>
            <pc:sldLayoutMk cId="4148213187" sldId="2147483686"/>
          </pc:sldLayoutMkLst>
        </pc:sldLayoutChg>
        <pc:sldLayoutChg chg="del">
          <pc:chgData name="Kennedy, Ryn (DEQ)" userId="da9810e6-0c7b-4fec-af44-f6eecb5cdbb9" providerId="ADAL" clId="{BE59388B-9EC6-4E5A-8EC8-F61A529AD842}" dt="2025-07-16T20:50:38.919" v="23" actId="2696"/>
          <pc:sldLayoutMkLst>
            <pc:docMk/>
            <pc:sldMasterMk cId="3095630032" sldId="2147483677"/>
            <pc:sldLayoutMk cId="142622147" sldId="2147483687"/>
          </pc:sldLayoutMkLst>
        </pc:sldLayoutChg>
        <pc:sldLayoutChg chg="del">
          <pc:chgData name="Kennedy, Ryn (DEQ)" userId="da9810e6-0c7b-4fec-af44-f6eecb5cdbb9" providerId="ADAL" clId="{BE59388B-9EC6-4E5A-8EC8-F61A529AD842}" dt="2025-07-16T20:50:38.919" v="23" actId="2696"/>
          <pc:sldLayoutMkLst>
            <pc:docMk/>
            <pc:sldMasterMk cId="3095630032" sldId="2147483677"/>
            <pc:sldLayoutMk cId="3544222577" sldId="2147483688"/>
          </pc:sldLayoutMkLst>
        </pc:sldLayoutChg>
        <pc:sldLayoutChg chg="del">
          <pc:chgData name="Kennedy, Ryn (DEQ)" userId="da9810e6-0c7b-4fec-af44-f6eecb5cdbb9" providerId="ADAL" clId="{BE59388B-9EC6-4E5A-8EC8-F61A529AD842}" dt="2025-07-16T20:50:38.919" v="23" actId="2696"/>
          <pc:sldLayoutMkLst>
            <pc:docMk/>
            <pc:sldMasterMk cId="3095630032" sldId="2147483677"/>
            <pc:sldLayoutMk cId="4182611386" sldId="2147483689"/>
          </pc:sldLayoutMkLst>
        </pc:sldLayoutChg>
        <pc:sldLayoutChg chg="del">
          <pc:chgData name="Kennedy, Ryn (DEQ)" userId="da9810e6-0c7b-4fec-af44-f6eecb5cdbb9" providerId="ADAL" clId="{BE59388B-9EC6-4E5A-8EC8-F61A529AD842}" dt="2025-07-16T20:50:38.919" v="23" actId="2696"/>
          <pc:sldLayoutMkLst>
            <pc:docMk/>
            <pc:sldMasterMk cId="3095630032" sldId="2147483677"/>
            <pc:sldLayoutMk cId="3964953918" sldId="2147483690"/>
          </pc:sldLayoutMkLst>
        </pc:sldLayoutChg>
      </pc:sldMasterChg>
    </pc:docChg>
  </pc:docChgLst>
  <pc:docChgLst>
    <pc:chgData name="Shrewsbury, Nicholaus (DEQ)" userId="9be6c54a-ffc9-4956-854e-45db540f5079" providerId="ADAL" clId="{6422DDA1-1E31-457F-8D47-73A212A86FD8}"/>
    <pc:docChg chg="undo custSel addSld delSld modSld sldOrd">
      <pc:chgData name="Shrewsbury, Nicholaus (DEQ)" userId="9be6c54a-ffc9-4956-854e-45db540f5079" providerId="ADAL" clId="{6422DDA1-1E31-457F-8D47-73A212A86FD8}" dt="2024-07-05T15:40:10.003" v="3700" actId="20577"/>
      <pc:docMkLst>
        <pc:docMk/>
      </pc:docMkLst>
      <pc:sldChg chg="modSp mod addCm delCm">
        <pc:chgData name="Shrewsbury, Nicholaus (DEQ)" userId="9be6c54a-ffc9-4956-854e-45db540f5079" providerId="ADAL" clId="{6422DDA1-1E31-457F-8D47-73A212A86FD8}" dt="2024-07-05T15:40:10.003" v="3700" actId="20577"/>
        <pc:sldMkLst>
          <pc:docMk/>
          <pc:sldMk cId="612360828" sldId="260"/>
        </pc:sldMkLst>
      </pc:sldChg>
      <pc:sldChg chg="addSp delSp modSp mod modNotesTx">
        <pc:chgData name="Shrewsbury, Nicholaus (DEQ)" userId="9be6c54a-ffc9-4956-854e-45db540f5079" providerId="ADAL" clId="{6422DDA1-1E31-457F-8D47-73A212A86FD8}" dt="2024-07-03T12:49:37.681" v="163" actId="20577"/>
        <pc:sldMkLst>
          <pc:docMk/>
          <pc:sldMk cId="3039959849" sldId="373"/>
        </pc:sldMkLst>
      </pc:sldChg>
      <pc:sldChg chg="addSp delSp modSp mod modAnim modNotesTx">
        <pc:chgData name="Shrewsbury, Nicholaus (DEQ)" userId="9be6c54a-ffc9-4956-854e-45db540f5079" providerId="ADAL" clId="{6422DDA1-1E31-457F-8D47-73A212A86FD8}" dt="2024-07-03T15:24:54.209" v="1172" actId="20577"/>
        <pc:sldMkLst>
          <pc:docMk/>
          <pc:sldMk cId="2521233378" sldId="375"/>
        </pc:sldMkLst>
      </pc:sldChg>
      <pc:sldChg chg="addSp delSp modSp mod modAnim">
        <pc:chgData name="Shrewsbury, Nicholaus (DEQ)" userId="9be6c54a-ffc9-4956-854e-45db540f5079" providerId="ADAL" clId="{6422DDA1-1E31-457F-8D47-73A212A86FD8}" dt="2024-07-03T15:24:58.679" v="1178" actId="20577"/>
        <pc:sldMkLst>
          <pc:docMk/>
          <pc:sldMk cId="1248922858" sldId="376"/>
        </pc:sldMkLst>
      </pc:sldChg>
      <pc:sldChg chg="addSp modSp mod modAnim modNotesTx">
        <pc:chgData name="Shrewsbury, Nicholaus (DEQ)" userId="9be6c54a-ffc9-4956-854e-45db540f5079" providerId="ADAL" clId="{6422DDA1-1E31-457F-8D47-73A212A86FD8}" dt="2024-07-03T15:52:04.405" v="1655" actId="20577"/>
        <pc:sldMkLst>
          <pc:docMk/>
          <pc:sldMk cId="3284202059" sldId="377"/>
        </pc:sldMkLst>
      </pc:sldChg>
      <pc:sldChg chg="modSp del">
        <pc:chgData name="Shrewsbury, Nicholaus (DEQ)" userId="9be6c54a-ffc9-4956-854e-45db540f5079" providerId="ADAL" clId="{6422DDA1-1E31-457F-8D47-73A212A86FD8}" dt="2024-07-03T15:46:01.418" v="1548" actId="2696"/>
        <pc:sldMkLst>
          <pc:docMk/>
          <pc:sldMk cId="3059846095" sldId="378"/>
        </pc:sldMkLst>
      </pc:sldChg>
      <pc:sldChg chg="modSp mod ord">
        <pc:chgData name="Shrewsbury, Nicholaus (DEQ)" userId="9be6c54a-ffc9-4956-854e-45db540f5079" providerId="ADAL" clId="{6422DDA1-1E31-457F-8D47-73A212A86FD8}" dt="2024-07-03T15:47:03.472" v="1575" actId="1076"/>
        <pc:sldMkLst>
          <pc:docMk/>
          <pc:sldMk cId="1853230505" sldId="379"/>
        </pc:sldMkLst>
      </pc:sldChg>
      <pc:sldChg chg="addSp delSp modSp mod ord delAnim modAnim modNotesTx">
        <pc:chgData name="Shrewsbury, Nicholaus (DEQ)" userId="9be6c54a-ffc9-4956-854e-45db540f5079" providerId="ADAL" clId="{6422DDA1-1E31-457F-8D47-73A212A86FD8}" dt="2024-07-03T15:52:30.887" v="1657" actId="113"/>
        <pc:sldMkLst>
          <pc:docMk/>
          <pc:sldMk cId="448465266" sldId="380"/>
        </pc:sldMkLst>
      </pc:sldChg>
      <pc:sldChg chg="addSp delSp modSp mod ord modAnim">
        <pc:chgData name="Shrewsbury, Nicholaus (DEQ)" userId="9be6c54a-ffc9-4956-854e-45db540f5079" providerId="ADAL" clId="{6422DDA1-1E31-457F-8D47-73A212A86FD8}" dt="2024-07-03T15:46:53.149" v="1574" actId="20577"/>
        <pc:sldMkLst>
          <pc:docMk/>
          <pc:sldMk cId="2962655644" sldId="381"/>
        </pc:sldMkLst>
      </pc:sldChg>
      <pc:sldChg chg="addSp delSp modSp mod modAnim modNotesTx">
        <pc:chgData name="Shrewsbury, Nicholaus (DEQ)" userId="9be6c54a-ffc9-4956-854e-45db540f5079" providerId="ADAL" clId="{6422DDA1-1E31-457F-8D47-73A212A86FD8}" dt="2024-07-03T16:49:51.946" v="2013" actId="20577"/>
        <pc:sldMkLst>
          <pc:docMk/>
          <pc:sldMk cId="1713105891" sldId="383"/>
        </pc:sldMkLst>
      </pc:sldChg>
      <pc:sldChg chg="modSp mod">
        <pc:chgData name="Shrewsbury, Nicholaus (DEQ)" userId="9be6c54a-ffc9-4956-854e-45db540f5079" providerId="ADAL" clId="{6422DDA1-1E31-457F-8D47-73A212A86FD8}" dt="2024-07-03T17:06:15.355" v="2575" actId="20577"/>
        <pc:sldMkLst>
          <pc:docMk/>
          <pc:sldMk cId="546684877" sldId="384"/>
        </pc:sldMkLst>
      </pc:sldChg>
      <pc:sldChg chg="modSp mod">
        <pc:chgData name="Shrewsbury, Nicholaus (DEQ)" userId="9be6c54a-ffc9-4956-854e-45db540f5079" providerId="ADAL" clId="{6422DDA1-1E31-457F-8D47-73A212A86FD8}" dt="2024-07-03T17:06:32.144" v="2581" actId="20577"/>
        <pc:sldMkLst>
          <pc:docMk/>
          <pc:sldMk cId="1282608367" sldId="385"/>
        </pc:sldMkLst>
      </pc:sldChg>
      <pc:sldChg chg="modSp mod modNotesTx">
        <pc:chgData name="Shrewsbury, Nicholaus (DEQ)" userId="9be6c54a-ffc9-4956-854e-45db540f5079" providerId="ADAL" clId="{6422DDA1-1E31-457F-8D47-73A212A86FD8}" dt="2024-07-03T16:49:47.253" v="2007" actId="20577"/>
        <pc:sldMkLst>
          <pc:docMk/>
          <pc:sldMk cId="3244527387" sldId="386"/>
        </pc:sldMkLst>
      </pc:sldChg>
      <pc:sldChg chg="modSp mod modNotesTx">
        <pc:chgData name="Shrewsbury, Nicholaus (DEQ)" userId="9be6c54a-ffc9-4956-854e-45db540f5079" providerId="ADAL" clId="{6422DDA1-1E31-457F-8D47-73A212A86FD8}" dt="2024-07-03T16:49:56.781" v="2019" actId="20577"/>
        <pc:sldMkLst>
          <pc:docMk/>
          <pc:sldMk cId="43917906" sldId="387"/>
        </pc:sldMkLst>
      </pc:sldChg>
      <pc:sldChg chg="modSp mod modNotesTx">
        <pc:chgData name="Shrewsbury, Nicholaus (DEQ)" userId="9be6c54a-ffc9-4956-854e-45db540f5079" providerId="ADAL" clId="{6422DDA1-1E31-457F-8D47-73A212A86FD8}" dt="2024-07-03T17:01:40.804" v="2372" actId="20577"/>
        <pc:sldMkLst>
          <pc:docMk/>
          <pc:sldMk cId="2174959877" sldId="388"/>
        </pc:sldMkLst>
      </pc:sldChg>
      <pc:sldChg chg="modSp mod">
        <pc:chgData name="Shrewsbury, Nicholaus (DEQ)" userId="9be6c54a-ffc9-4956-854e-45db540f5079" providerId="ADAL" clId="{6422DDA1-1E31-457F-8D47-73A212A86FD8}" dt="2024-07-03T17:05:23.904" v="2545" actId="20577"/>
        <pc:sldMkLst>
          <pc:docMk/>
          <pc:sldMk cId="2579973970" sldId="389"/>
        </pc:sldMkLst>
      </pc:sldChg>
      <pc:sldChg chg="modSp mod modNotesTx">
        <pc:chgData name="Shrewsbury, Nicholaus (DEQ)" userId="9be6c54a-ffc9-4956-854e-45db540f5079" providerId="ADAL" clId="{6422DDA1-1E31-457F-8D47-73A212A86FD8}" dt="2024-07-03T17:06:03.622" v="2569" actId="20577"/>
        <pc:sldMkLst>
          <pc:docMk/>
          <pc:sldMk cId="2023470351" sldId="390"/>
        </pc:sldMkLst>
      </pc:sldChg>
      <pc:sldChg chg="modSp mod modNotesTx">
        <pc:chgData name="Shrewsbury, Nicholaus (DEQ)" userId="9be6c54a-ffc9-4956-854e-45db540f5079" providerId="ADAL" clId="{6422DDA1-1E31-457F-8D47-73A212A86FD8}" dt="2024-07-03T17:12:15.127" v="2712" actId="20577"/>
        <pc:sldMkLst>
          <pc:docMk/>
          <pc:sldMk cId="297000226" sldId="392"/>
        </pc:sldMkLst>
      </pc:sldChg>
      <pc:sldChg chg="modSp mod modNotesTx">
        <pc:chgData name="Shrewsbury, Nicholaus (DEQ)" userId="9be6c54a-ffc9-4956-854e-45db540f5079" providerId="ADAL" clId="{6422DDA1-1E31-457F-8D47-73A212A86FD8}" dt="2024-07-03T17:11:47.338" v="2664" actId="20577"/>
        <pc:sldMkLst>
          <pc:docMk/>
          <pc:sldMk cId="3467354012" sldId="393"/>
        </pc:sldMkLst>
      </pc:sldChg>
      <pc:sldChg chg="modSp mod">
        <pc:chgData name="Shrewsbury, Nicholaus (DEQ)" userId="9be6c54a-ffc9-4956-854e-45db540f5079" providerId="ADAL" clId="{6422DDA1-1E31-457F-8D47-73A212A86FD8}" dt="2024-07-03T12:53:22.450" v="313" actId="20577"/>
        <pc:sldMkLst>
          <pc:docMk/>
          <pc:sldMk cId="3506678571" sldId="394"/>
        </pc:sldMkLst>
      </pc:sldChg>
      <pc:sldChg chg="modSp mod">
        <pc:chgData name="Shrewsbury, Nicholaus (DEQ)" userId="9be6c54a-ffc9-4956-854e-45db540f5079" providerId="ADAL" clId="{6422DDA1-1E31-457F-8D47-73A212A86FD8}" dt="2024-07-03T17:14:37.013" v="2793" actId="20577"/>
        <pc:sldMkLst>
          <pc:docMk/>
          <pc:sldMk cId="561537194" sldId="402"/>
        </pc:sldMkLst>
      </pc:sldChg>
      <pc:sldChg chg="modSp mod">
        <pc:chgData name="Shrewsbury, Nicholaus (DEQ)" userId="9be6c54a-ffc9-4956-854e-45db540f5079" providerId="ADAL" clId="{6422DDA1-1E31-457F-8D47-73A212A86FD8}" dt="2024-07-03T17:19:43.576" v="2836" actId="20577"/>
        <pc:sldMkLst>
          <pc:docMk/>
          <pc:sldMk cId="4149831732" sldId="405"/>
        </pc:sldMkLst>
      </pc:sldChg>
      <pc:sldChg chg="modSp mod modNotesTx">
        <pc:chgData name="Shrewsbury, Nicholaus (DEQ)" userId="9be6c54a-ffc9-4956-854e-45db540f5079" providerId="ADAL" clId="{6422DDA1-1E31-457F-8D47-73A212A86FD8}" dt="2024-07-03T14:53:35.361" v="574" actId="1076"/>
        <pc:sldMkLst>
          <pc:docMk/>
          <pc:sldMk cId="3277026181" sldId="444"/>
        </pc:sldMkLst>
      </pc:sldChg>
      <pc:sldChg chg="modSp mod">
        <pc:chgData name="Shrewsbury, Nicholaus (DEQ)" userId="9be6c54a-ffc9-4956-854e-45db540f5079" providerId="ADAL" clId="{6422DDA1-1E31-457F-8D47-73A212A86FD8}" dt="2024-07-03T12:54:58.665" v="425" actId="20577"/>
        <pc:sldMkLst>
          <pc:docMk/>
          <pc:sldMk cId="949668351" sldId="445"/>
        </pc:sldMkLst>
      </pc:sldChg>
      <pc:sldChg chg="modSp mod">
        <pc:chgData name="Shrewsbury, Nicholaus (DEQ)" userId="9be6c54a-ffc9-4956-854e-45db540f5079" providerId="ADAL" clId="{6422DDA1-1E31-457F-8D47-73A212A86FD8}" dt="2024-07-03T14:53:04.691" v="571" actId="20577"/>
        <pc:sldMkLst>
          <pc:docMk/>
          <pc:sldMk cId="581302076" sldId="446"/>
        </pc:sldMkLst>
      </pc:sldChg>
      <pc:sldChg chg="modSp mod">
        <pc:chgData name="Shrewsbury, Nicholaus (DEQ)" userId="9be6c54a-ffc9-4956-854e-45db540f5079" providerId="ADAL" clId="{6422DDA1-1E31-457F-8D47-73A212A86FD8}" dt="2024-07-03T16:50:01.865" v="2025" actId="20577"/>
        <pc:sldMkLst>
          <pc:docMk/>
          <pc:sldMk cId="3989754410" sldId="447"/>
        </pc:sldMkLst>
      </pc:sldChg>
      <pc:sldChg chg="del mod modShow modCm">
        <pc:chgData name="Shrewsbury, Nicholaus (DEQ)" userId="9be6c54a-ffc9-4956-854e-45db540f5079" providerId="ADAL" clId="{6422DDA1-1E31-457F-8D47-73A212A86FD8}" dt="2024-07-05T15:35:30.801" v="3629" actId="2696"/>
        <pc:sldMkLst>
          <pc:docMk/>
          <pc:sldMk cId="4100959995" sldId="448"/>
        </pc:sldMkLst>
      </pc:sldChg>
      <pc:sldChg chg="modSp mod modNotesTx">
        <pc:chgData name="Shrewsbury, Nicholaus (DEQ)" userId="9be6c54a-ffc9-4956-854e-45db540f5079" providerId="ADAL" clId="{6422DDA1-1E31-457F-8D47-73A212A86FD8}" dt="2024-07-03T17:12:53.572" v="2728" actId="20577"/>
        <pc:sldMkLst>
          <pc:docMk/>
          <pc:sldMk cId="4064072922" sldId="449"/>
        </pc:sldMkLst>
      </pc:sldChg>
      <pc:sldChg chg="modSp mod">
        <pc:chgData name="Shrewsbury, Nicholaus (DEQ)" userId="9be6c54a-ffc9-4956-854e-45db540f5079" providerId="ADAL" clId="{6422DDA1-1E31-457F-8D47-73A212A86FD8}" dt="2024-07-03T17:13:38.203" v="2771" actId="20577"/>
        <pc:sldMkLst>
          <pc:docMk/>
          <pc:sldMk cId="2047509029" sldId="453"/>
        </pc:sldMkLst>
      </pc:sldChg>
      <pc:sldChg chg="addSp modSp mod">
        <pc:chgData name="Shrewsbury, Nicholaus (DEQ)" userId="9be6c54a-ffc9-4956-854e-45db540f5079" providerId="ADAL" clId="{6422DDA1-1E31-457F-8D47-73A212A86FD8}" dt="2024-07-05T15:37:11.963" v="3639" actId="115"/>
        <pc:sldMkLst>
          <pc:docMk/>
          <pc:sldMk cId="1230423328" sldId="454"/>
        </pc:sldMkLst>
      </pc:sldChg>
      <pc:sldChg chg="modSp mod">
        <pc:chgData name="Shrewsbury, Nicholaus (DEQ)" userId="9be6c54a-ffc9-4956-854e-45db540f5079" providerId="ADAL" clId="{6422DDA1-1E31-457F-8D47-73A212A86FD8}" dt="2024-07-03T17:20:52.624" v="2861" actId="20577"/>
        <pc:sldMkLst>
          <pc:docMk/>
          <pc:sldMk cId="2503924828" sldId="455"/>
        </pc:sldMkLst>
      </pc:sldChg>
      <pc:sldChg chg="modSp mod">
        <pc:chgData name="Shrewsbury, Nicholaus (DEQ)" userId="9be6c54a-ffc9-4956-854e-45db540f5079" providerId="ADAL" clId="{6422DDA1-1E31-457F-8D47-73A212A86FD8}" dt="2024-07-03T17:24:43.543" v="2962" actId="20577"/>
        <pc:sldMkLst>
          <pc:docMk/>
          <pc:sldMk cId="1250144952" sldId="456"/>
        </pc:sldMkLst>
      </pc:sldChg>
      <pc:sldChg chg="modSp mod">
        <pc:chgData name="Shrewsbury, Nicholaus (DEQ)" userId="9be6c54a-ffc9-4956-854e-45db540f5079" providerId="ADAL" clId="{6422DDA1-1E31-457F-8D47-73A212A86FD8}" dt="2024-07-03T17:22:55.737" v="2938" actId="6549"/>
        <pc:sldMkLst>
          <pc:docMk/>
          <pc:sldMk cId="3252603494" sldId="457"/>
        </pc:sldMkLst>
      </pc:sldChg>
      <pc:sldChg chg="modSp mod">
        <pc:chgData name="Shrewsbury, Nicholaus (DEQ)" userId="9be6c54a-ffc9-4956-854e-45db540f5079" providerId="ADAL" clId="{6422DDA1-1E31-457F-8D47-73A212A86FD8}" dt="2024-07-03T17:28:56.216" v="3276" actId="20577"/>
        <pc:sldMkLst>
          <pc:docMk/>
          <pc:sldMk cId="3423811141" sldId="458"/>
        </pc:sldMkLst>
      </pc:sldChg>
      <pc:sldChg chg="delSp mod">
        <pc:chgData name="Shrewsbury, Nicholaus (DEQ)" userId="9be6c54a-ffc9-4956-854e-45db540f5079" providerId="ADAL" clId="{6422DDA1-1E31-457F-8D47-73A212A86FD8}" dt="2024-07-03T14:51:05.896" v="559" actId="478"/>
        <pc:sldMkLst>
          <pc:docMk/>
          <pc:sldMk cId="2805549779" sldId="460"/>
        </pc:sldMkLst>
      </pc:sldChg>
      <pc:sldChg chg="modSp mod">
        <pc:chgData name="Shrewsbury, Nicholaus (DEQ)" userId="9be6c54a-ffc9-4956-854e-45db540f5079" providerId="ADAL" clId="{6422DDA1-1E31-457F-8D47-73A212A86FD8}" dt="2024-07-03T17:12:28.043" v="2718" actId="20577"/>
        <pc:sldMkLst>
          <pc:docMk/>
          <pc:sldMk cId="3958028716" sldId="462"/>
        </pc:sldMkLst>
      </pc:sldChg>
      <pc:sldChg chg="modSp mod">
        <pc:chgData name="Shrewsbury, Nicholaus (DEQ)" userId="9be6c54a-ffc9-4956-854e-45db540f5079" providerId="ADAL" clId="{6422DDA1-1E31-457F-8D47-73A212A86FD8}" dt="2024-07-03T17:21:02.765" v="2873" actId="20577"/>
        <pc:sldMkLst>
          <pc:docMk/>
          <pc:sldMk cId="2882551921" sldId="463"/>
        </pc:sldMkLst>
      </pc:sldChg>
      <pc:sldChg chg="modSp mod modNotesTx">
        <pc:chgData name="Shrewsbury, Nicholaus (DEQ)" userId="9be6c54a-ffc9-4956-854e-45db540f5079" providerId="ADAL" clId="{6422DDA1-1E31-457F-8D47-73A212A86FD8}" dt="2024-07-03T14:54:04.914" v="583" actId="20577"/>
        <pc:sldMkLst>
          <pc:docMk/>
          <pc:sldMk cId="1529182110" sldId="468"/>
        </pc:sldMkLst>
      </pc:sldChg>
      <pc:sldChg chg="modSp mod">
        <pc:chgData name="Shrewsbury, Nicholaus (DEQ)" userId="9be6c54a-ffc9-4956-854e-45db540f5079" providerId="ADAL" clId="{6422DDA1-1E31-457F-8D47-73A212A86FD8}" dt="2024-07-05T15:37:41.436" v="3640" actId="14100"/>
        <pc:sldMkLst>
          <pc:docMk/>
          <pc:sldMk cId="124954627" sldId="469"/>
        </pc:sldMkLst>
      </pc:sldChg>
      <pc:sldChg chg="modSp mod">
        <pc:chgData name="Shrewsbury, Nicholaus (DEQ)" userId="9be6c54a-ffc9-4956-854e-45db540f5079" providerId="ADAL" clId="{6422DDA1-1E31-457F-8D47-73A212A86FD8}" dt="2024-07-03T17:21:08.973" v="2885" actId="20577"/>
        <pc:sldMkLst>
          <pc:docMk/>
          <pc:sldMk cId="669610355" sldId="481"/>
        </pc:sldMkLst>
      </pc:sldChg>
      <pc:sldChg chg="modSp mod">
        <pc:chgData name="Shrewsbury, Nicholaus (DEQ)" userId="9be6c54a-ffc9-4956-854e-45db540f5079" providerId="ADAL" clId="{6422DDA1-1E31-457F-8D47-73A212A86FD8}" dt="2024-07-03T17:31:50.026" v="3344" actId="27636"/>
        <pc:sldMkLst>
          <pc:docMk/>
          <pc:sldMk cId="3821659609" sldId="482"/>
        </pc:sldMkLst>
      </pc:sldChg>
      <pc:sldChg chg="modSp mod">
        <pc:chgData name="Shrewsbury, Nicholaus (DEQ)" userId="9be6c54a-ffc9-4956-854e-45db540f5079" providerId="ADAL" clId="{6422DDA1-1E31-457F-8D47-73A212A86FD8}" dt="2024-07-05T15:39:55.523" v="3688" actId="114"/>
        <pc:sldMkLst>
          <pc:docMk/>
          <pc:sldMk cId="444304244" sldId="490"/>
        </pc:sldMkLst>
      </pc:sldChg>
      <pc:sldChg chg="modNotesTx">
        <pc:chgData name="Shrewsbury, Nicholaus (DEQ)" userId="9be6c54a-ffc9-4956-854e-45db540f5079" providerId="ADAL" clId="{6422DDA1-1E31-457F-8D47-73A212A86FD8}" dt="2024-07-03T14:54:24.933" v="584" actId="20577"/>
        <pc:sldMkLst>
          <pc:docMk/>
          <pc:sldMk cId="1247673456" sldId="516"/>
        </pc:sldMkLst>
      </pc:sldChg>
      <pc:sldChg chg="modSp mod">
        <pc:chgData name="Shrewsbury, Nicholaus (DEQ)" userId="9be6c54a-ffc9-4956-854e-45db540f5079" providerId="ADAL" clId="{6422DDA1-1E31-457F-8D47-73A212A86FD8}" dt="2024-07-03T14:56:06.646" v="585" actId="20577"/>
        <pc:sldMkLst>
          <pc:docMk/>
          <pc:sldMk cId="2346761645" sldId="517"/>
        </pc:sldMkLst>
      </pc:sldChg>
      <pc:sldChg chg="modSp mod">
        <pc:chgData name="Shrewsbury, Nicholaus (DEQ)" userId="9be6c54a-ffc9-4956-854e-45db540f5079" providerId="ADAL" clId="{6422DDA1-1E31-457F-8D47-73A212A86FD8}" dt="2024-07-03T17:13:24.382" v="2753" actId="20577"/>
        <pc:sldMkLst>
          <pc:docMk/>
          <pc:sldMk cId="2242096900" sldId="541"/>
        </pc:sldMkLst>
      </pc:sldChg>
      <pc:sldChg chg="modSp mod modNotesTx">
        <pc:chgData name="Shrewsbury, Nicholaus (DEQ)" userId="9be6c54a-ffc9-4956-854e-45db540f5079" providerId="ADAL" clId="{6422DDA1-1E31-457F-8D47-73A212A86FD8}" dt="2024-07-03T17:38:46.350" v="3612" actId="20577"/>
        <pc:sldMkLst>
          <pc:docMk/>
          <pc:sldMk cId="2082525982" sldId="542"/>
        </pc:sldMkLst>
      </pc:sldChg>
      <pc:sldChg chg="modSp mod modNotesTx">
        <pc:chgData name="Shrewsbury, Nicholaus (DEQ)" userId="9be6c54a-ffc9-4956-854e-45db540f5079" providerId="ADAL" clId="{6422DDA1-1E31-457F-8D47-73A212A86FD8}" dt="2024-07-03T17:38:33.486" v="3609" actId="20577"/>
        <pc:sldMkLst>
          <pc:docMk/>
          <pc:sldMk cId="3400098582" sldId="543"/>
        </pc:sldMkLst>
      </pc:sldChg>
      <pc:sldChg chg="addSp delSp modSp add mod ord delAnim modNotesTx">
        <pc:chgData name="Shrewsbury, Nicholaus (DEQ)" userId="9be6c54a-ffc9-4956-854e-45db540f5079" providerId="ADAL" clId="{6422DDA1-1E31-457F-8D47-73A212A86FD8}" dt="2024-07-03T15:52:54.958" v="1658" actId="6549"/>
        <pc:sldMkLst>
          <pc:docMk/>
          <pc:sldMk cId="2685044074" sldId="544"/>
        </pc:sldMkLst>
      </pc:sldChg>
      <pc:sldChg chg="addSp delSp modSp add del mod modShow addCm modNotesTx">
        <pc:chgData name="Shrewsbury, Nicholaus (DEQ)" userId="9be6c54a-ffc9-4956-854e-45db540f5079" providerId="ADAL" clId="{6422DDA1-1E31-457F-8D47-73A212A86FD8}" dt="2024-07-03T20:54:28.835" v="3625" actId="2696"/>
        <pc:sldMkLst>
          <pc:docMk/>
          <pc:sldMk cId="1344342492" sldId="545"/>
        </pc:sldMkLst>
      </pc:sldChg>
      <pc:sldChg chg="modSp add del mod modShow addCm modNotesTx">
        <pc:chgData name="Shrewsbury, Nicholaus (DEQ)" userId="9be6c54a-ffc9-4956-854e-45db540f5079" providerId="ADAL" clId="{6422DDA1-1E31-457F-8D47-73A212A86FD8}" dt="2024-07-03T20:54:32.772" v="3626" actId="2696"/>
        <pc:sldMkLst>
          <pc:docMk/>
          <pc:sldMk cId="1886553649" sldId="546"/>
        </pc:sldMkLst>
      </pc:sldChg>
      <pc:sldChg chg="add del">
        <pc:chgData name="Shrewsbury, Nicholaus (DEQ)" userId="9be6c54a-ffc9-4956-854e-45db540f5079" providerId="ADAL" clId="{6422DDA1-1E31-457F-8D47-73A212A86FD8}" dt="2024-07-03T16:46:49.102" v="1990" actId="2890"/>
        <pc:sldMkLst>
          <pc:docMk/>
          <pc:sldMk cId="2347844309" sldId="547"/>
        </pc:sldMkLst>
      </pc:sldChg>
      <pc:sldChg chg="addSp delSp modSp add mod modShow addCm delCm modNotesTx">
        <pc:chgData name="Shrewsbury, Nicholaus (DEQ)" userId="9be6c54a-ffc9-4956-854e-45db540f5079" providerId="ADAL" clId="{6422DDA1-1E31-457F-8D47-73A212A86FD8}" dt="2024-07-05T11:54:04.820" v="3628"/>
        <pc:sldMkLst>
          <pc:docMk/>
          <pc:sldMk cId="2688371492" sldId="547"/>
        </pc:sldMkLst>
      </pc:sldChg>
    </pc:docChg>
  </pc:docChgLst>
  <pc:docChgLst>
    <pc:chgData name="Shrewsbury, Nicholaus (DEQ)" userId="9be6c54a-ffc9-4956-854e-45db540f5079" providerId="ADAL" clId="{15B27E52-77E7-4112-A6F6-6C5361EB45D1}"/>
    <pc:docChg chg="undo custSel addSld delSld modSld sldOrd">
      <pc:chgData name="Shrewsbury, Nicholaus (DEQ)" userId="9be6c54a-ffc9-4956-854e-45db540f5079" providerId="ADAL" clId="{15B27E52-77E7-4112-A6F6-6C5361EB45D1}" dt="2025-08-18T16:40:24.804" v="990" actId="729"/>
      <pc:docMkLst>
        <pc:docMk/>
      </pc:docMkLst>
      <pc:sldChg chg="addSp delSp modSp mod delAnim modAnim">
        <pc:chgData name="Shrewsbury, Nicholaus (DEQ)" userId="9be6c54a-ffc9-4956-854e-45db540f5079" providerId="ADAL" clId="{15B27E52-77E7-4112-A6F6-6C5361EB45D1}" dt="2025-08-07T16:07:22.688" v="974"/>
        <pc:sldMkLst>
          <pc:docMk/>
          <pc:sldMk cId="3284202059" sldId="377"/>
        </pc:sldMkLst>
        <pc:spChg chg="mod">
          <ac:chgData name="Shrewsbury, Nicholaus (DEQ)" userId="9be6c54a-ffc9-4956-854e-45db540f5079" providerId="ADAL" clId="{15B27E52-77E7-4112-A6F6-6C5361EB45D1}" dt="2025-07-28T18:46:29.486" v="77" actId="20577"/>
          <ac:spMkLst>
            <pc:docMk/>
            <pc:sldMk cId="3284202059" sldId="377"/>
            <ac:spMk id="3" creationId="{00000000-0000-0000-0000-000000000000}"/>
          </ac:spMkLst>
        </pc:spChg>
        <pc:spChg chg="mod">
          <ac:chgData name="Shrewsbury, Nicholaus (DEQ)" userId="9be6c54a-ffc9-4956-854e-45db540f5079" providerId="ADAL" clId="{15B27E52-77E7-4112-A6F6-6C5361EB45D1}" dt="2025-07-28T18:47:30.154" v="82" actId="1076"/>
          <ac:spMkLst>
            <pc:docMk/>
            <pc:sldMk cId="3284202059" sldId="377"/>
            <ac:spMk id="5" creationId="{FE4D832C-68DE-6699-1788-EECA01A3A3CB}"/>
          </ac:spMkLst>
        </pc:spChg>
        <pc:spChg chg="mod">
          <ac:chgData name="Shrewsbury, Nicholaus (DEQ)" userId="9be6c54a-ffc9-4956-854e-45db540f5079" providerId="ADAL" clId="{15B27E52-77E7-4112-A6F6-6C5361EB45D1}" dt="2025-07-28T18:47:33.204" v="83" actId="1076"/>
          <ac:spMkLst>
            <pc:docMk/>
            <pc:sldMk cId="3284202059" sldId="377"/>
            <ac:spMk id="6" creationId="{EC768A7F-2A1B-3107-1B96-ED3790C2DE6C}"/>
          </ac:spMkLst>
        </pc:spChg>
        <pc:spChg chg="add mod">
          <ac:chgData name="Shrewsbury, Nicholaus (DEQ)" userId="9be6c54a-ffc9-4956-854e-45db540f5079" providerId="ADAL" clId="{15B27E52-77E7-4112-A6F6-6C5361EB45D1}" dt="2025-07-28T18:47:12.754" v="80" actId="20577"/>
          <ac:spMkLst>
            <pc:docMk/>
            <pc:sldMk cId="3284202059" sldId="377"/>
            <ac:spMk id="8" creationId="{2C182616-AB3A-E2A8-44BD-2CAB8B1F236F}"/>
          </ac:spMkLst>
        </pc:spChg>
      </pc:sldChg>
      <pc:sldChg chg="addSp delSp modSp add del mod ord delAnim modAnim">
        <pc:chgData name="Shrewsbury, Nicholaus (DEQ)" userId="9be6c54a-ffc9-4956-854e-45db540f5079" providerId="ADAL" clId="{15B27E52-77E7-4112-A6F6-6C5361EB45D1}" dt="2025-07-28T19:08:49.431" v="338" actId="47"/>
        <pc:sldMkLst>
          <pc:docMk/>
          <pc:sldMk cId="3059846095" sldId="378"/>
        </pc:sldMkLst>
      </pc:sldChg>
      <pc:sldChg chg="del mod modShow">
        <pc:chgData name="Shrewsbury, Nicholaus (DEQ)" userId="9be6c54a-ffc9-4956-854e-45db540f5079" providerId="ADAL" clId="{15B27E52-77E7-4112-A6F6-6C5361EB45D1}" dt="2025-07-28T19:27:18.204" v="638" actId="47"/>
        <pc:sldMkLst>
          <pc:docMk/>
          <pc:sldMk cId="1853230505" sldId="379"/>
        </pc:sldMkLst>
      </pc:sldChg>
      <pc:sldChg chg="del mod modShow">
        <pc:chgData name="Shrewsbury, Nicholaus (DEQ)" userId="9be6c54a-ffc9-4956-854e-45db540f5079" providerId="ADAL" clId="{15B27E52-77E7-4112-A6F6-6C5361EB45D1}" dt="2025-07-28T19:16:33.174" v="377" actId="47"/>
        <pc:sldMkLst>
          <pc:docMk/>
          <pc:sldMk cId="448465266" sldId="380"/>
        </pc:sldMkLst>
      </pc:sldChg>
      <pc:sldChg chg="del mod modShow">
        <pc:chgData name="Shrewsbury, Nicholaus (DEQ)" userId="9be6c54a-ffc9-4956-854e-45db540f5079" providerId="ADAL" clId="{15B27E52-77E7-4112-A6F6-6C5361EB45D1}" dt="2025-07-28T19:16:36.224" v="378" actId="47"/>
        <pc:sldMkLst>
          <pc:docMk/>
          <pc:sldMk cId="2962655644" sldId="381"/>
        </pc:sldMkLst>
      </pc:sldChg>
      <pc:sldChg chg="modSp mod">
        <pc:chgData name="Shrewsbury, Nicholaus (DEQ)" userId="9be6c54a-ffc9-4956-854e-45db540f5079" providerId="ADAL" clId="{15B27E52-77E7-4112-A6F6-6C5361EB45D1}" dt="2025-07-28T19:43:23.307" v="680" actId="20577"/>
        <pc:sldMkLst>
          <pc:docMk/>
          <pc:sldMk cId="1713105891" sldId="383"/>
        </pc:sldMkLst>
        <pc:spChg chg="mod">
          <ac:chgData name="Shrewsbury, Nicholaus (DEQ)" userId="9be6c54a-ffc9-4956-854e-45db540f5079" providerId="ADAL" clId="{15B27E52-77E7-4112-A6F6-6C5361EB45D1}" dt="2025-07-28T19:43:23.307" v="680" actId="20577"/>
          <ac:spMkLst>
            <pc:docMk/>
            <pc:sldMk cId="1713105891" sldId="383"/>
            <ac:spMk id="4" creationId="{00000000-0000-0000-0000-000000000000}"/>
          </ac:spMkLst>
        </pc:spChg>
      </pc:sldChg>
      <pc:sldChg chg="modSp mod">
        <pc:chgData name="Shrewsbury, Nicholaus (DEQ)" userId="9be6c54a-ffc9-4956-854e-45db540f5079" providerId="ADAL" clId="{15B27E52-77E7-4112-A6F6-6C5361EB45D1}" dt="2025-07-28T19:44:33.294" v="692" actId="20577"/>
        <pc:sldMkLst>
          <pc:docMk/>
          <pc:sldMk cId="546684877" sldId="384"/>
        </pc:sldMkLst>
        <pc:spChg chg="mod">
          <ac:chgData name="Shrewsbury, Nicholaus (DEQ)" userId="9be6c54a-ffc9-4956-854e-45db540f5079" providerId="ADAL" clId="{15B27E52-77E7-4112-A6F6-6C5361EB45D1}" dt="2025-07-28T19:44:33.294" v="692" actId="20577"/>
          <ac:spMkLst>
            <pc:docMk/>
            <pc:sldMk cId="546684877" sldId="384"/>
            <ac:spMk id="4" creationId="{00000000-0000-0000-0000-000000000000}"/>
          </ac:spMkLst>
        </pc:spChg>
      </pc:sldChg>
      <pc:sldChg chg="modSp mod">
        <pc:chgData name="Shrewsbury, Nicholaus (DEQ)" userId="9be6c54a-ffc9-4956-854e-45db540f5079" providerId="ADAL" clId="{15B27E52-77E7-4112-A6F6-6C5361EB45D1}" dt="2025-07-28T19:44:43.859" v="694" actId="20577"/>
        <pc:sldMkLst>
          <pc:docMk/>
          <pc:sldMk cId="1282608367" sldId="385"/>
        </pc:sldMkLst>
        <pc:spChg chg="mod">
          <ac:chgData name="Shrewsbury, Nicholaus (DEQ)" userId="9be6c54a-ffc9-4956-854e-45db540f5079" providerId="ADAL" clId="{15B27E52-77E7-4112-A6F6-6C5361EB45D1}" dt="2025-07-28T19:44:43.859" v="694" actId="20577"/>
          <ac:spMkLst>
            <pc:docMk/>
            <pc:sldMk cId="1282608367" sldId="385"/>
            <ac:spMk id="4" creationId="{00000000-0000-0000-0000-000000000000}"/>
          </ac:spMkLst>
        </pc:spChg>
      </pc:sldChg>
      <pc:sldChg chg="modSp mod">
        <pc:chgData name="Shrewsbury, Nicholaus (DEQ)" userId="9be6c54a-ffc9-4956-854e-45db540f5079" providerId="ADAL" clId="{15B27E52-77E7-4112-A6F6-6C5361EB45D1}" dt="2025-07-28T19:42:46.190" v="678" actId="20577"/>
        <pc:sldMkLst>
          <pc:docMk/>
          <pc:sldMk cId="3244527387" sldId="386"/>
        </pc:sldMkLst>
        <pc:spChg chg="mod">
          <ac:chgData name="Shrewsbury, Nicholaus (DEQ)" userId="9be6c54a-ffc9-4956-854e-45db540f5079" providerId="ADAL" clId="{15B27E52-77E7-4112-A6F6-6C5361EB45D1}" dt="2025-07-28T19:42:46.190" v="678" actId="20577"/>
          <ac:spMkLst>
            <pc:docMk/>
            <pc:sldMk cId="3244527387" sldId="386"/>
            <ac:spMk id="4" creationId="{00000000-0000-0000-0000-000000000000}"/>
          </ac:spMkLst>
        </pc:spChg>
      </pc:sldChg>
      <pc:sldChg chg="modSp mod">
        <pc:chgData name="Shrewsbury, Nicholaus (DEQ)" userId="9be6c54a-ffc9-4956-854e-45db540f5079" providerId="ADAL" clId="{15B27E52-77E7-4112-A6F6-6C5361EB45D1}" dt="2025-07-28T19:43:33.807" v="682" actId="20577"/>
        <pc:sldMkLst>
          <pc:docMk/>
          <pc:sldMk cId="43917906" sldId="387"/>
        </pc:sldMkLst>
        <pc:spChg chg="mod">
          <ac:chgData name="Shrewsbury, Nicholaus (DEQ)" userId="9be6c54a-ffc9-4956-854e-45db540f5079" providerId="ADAL" clId="{15B27E52-77E7-4112-A6F6-6C5361EB45D1}" dt="2025-07-28T19:43:33.807" v="682" actId="20577"/>
          <ac:spMkLst>
            <pc:docMk/>
            <pc:sldMk cId="43917906" sldId="387"/>
            <ac:spMk id="9" creationId="{00000000-0000-0000-0000-000000000000}"/>
          </ac:spMkLst>
        </pc:spChg>
      </pc:sldChg>
      <pc:sldChg chg="modSp mod">
        <pc:chgData name="Shrewsbury, Nicholaus (DEQ)" userId="9be6c54a-ffc9-4956-854e-45db540f5079" providerId="ADAL" clId="{15B27E52-77E7-4112-A6F6-6C5361EB45D1}" dt="2025-07-28T19:43:42.807" v="686" actId="20577"/>
        <pc:sldMkLst>
          <pc:docMk/>
          <pc:sldMk cId="2174959877" sldId="388"/>
        </pc:sldMkLst>
        <pc:spChg chg="mod">
          <ac:chgData name="Shrewsbury, Nicholaus (DEQ)" userId="9be6c54a-ffc9-4956-854e-45db540f5079" providerId="ADAL" clId="{15B27E52-77E7-4112-A6F6-6C5361EB45D1}" dt="2025-07-28T19:43:42.807" v="686" actId="20577"/>
          <ac:spMkLst>
            <pc:docMk/>
            <pc:sldMk cId="2174959877" sldId="388"/>
            <ac:spMk id="4" creationId="{00000000-0000-0000-0000-000000000000}"/>
          </ac:spMkLst>
        </pc:spChg>
      </pc:sldChg>
      <pc:sldChg chg="modSp mod">
        <pc:chgData name="Shrewsbury, Nicholaus (DEQ)" userId="9be6c54a-ffc9-4956-854e-45db540f5079" providerId="ADAL" clId="{15B27E52-77E7-4112-A6F6-6C5361EB45D1}" dt="2025-07-28T19:44:14.359" v="688" actId="20577"/>
        <pc:sldMkLst>
          <pc:docMk/>
          <pc:sldMk cId="2579973970" sldId="389"/>
        </pc:sldMkLst>
        <pc:spChg chg="mod">
          <ac:chgData name="Shrewsbury, Nicholaus (DEQ)" userId="9be6c54a-ffc9-4956-854e-45db540f5079" providerId="ADAL" clId="{15B27E52-77E7-4112-A6F6-6C5361EB45D1}" dt="2025-07-28T19:44:14.359" v="688" actId="20577"/>
          <ac:spMkLst>
            <pc:docMk/>
            <pc:sldMk cId="2579973970" sldId="389"/>
            <ac:spMk id="2" creationId="{00000000-0000-0000-0000-000000000000}"/>
          </ac:spMkLst>
        </pc:spChg>
      </pc:sldChg>
      <pc:sldChg chg="modSp mod">
        <pc:chgData name="Shrewsbury, Nicholaus (DEQ)" userId="9be6c54a-ffc9-4956-854e-45db540f5079" providerId="ADAL" clId="{15B27E52-77E7-4112-A6F6-6C5361EB45D1}" dt="2025-07-28T19:44:23.609" v="690" actId="20577"/>
        <pc:sldMkLst>
          <pc:docMk/>
          <pc:sldMk cId="2023470351" sldId="390"/>
        </pc:sldMkLst>
        <pc:spChg chg="mod">
          <ac:chgData name="Shrewsbury, Nicholaus (DEQ)" userId="9be6c54a-ffc9-4956-854e-45db540f5079" providerId="ADAL" clId="{15B27E52-77E7-4112-A6F6-6C5361EB45D1}" dt="2025-07-28T19:44:23.609" v="690" actId="20577"/>
          <ac:spMkLst>
            <pc:docMk/>
            <pc:sldMk cId="2023470351" sldId="390"/>
            <ac:spMk id="3" creationId="{00000000-0000-0000-0000-000000000000}"/>
          </ac:spMkLst>
        </pc:spChg>
      </pc:sldChg>
      <pc:sldChg chg="modSp">
        <pc:chgData name="Shrewsbury, Nicholaus (DEQ)" userId="9be6c54a-ffc9-4956-854e-45db540f5079" providerId="ADAL" clId="{15B27E52-77E7-4112-A6F6-6C5361EB45D1}" dt="2025-07-28T19:46:36.044" v="698" actId="20577"/>
        <pc:sldMkLst>
          <pc:docMk/>
          <pc:sldMk cId="297000226" sldId="392"/>
        </pc:sldMkLst>
        <pc:spChg chg="mod">
          <ac:chgData name="Shrewsbury, Nicholaus (DEQ)" userId="9be6c54a-ffc9-4956-854e-45db540f5079" providerId="ADAL" clId="{15B27E52-77E7-4112-A6F6-6C5361EB45D1}" dt="2025-07-28T19:46:36.044" v="698" actId="20577"/>
          <ac:spMkLst>
            <pc:docMk/>
            <pc:sldMk cId="297000226" sldId="392"/>
            <ac:spMk id="4" creationId="{00000000-0000-0000-0000-000000000000}"/>
          </ac:spMkLst>
        </pc:spChg>
      </pc:sldChg>
      <pc:sldChg chg="modSp mod">
        <pc:chgData name="Shrewsbury, Nicholaus (DEQ)" userId="9be6c54a-ffc9-4956-854e-45db540f5079" providerId="ADAL" clId="{15B27E52-77E7-4112-A6F6-6C5361EB45D1}" dt="2025-08-07T15:54:52.370" v="952" actId="313"/>
        <pc:sldMkLst>
          <pc:docMk/>
          <pc:sldMk cId="3467354012" sldId="393"/>
        </pc:sldMkLst>
        <pc:spChg chg="mod">
          <ac:chgData name="Shrewsbury, Nicholaus (DEQ)" userId="9be6c54a-ffc9-4956-854e-45db540f5079" providerId="ADAL" clId="{15B27E52-77E7-4112-A6F6-6C5361EB45D1}" dt="2025-08-07T15:54:52.370" v="952" actId="313"/>
          <ac:spMkLst>
            <pc:docMk/>
            <pc:sldMk cId="3467354012" sldId="393"/>
            <ac:spMk id="3" creationId="{00000000-0000-0000-0000-000000000000}"/>
          </ac:spMkLst>
        </pc:spChg>
        <pc:spChg chg="mod">
          <ac:chgData name="Shrewsbury, Nicholaus (DEQ)" userId="9be6c54a-ffc9-4956-854e-45db540f5079" providerId="ADAL" clId="{15B27E52-77E7-4112-A6F6-6C5361EB45D1}" dt="2025-07-28T19:46:41.794" v="702" actId="20577"/>
          <ac:spMkLst>
            <pc:docMk/>
            <pc:sldMk cId="3467354012" sldId="393"/>
            <ac:spMk id="4" creationId="{00000000-0000-0000-0000-000000000000}"/>
          </ac:spMkLst>
        </pc:spChg>
      </pc:sldChg>
      <pc:sldChg chg="modSp mod">
        <pc:chgData name="Shrewsbury, Nicholaus (DEQ)" userId="9be6c54a-ffc9-4956-854e-45db540f5079" providerId="ADAL" clId="{15B27E52-77E7-4112-A6F6-6C5361EB45D1}" dt="2025-07-28T20:07:05.988" v="716" actId="20577"/>
        <pc:sldMkLst>
          <pc:docMk/>
          <pc:sldMk cId="561537194" sldId="402"/>
        </pc:sldMkLst>
        <pc:spChg chg="mod">
          <ac:chgData name="Shrewsbury, Nicholaus (DEQ)" userId="9be6c54a-ffc9-4956-854e-45db540f5079" providerId="ADAL" clId="{15B27E52-77E7-4112-A6F6-6C5361EB45D1}" dt="2025-07-28T20:07:05.988" v="716" actId="20577"/>
          <ac:spMkLst>
            <pc:docMk/>
            <pc:sldMk cId="561537194" sldId="402"/>
            <ac:spMk id="4" creationId="{00000000-0000-0000-0000-000000000000}"/>
          </ac:spMkLst>
        </pc:spChg>
      </pc:sldChg>
      <pc:sldChg chg="modSp mod">
        <pc:chgData name="Shrewsbury, Nicholaus (DEQ)" userId="9be6c54a-ffc9-4956-854e-45db540f5079" providerId="ADAL" clId="{15B27E52-77E7-4112-A6F6-6C5361EB45D1}" dt="2025-07-28T20:07:23.587" v="720" actId="20577"/>
        <pc:sldMkLst>
          <pc:docMk/>
          <pc:sldMk cId="4149831732" sldId="405"/>
        </pc:sldMkLst>
        <pc:spChg chg="mod">
          <ac:chgData name="Shrewsbury, Nicholaus (DEQ)" userId="9be6c54a-ffc9-4956-854e-45db540f5079" providerId="ADAL" clId="{15B27E52-77E7-4112-A6F6-6C5361EB45D1}" dt="2025-07-28T20:07:23.587" v="720" actId="20577"/>
          <ac:spMkLst>
            <pc:docMk/>
            <pc:sldMk cId="4149831732" sldId="405"/>
            <ac:spMk id="4" creationId="{BCCC9CF2-16F6-8483-6044-E86057FC3AEA}"/>
          </ac:spMkLst>
        </pc:spChg>
      </pc:sldChg>
      <pc:sldChg chg="modSp mod">
        <pc:chgData name="Shrewsbury, Nicholaus (DEQ)" userId="9be6c54a-ffc9-4956-854e-45db540f5079" providerId="ADAL" clId="{15B27E52-77E7-4112-A6F6-6C5361EB45D1}" dt="2025-07-28T19:43:38.491" v="684" actId="20577"/>
        <pc:sldMkLst>
          <pc:docMk/>
          <pc:sldMk cId="3989754410" sldId="447"/>
        </pc:sldMkLst>
        <pc:spChg chg="mod">
          <ac:chgData name="Shrewsbury, Nicholaus (DEQ)" userId="9be6c54a-ffc9-4956-854e-45db540f5079" providerId="ADAL" clId="{15B27E52-77E7-4112-A6F6-6C5361EB45D1}" dt="2025-07-28T19:43:38.491" v="684" actId="20577"/>
          <ac:spMkLst>
            <pc:docMk/>
            <pc:sldMk cId="3989754410" sldId="447"/>
            <ac:spMk id="4" creationId="{00000000-0000-0000-0000-000000000000}"/>
          </ac:spMkLst>
        </pc:spChg>
      </pc:sldChg>
      <pc:sldChg chg="modSp mod">
        <pc:chgData name="Shrewsbury, Nicholaus (DEQ)" userId="9be6c54a-ffc9-4956-854e-45db540f5079" providerId="ADAL" clId="{15B27E52-77E7-4112-A6F6-6C5361EB45D1}" dt="2025-07-28T19:47:00.095" v="710" actId="20577"/>
        <pc:sldMkLst>
          <pc:docMk/>
          <pc:sldMk cId="4064072922" sldId="449"/>
        </pc:sldMkLst>
        <pc:spChg chg="mod">
          <ac:chgData name="Shrewsbury, Nicholaus (DEQ)" userId="9be6c54a-ffc9-4956-854e-45db540f5079" providerId="ADAL" clId="{15B27E52-77E7-4112-A6F6-6C5361EB45D1}" dt="2025-07-28T19:47:00.095" v="710" actId="20577"/>
          <ac:spMkLst>
            <pc:docMk/>
            <pc:sldMk cId="4064072922" sldId="449"/>
            <ac:spMk id="4" creationId="{00000000-0000-0000-0000-000000000000}"/>
          </ac:spMkLst>
        </pc:spChg>
      </pc:sldChg>
      <pc:sldChg chg="modSp mod">
        <pc:chgData name="Shrewsbury, Nicholaus (DEQ)" userId="9be6c54a-ffc9-4956-854e-45db540f5079" providerId="ADAL" clId="{15B27E52-77E7-4112-A6F6-6C5361EB45D1}" dt="2025-07-28T20:08:15.054" v="722" actId="20577"/>
        <pc:sldMkLst>
          <pc:docMk/>
          <pc:sldMk cId="1230423328" sldId="454"/>
        </pc:sldMkLst>
        <pc:spChg chg="mod">
          <ac:chgData name="Shrewsbury, Nicholaus (DEQ)" userId="9be6c54a-ffc9-4956-854e-45db540f5079" providerId="ADAL" clId="{15B27E52-77E7-4112-A6F6-6C5361EB45D1}" dt="2025-07-28T20:08:15.054" v="722" actId="20577"/>
          <ac:spMkLst>
            <pc:docMk/>
            <pc:sldMk cId="1230423328" sldId="454"/>
            <ac:spMk id="4" creationId="{77692501-E452-89DD-1157-2F3FD024BC6E}"/>
          </ac:spMkLst>
        </pc:spChg>
      </pc:sldChg>
      <pc:sldChg chg="modSp mod">
        <pc:chgData name="Shrewsbury, Nicholaus (DEQ)" userId="9be6c54a-ffc9-4956-854e-45db540f5079" providerId="ADAL" clId="{15B27E52-77E7-4112-A6F6-6C5361EB45D1}" dt="2025-07-28T20:08:22.821" v="724" actId="20577"/>
        <pc:sldMkLst>
          <pc:docMk/>
          <pc:sldMk cId="2503924828" sldId="455"/>
        </pc:sldMkLst>
        <pc:spChg chg="mod">
          <ac:chgData name="Shrewsbury, Nicholaus (DEQ)" userId="9be6c54a-ffc9-4956-854e-45db540f5079" providerId="ADAL" clId="{15B27E52-77E7-4112-A6F6-6C5361EB45D1}" dt="2025-07-28T20:08:22.821" v="724" actId="20577"/>
          <ac:spMkLst>
            <pc:docMk/>
            <pc:sldMk cId="2503924828" sldId="455"/>
            <ac:spMk id="4" creationId="{00000000-0000-0000-0000-000000000000}"/>
          </ac:spMkLst>
        </pc:spChg>
      </pc:sldChg>
      <pc:sldChg chg="modSp mod modCm">
        <pc:chgData name="Shrewsbury, Nicholaus (DEQ)" userId="9be6c54a-ffc9-4956-854e-45db540f5079" providerId="ADAL" clId="{15B27E52-77E7-4112-A6F6-6C5361EB45D1}" dt="2025-07-28T20:16:37.015" v="939" actId="20577"/>
        <pc:sldMkLst>
          <pc:docMk/>
          <pc:sldMk cId="1250144952" sldId="456"/>
        </pc:sldMkLst>
        <pc:spChg chg="mod">
          <ac:chgData name="Shrewsbury, Nicholaus (DEQ)" userId="9be6c54a-ffc9-4956-854e-45db540f5079" providerId="ADAL" clId="{15B27E52-77E7-4112-A6F6-6C5361EB45D1}" dt="2025-07-28T20:16:05.698" v="935" actId="20577"/>
          <ac:spMkLst>
            <pc:docMk/>
            <pc:sldMk cId="1250144952" sldId="456"/>
            <ac:spMk id="3" creationId="{00000000-0000-0000-0000-000000000000}"/>
          </ac:spMkLst>
        </pc:spChg>
        <pc:spChg chg="mod">
          <ac:chgData name="Shrewsbury, Nicholaus (DEQ)" userId="9be6c54a-ffc9-4956-854e-45db540f5079" providerId="ADAL" clId="{15B27E52-77E7-4112-A6F6-6C5361EB45D1}" dt="2025-07-28T20:16:37.015" v="939" actId="20577"/>
          <ac:spMkLst>
            <pc:docMk/>
            <pc:sldMk cId="1250144952" sldId="456"/>
            <ac:spMk id="7" creationId="{00000000-0000-0000-0000-000000000000}"/>
          </ac:spMkLst>
        </pc:spChg>
        <pc:extLst>
          <p:ext xmlns:p="http://schemas.openxmlformats.org/presentationml/2006/main" uri="{D6D511B9-2390-475A-947B-AFAB55BFBCF1}">
            <pc226:cmChg xmlns:pc226="http://schemas.microsoft.com/office/powerpoint/2022/06/main/command" chg="mod">
              <pc226:chgData name="Shrewsbury, Nicholaus (DEQ)" userId="9be6c54a-ffc9-4956-854e-45db540f5079" providerId="ADAL" clId="{15B27E52-77E7-4112-A6F6-6C5361EB45D1}" dt="2025-07-28T20:16:05.698" v="935" actId="20577"/>
              <pc2:cmMkLst xmlns:pc2="http://schemas.microsoft.com/office/powerpoint/2019/9/main/command">
                <pc:docMk/>
                <pc:sldMk cId="1250144952" sldId="456"/>
                <pc2:cmMk id="{12B28279-D26C-45EA-8DF6-BD67FA028A7E}"/>
              </pc2:cmMkLst>
            </pc226:cmChg>
          </p:ext>
        </pc:extLst>
      </pc:sldChg>
      <pc:sldChg chg="modSp mod">
        <pc:chgData name="Shrewsbury, Nicholaus (DEQ)" userId="9be6c54a-ffc9-4956-854e-45db540f5079" providerId="ADAL" clId="{15B27E52-77E7-4112-A6F6-6C5361EB45D1}" dt="2025-07-28T20:09:57.673" v="742" actId="20577"/>
        <pc:sldMkLst>
          <pc:docMk/>
          <pc:sldMk cId="3252603494" sldId="457"/>
        </pc:sldMkLst>
        <pc:spChg chg="mod">
          <ac:chgData name="Shrewsbury, Nicholaus (DEQ)" userId="9be6c54a-ffc9-4956-854e-45db540f5079" providerId="ADAL" clId="{15B27E52-77E7-4112-A6F6-6C5361EB45D1}" dt="2025-07-28T20:09:57.673" v="742" actId="20577"/>
          <ac:spMkLst>
            <pc:docMk/>
            <pc:sldMk cId="3252603494" sldId="457"/>
            <ac:spMk id="4" creationId="{00000000-0000-0000-0000-000000000000}"/>
          </ac:spMkLst>
        </pc:spChg>
      </pc:sldChg>
      <pc:sldChg chg="modSp mod">
        <pc:chgData name="Shrewsbury, Nicholaus (DEQ)" userId="9be6c54a-ffc9-4956-854e-45db540f5079" providerId="ADAL" clId="{15B27E52-77E7-4112-A6F6-6C5361EB45D1}" dt="2025-07-28T20:16:50.849" v="947" actId="20577"/>
        <pc:sldMkLst>
          <pc:docMk/>
          <pc:sldMk cId="3423811141" sldId="458"/>
        </pc:sldMkLst>
        <pc:spChg chg="mod">
          <ac:chgData name="Shrewsbury, Nicholaus (DEQ)" userId="9be6c54a-ffc9-4956-854e-45db540f5079" providerId="ADAL" clId="{15B27E52-77E7-4112-A6F6-6C5361EB45D1}" dt="2025-07-28T20:16:50.849" v="947" actId="20577"/>
          <ac:spMkLst>
            <pc:docMk/>
            <pc:sldMk cId="3423811141" sldId="458"/>
            <ac:spMk id="4" creationId="{00000000-0000-0000-0000-000000000000}"/>
          </ac:spMkLst>
        </pc:spChg>
      </pc:sldChg>
      <pc:sldChg chg="modSp mod">
        <pc:chgData name="Shrewsbury, Nicholaus (DEQ)" userId="9be6c54a-ffc9-4956-854e-45db540f5079" providerId="ADAL" clId="{15B27E52-77E7-4112-A6F6-6C5361EB45D1}" dt="2025-07-28T19:46:50.661" v="706" actId="20577"/>
        <pc:sldMkLst>
          <pc:docMk/>
          <pc:sldMk cId="3958028716" sldId="462"/>
        </pc:sldMkLst>
        <pc:spChg chg="mod">
          <ac:chgData name="Shrewsbury, Nicholaus (DEQ)" userId="9be6c54a-ffc9-4956-854e-45db540f5079" providerId="ADAL" clId="{15B27E52-77E7-4112-A6F6-6C5361EB45D1}" dt="2025-07-28T19:46:50.661" v="706" actId="20577"/>
          <ac:spMkLst>
            <pc:docMk/>
            <pc:sldMk cId="3958028716" sldId="462"/>
            <ac:spMk id="4" creationId="{00000000-0000-0000-0000-000000000000}"/>
          </ac:spMkLst>
        </pc:spChg>
      </pc:sldChg>
      <pc:sldChg chg="modSp mod">
        <pc:chgData name="Shrewsbury, Nicholaus (DEQ)" userId="9be6c54a-ffc9-4956-854e-45db540f5079" providerId="ADAL" clId="{15B27E52-77E7-4112-A6F6-6C5361EB45D1}" dt="2025-07-28T20:08:42.905" v="726" actId="20577"/>
        <pc:sldMkLst>
          <pc:docMk/>
          <pc:sldMk cId="2882551921" sldId="463"/>
        </pc:sldMkLst>
        <pc:spChg chg="mod">
          <ac:chgData name="Shrewsbury, Nicholaus (DEQ)" userId="9be6c54a-ffc9-4956-854e-45db540f5079" providerId="ADAL" clId="{15B27E52-77E7-4112-A6F6-6C5361EB45D1}" dt="2025-07-28T20:08:42.905" v="726" actId="20577"/>
          <ac:spMkLst>
            <pc:docMk/>
            <pc:sldMk cId="2882551921" sldId="463"/>
            <ac:spMk id="3" creationId="{00000000-0000-0000-0000-000000000000}"/>
          </ac:spMkLst>
        </pc:spChg>
      </pc:sldChg>
      <pc:sldChg chg="modSp mod">
        <pc:chgData name="Shrewsbury, Nicholaus (DEQ)" userId="9be6c54a-ffc9-4956-854e-45db540f5079" providerId="ADAL" clId="{15B27E52-77E7-4112-A6F6-6C5361EB45D1}" dt="2025-07-28T20:09:04.205" v="734" actId="20577"/>
        <pc:sldMkLst>
          <pc:docMk/>
          <pc:sldMk cId="669610355" sldId="481"/>
        </pc:sldMkLst>
        <pc:spChg chg="mod">
          <ac:chgData name="Shrewsbury, Nicholaus (DEQ)" userId="9be6c54a-ffc9-4956-854e-45db540f5079" providerId="ADAL" clId="{15B27E52-77E7-4112-A6F6-6C5361EB45D1}" dt="2025-07-28T20:09:04.205" v="734" actId="20577"/>
          <ac:spMkLst>
            <pc:docMk/>
            <pc:sldMk cId="669610355" sldId="481"/>
            <ac:spMk id="4" creationId="{00000000-0000-0000-0000-000000000000}"/>
          </ac:spMkLst>
        </pc:spChg>
      </pc:sldChg>
      <pc:sldChg chg="modSp mod">
        <pc:chgData name="Shrewsbury, Nicholaus (DEQ)" userId="9be6c54a-ffc9-4956-854e-45db540f5079" providerId="ADAL" clId="{15B27E52-77E7-4112-A6F6-6C5361EB45D1}" dt="2025-07-28T20:16:43.248" v="943" actId="20577"/>
        <pc:sldMkLst>
          <pc:docMk/>
          <pc:sldMk cId="3821659609" sldId="482"/>
        </pc:sldMkLst>
        <pc:spChg chg="mod">
          <ac:chgData name="Shrewsbury, Nicholaus (DEQ)" userId="9be6c54a-ffc9-4956-854e-45db540f5079" providerId="ADAL" clId="{15B27E52-77E7-4112-A6F6-6C5361EB45D1}" dt="2025-07-28T20:16:43.248" v="943" actId="20577"/>
          <ac:spMkLst>
            <pc:docMk/>
            <pc:sldMk cId="3821659609" sldId="482"/>
            <ac:spMk id="7" creationId="{00000000-0000-0000-0000-000000000000}"/>
          </ac:spMkLst>
        </pc:spChg>
      </pc:sldChg>
      <pc:sldChg chg="mod modShow">
        <pc:chgData name="Shrewsbury, Nicholaus (DEQ)" userId="9be6c54a-ffc9-4956-854e-45db540f5079" providerId="ADAL" clId="{15B27E52-77E7-4112-A6F6-6C5361EB45D1}" dt="2025-08-18T16:40:24.804" v="990" actId="729"/>
        <pc:sldMkLst>
          <pc:docMk/>
          <pc:sldMk cId="2346761645" sldId="517"/>
        </pc:sldMkLst>
      </pc:sldChg>
      <pc:sldChg chg="modSp mod">
        <pc:chgData name="Shrewsbury, Nicholaus (DEQ)" userId="9be6c54a-ffc9-4956-854e-45db540f5079" providerId="ADAL" clId="{15B27E52-77E7-4112-A6F6-6C5361EB45D1}" dt="2025-07-28T20:17:03.915" v="949" actId="20577"/>
        <pc:sldMkLst>
          <pc:docMk/>
          <pc:sldMk cId="2082525982" sldId="542"/>
        </pc:sldMkLst>
        <pc:spChg chg="mod">
          <ac:chgData name="Shrewsbury, Nicholaus (DEQ)" userId="9be6c54a-ffc9-4956-854e-45db540f5079" providerId="ADAL" clId="{15B27E52-77E7-4112-A6F6-6C5361EB45D1}" dt="2025-07-28T20:17:03.915" v="949" actId="20577"/>
          <ac:spMkLst>
            <pc:docMk/>
            <pc:sldMk cId="2082525982" sldId="542"/>
            <ac:spMk id="5" creationId="{00000000-0000-0000-0000-000000000000}"/>
          </ac:spMkLst>
        </pc:spChg>
      </pc:sldChg>
      <pc:sldChg chg="modSp mod">
        <pc:chgData name="Shrewsbury, Nicholaus (DEQ)" userId="9be6c54a-ffc9-4956-854e-45db540f5079" providerId="ADAL" clId="{15B27E52-77E7-4112-A6F6-6C5361EB45D1}" dt="2025-07-28T20:17:11.565" v="951" actId="20577"/>
        <pc:sldMkLst>
          <pc:docMk/>
          <pc:sldMk cId="3400098582" sldId="543"/>
        </pc:sldMkLst>
        <pc:spChg chg="mod">
          <ac:chgData name="Shrewsbury, Nicholaus (DEQ)" userId="9be6c54a-ffc9-4956-854e-45db540f5079" providerId="ADAL" clId="{15B27E52-77E7-4112-A6F6-6C5361EB45D1}" dt="2025-07-28T20:17:11.565" v="951" actId="20577"/>
          <ac:spMkLst>
            <pc:docMk/>
            <pc:sldMk cId="3400098582" sldId="543"/>
            <ac:spMk id="5" creationId="{00000000-0000-0000-0000-000000000000}"/>
          </ac:spMkLst>
        </pc:spChg>
      </pc:sldChg>
      <pc:sldChg chg="del mod modShow">
        <pc:chgData name="Shrewsbury, Nicholaus (DEQ)" userId="9be6c54a-ffc9-4956-854e-45db540f5079" providerId="ADAL" clId="{15B27E52-77E7-4112-A6F6-6C5361EB45D1}" dt="2025-07-28T19:20:46.846" v="379" actId="47"/>
        <pc:sldMkLst>
          <pc:docMk/>
          <pc:sldMk cId="2685044074" sldId="544"/>
        </pc:sldMkLst>
      </pc:sldChg>
      <pc:sldChg chg="modSp mod">
        <pc:chgData name="Shrewsbury, Nicholaus (DEQ)" userId="9be6c54a-ffc9-4956-854e-45db540f5079" providerId="ADAL" clId="{15B27E52-77E7-4112-A6F6-6C5361EB45D1}" dt="2025-07-28T19:47:33.862" v="714" actId="20577"/>
        <pc:sldMkLst>
          <pc:docMk/>
          <pc:sldMk cId="1697540899" sldId="549"/>
        </pc:sldMkLst>
        <pc:spChg chg="mod">
          <ac:chgData name="Shrewsbury, Nicholaus (DEQ)" userId="9be6c54a-ffc9-4956-854e-45db540f5079" providerId="ADAL" clId="{15B27E52-77E7-4112-A6F6-6C5361EB45D1}" dt="2025-07-28T19:47:33.862" v="714" actId="20577"/>
          <ac:spMkLst>
            <pc:docMk/>
            <pc:sldMk cId="1697540899" sldId="549"/>
            <ac:spMk id="4" creationId="{EC13240B-108F-BAB0-08D9-129FFF91291B}"/>
          </ac:spMkLst>
        </pc:spChg>
      </pc:sldChg>
      <pc:sldChg chg="addSp delSp modSp add mod ord delAnim modAnim">
        <pc:chgData name="Shrewsbury, Nicholaus (DEQ)" userId="9be6c54a-ffc9-4956-854e-45db540f5079" providerId="ADAL" clId="{15B27E52-77E7-4112-A6F6-6C5361EB45D1}" dt="2025-08-07T16:08:00.278" v="976"/>
        <pc:sldMkLst>
          <pc:docMk/>
          <pc:sldMk cId="1020601933" sldId="551"/>
        </pc:sldMkLst>
        <pc:spChg chg="mod">
          <ac:chgData name="Shrewsbury, Nicholaus (DEQ)" userId="9be6c54a-ffc9-4956-854e-45db540f5079" providerId="ADAL" clId="{15B27E52-77E7-4112-A6F6-6C5361EB45D1}" dt="2025-07-28T19:03:54.258" v="265" actId="1076"/>
          <ac:spMkLst>
            <pc:docMk/>
            <pc:sldMk cId="1020601933" sldId="551"/>
            <ac:spMk id="3" creationId="{00000000-0000-0000-0000-000000000000}"/>
          </ac:spMkLst>
        </pc:spChg>
        <pc:spChg chg="mod">
          <ac:chgData name="Shrewsbury, Nicholaus (DEQ)" userId="9be6c54a-ffc9-4956-854e-45db540f5079" providerId="ADAL" clId="{15B27E52-77E7-4112-A6F6-6C5361EB45D1}" dt="2025-07-28T19:06:07.624" v="319" actId="1076"/>
          <ac:spMkLst>
            <pc:docMk/>
            <pc:sldMk cId="1020601933" sldId="551"/>
            <ac:spMk id="4" creationId="{00000000-0000-0000-0000-000000000000}"/>
          </ac:spMkLst>
        </pc:spChg>
        <pc:spChg chg="mod">
          <ac:chgData name="Shrewsbury, Nicholaus (DEQ)" userId="9be6c54a-ffc9-4956-854e-45db540f5079" providerId="ADAL" clId="{15B27E52-77E7-4112-A6F6-6C5361EB45D1}" dt="2025-07-28T19:06:00.828" v="318" actId="1076"/>
          <ac:spMkLst>
            <pc:docMk/>
            <pc:sldMk cId="1020601933" sldId="551"/>
            <ac:spMk id="5" creationId="{00000000-0000-0000-0000-000000000000}"/>
          </ac:spMkLst>
        </pc:spChg>
        <pc:spChg chg="mod">
          <ac:chgData name="Shrewsbury, Nicholaus (DEQ)" userId="9be6c54a-ffc9-4956-854e-45db540f5079" providerId="ADAL" clId="{15B27E52-77E7-4112-A6F6-6C5361EB45D1}" dt="2025-07-28T19:06:35.320" v="324" actId="1076"/>
          <ac:spMkLst>
            <pc:docMk/>
            <pc:sldMk cId="1020601933" sldId="551"/>
            <ac:spMk id="6" creationId="{00000000-0000-0000-0000-000000000000}"/>
          </ac:spMkLst>
        </pc:spChg>
        <pc:spChg chg="mod">
          <ac:chgData name="Shrewsbury, Nicholaus (DEQ)" userId="9be6c54a-ffc9-4956-854e-45db540f5079" providerId="ADAL" clId="{15B27E52-77E7-4112-A6F6-6C5361EB45D1}" dt="2025-07-28T19:06:43.495" v="325" actId="1076"/>
          <ac:spMkLst>
            <pc:docMk/>
            <pc:sldMk cId="1020601933" sldId="551"/>
            <ac:spMk id="7" creationId="{00000000-0000-0000-0000-000000000000}"/>
          </ac:spMkLst>
        </pc:spChg>
        <pc:spChg chg="mod">
          <ac:chgData name="Shrewsbury, Nicholaus (DEQ)" userId="9be6c54a-ffc9-4956-854e-45db540f5079" providerId="ADAL" clId="{15B27E52-77E7-4112-A6F6-6C5361EB45D1}" dt="2025-07-28T19:06:10.411" v="320" actId="1076"/>
          <ac:spMkLst>
            <pc:docMk/>
            <pc:sldMk cId="1020601933" sldId="551"/>
            <ac:spMk id="9" creationId="{00000000-0000-0000-0000-000000000000}"/>
          </ac:spMkLst>
        </pc:spChg>
        <pc:spChg chg="mod">
          <ac:chgData name="Shrewsbury, Nicholaus (DEQ)" userId="9be6c54a-ffc9-4956-854e-45db540f5079" providerId="ADAL" clId="{15B27E52-77E7-4112-A6F6-6C5361EB45D1}" dt="2025-07-28T19:30:15.325" v="671" actId="20577"/>
          <ac:spMkLst>
            <pc:docMk/>
            <pc:sldMk cId="1020601933" sldId="551"/>
            <ac:spMk id="10" creationId="{00000000-0000-0000-0000-000000000000}"/>
          </ac:spMkLst>
        </pc:spChg>
        <pc:spChg chg="mod">
          <ac:chgData name="Shrewsbury, Nicholaus (DEQ)" userId="9be6c54a-ffc9-4956-854e-45db540f5079" providerId="ADAL" clId="{15B27E52-77E7-4112-A6F6-6C5361EB45D1}" dt="2025-07-28T19:06:13.922" v="321" actId="1076"/>
          <ac:spMkLst>
            <pc:docMk/>
            <pc:sldMk cId="1020601933" sldId="551"/>
            <ac:spMk id="11" creationId="{00000000-0000-0000-0000-000000000000}"/>
          </ac:spMkLst>
        </pc:spChg>
        <pc:spChg chg="mod">
          <ac:chgData name="Shrewsbury, Nicholaus (DEQ)" userId="9be6c54a-ffc9-4956-854e-45db540f5079" providerId="ADAL" clId="{15B27E52-77E7-4112-A6F6-6C5361EB45D1}" dt="2025-07-28T19:06:27.268" v="323" actId="1076"/>
          <ac:spMkLst>
            <pc:docMk/>
            <pc:sldMk cId="1020601933" sldId="551"/>
            <ac:spMk id="12" creationId="{00000000-0000-0000-0000-000000000000}"/>
          </ac:spMkLst>
        </pc:spChg>
        <pc:spChg chg="add mod ord">
          <ac:chgData name="Shrewsbury, Nicholaus (DEQ)" userId="9be6c54a-ffc9-4956-854e-45db540f5079" providerId="ADAL" clId="{15B27E52-77E7-4112-A6F6-6C5361EB45D1}" dt="2025-07-28T19:07:12.096" v="328" actId="1076"/>
          <ac:spMkLst>
            <pc:docMk/>
            <pc:sldMk cId="1020601933" sldId="551"/>
            <ac:spMk id="13" creationId="{A7870523-C4D8-87C2-13B0-0CEB7302F4E9}"/>
          </ac:spMkLst>
        </pc:spChg>
        <pc:spChg chg="add mod">
          <ac:chgData name="Shrewsbury, Nicholaus (DEQ)" userId="9be6c54a-ffc9-4956-854e-45db540f5079" providerId="ADAL" clId="{15B27E52-77E7-4112-A6F6-6C5361EB45D1}" dt="2025-07-28T19:07:04.200" v="327" actId="1076"/>
          <ac:spMkLst>
            <pc:docMk/>
            <pc:sldMk cId="1020601933" sldId="551"/>
            <ac:spMk id="14" creationId="{44A9000B-83A6-B8A2-4E3C-9A4A3F37D67A}"/>
          </ac:spMkLst>
        </pc:spChg>
        <pc:spChg chg="add mod">
          <ac:chgData name="Shrewsbury, Nicholaus (DEQ)" userId="9be6c54a-ffc9-4956-854e-45db540f5079" providerId="ADAL" clId="{15B27E52-77E7-4112-A6F6-6C5361EB45D1}" dt="2025-07-28T19:06:22.744" v="322" actId="1076"/>
          <ac:spMkLst>
            <pc:docMk/>
            <pc:sldMk cId="1020601933" sldId="551"/>
            <ac:spMk id="15" creationId="{A6426423-DAA4-E064-8D28-157097F2C802}"/>
          </ac:spMkLst>
        </pc:spChg>
      </pc:sldChg>
      <pc:sldChg chg="modSp add mod">
        <pc:chgData name="Shrewsbury, Nicholaus (DEQ)" userId="9be6c54a-ffc9-4956-854e-45db540f5079" providerId="ADAL" clId="{15B27E52-77E7-4112-A6F6-6C5361EB45D1}" dt="2025-08-07T15:55:57.390" v="965" actId="20577"/>
        <pc:sldMkLst>
          <pc:docMk/>
          <pc:sldMk cId="4040516803" sldId="552"/>
        </pc:sldMkLst>
        <pc:spChg chg="mod">
          <ac:chgData name="Shrewsbury, Nicholaus (DEQ)" userId="9be6c54a-ffc9-4956-854e-45db540f5079" providerId="ADAL" clId="{15B27E52-77E7-4112-A6F6-6C5361EB45D1}" dt="2025-07-28T19:29:49.424" v="659" actId="20577"/>
          <ac:spMkLst>
            <pc:docMk/>
            <pc:sldMk cId="4040516803" sldId="552"/>
            <ac:spMk id="6" creationId="{00000000-0000-0000-0000-000000000000}"/>
          </ac:spMkLst>
        </pc:spChg>
        <pc:spChg chg="mod">
          <ac:chgData name="Shrewsbury, Nicholaus (DEQ)" userId="9be6c54a-ffc9-4956-854e-45db540f5079" providerId="ADAL" clId="{15B27E52-77E7-4112-A6F6-6C5361EB45D1}" dt="2025-08-07T15:55:57.390" v="965" actId="20577"/>
          <ac:spMkLst>
            <pc:docMk/>
            <pc:sldMk cId="4040516803" sldId="552"/>
            <ac:spMk id="19" creationId="{00000000-0000-0000-0000-000000000000}"/>
          </ac:spMkLst>
        </pc:spChg>
      </pc:sldChg>
      <pc:sldChg chg="addSp delSp modSp add mod ord modAnim modShow">
        <pc:chgData name="Shrewsbury, Nicholaus (DEQ)" userId="9be6c54a-ffc9-4956-854e-45db540f5079" providerId="ADAL" clId="{15B27E52-77E7-4112-A6F6-6C5361EB45D1}" dt="2025-07-28T19:28:47.672" v="654"/>
        <pc:sldMkLst>
          <pc:docMk/>
          <pc:sldMk cId="3014443307" sldId="553"/>
        </pc:sldMkLst>
        <pc:spChg chg="mod">
          <ac:chgData name="Shrewsbury, Nicholaus (DEQ)" userId="9be6c54a-ffc9-4956-854e-45db540f5079" providerId="ADAL" clId="{15B27E52-77E7-4112-A6F6-6C5361EB45D1}" dt="2025-07-28T19:10:11.666" v="341" actId="1076"/>
          <ac:spMkLst>
            <pc:docMk/>
            <pc:sldMk cId="3014443307" sldId="553"/>
            <ac:spMk id="2" creationId="{50A1D1AF-562F-2155-766D-25828D18B3A3}"/>
          </ac:spMkLst>
        </pc:spChg>
        <pc:spChg chg="mod">
          <ac:chgData name="Shrewsbury, Nicholaus (DEQ)" userId="9be6c54a-ffc9-4956-854e-45db540f5079" providerId="ADAL" clId="{15B27E52-77E7-4112-A6F6-6C5361EB45D1}" dt="2025-07-28T19:13:49.469" v="372" actId="20577"/>
          <ac:spMkLst>
            <pc:docMk/>
            <pc:sldMk cId="3014443307" sldId="553"/>
            <ac:spMk id="6" creationId="{F2EF8977-7B22-D9C8-6FBF-010F32E77BB5}"/>
          </ac:spMkLst>
        </pc:spChg>
        <pc:spChg chg="add mod">
          <ac:chgData name="Shrewsbury, Nicholaus (DEQ)" userId="9be6c54a-ffc9-4956-854e-45db540f5079" providerId="ADAL" clId="{15B27E52-77E7-4112-A6F6-6C5361EB45D1}" dt="2025-07-28T19:26:14.986" v="637" actId="114"/>
          <ac:spMkLst>
            <pc:docMk/>
            <pc:sldMk cId="3014443307" sldId="553"/>
            <ac:spMk id="8" creationId="{B21D208F-4094-C636-9DB6-0ECF04F11B21}"/>
          </ac:spMkLst>
        </pc:spChg>
        <pc:spChg chg="add">
          <ac:chgData name="Shrewsbury, Nicholaus (DEQ)" userId="9be6c54a-ffc9-4956-854e-45db540f5079" providerId="ADAL" clId="{15B27E52-77E7-4112-A6F6-6C5361EB45D1}" dt="2025-07-28T19:24:48.218" v="563" actId="11529"/>
          <ac:spMkLst>
            <pc:docMk/>
            <pc:sldMk cId="3014443307" sldId="553"/>
            <ac:spMk id="13" creationId="{819E480F-1733-6CC2-9076-75545AB3213C}"/>
          </ac:spMkLst>
        </pc:spChg>
        <pc:spChg chg="add mod">
          <ac:chgData name="Shrewsbury, Nicholaus (DEQ)" userId="9be6c54a-ffc9-4956-854e-45db540f5079" providerId="ADAL" clId="{15B27E52-77E7-4112-A6F6-6C5361EB45D1}" dt="2025-07-28T19:25:31.518" v="617" actId="1076"/>
          <ac:spMkLst>
            <pc:docMk/>
            <pc:sldMk cId="3014443307" sldId="553"/>
            <ac:spMk id="14" creationId="{42397D09-CC1A-725E-30B0-85E1857F73C8}"/>
          </ac:spMkLst>
        </pc:spChg>
        <pc:picChg chg="add mod">
          <ac:chgData name="Shrewsbury, Nicholaus (DEQ)" userId="9be6c54a-ffc9-4956-854e-45db540f5079" providerId="ADAL" clId="{15B27E52-77E7-4112-A6F6-6C5361EB45D1}" dt="2025-07-28T19:12:55.719" v="360" actId="14100"/>
          <ac:picMkLst>
            <pc:docMk/>
            <pc:sldMk cId="3014443307" sldId="553"/>
            <ac:picMk id="4" creationId="{BB8331E2-F9BB-1F2D-ED1F-BA5A74C61BB3}"/>
          </ac:picMkLst>
        </pc:picChg>
        <pc:picChg chg="add mod">
          <ac:chgData name="Shrewsbury, Nicholaus (DEQ)" userId="9be6c54a-ffc9-4956-854e-45db540f5079" providerId="ADAL" clId="{15B27E52-77E7-4112-A6F6-6C5361EB45D1}" dt="2025-07-28T19:13:07.770" v="361" actId="1076"/>
          <ac:picMkLst>
            <pc:docMk/>
            <pc:sldMk cId="3014443307" sldId="553"/>
            <ac:picMk id="7" creationId="{E758097A-B5E4-E0DE-7472-D5E4976FD463}"/>
          </ac:picMkLst>
        </pc:picChg>
      </pc:sldChg>
      <pc:sldChg chg="addSp delSp modSp add mod delAnim modAnim">
        <pc:chgData name="Shrewsbury, Nicholaus (DEQ)" userId="9be6c54a-ffc9-4956-854e-45db540f5079" providerId="ADAL" clId="{15B27E52-77E7-4112-A6F6-6C5361EB45D1}" dt="2025-08-07T16:09:11.006" v="986"/>
        <pc:sldMkLst>
          <pc:docMk/>
          <pc:sldMk cId="3056882848" sldId="554"/>
        </pc:sldMkLst>
        <pc:spChg chg="mod">
          <ac:chgData name="Shrewsbury, Nicholaus (DEQ)" userId="9be6c54a-ffc9-4956-854e-45db540f5079" providerId="ADAL" clId="{15B27E52-77E7-4112-A6F6-6C5361EB45D1}" dt="2025-07-28T19:16:26.174" v="376"/>
          <ac:spMkLst>
            <pc:docMk/>
            <pc:sldMk cId="3056882848" sldId="554"/>
            <ac:spMk id="2" creationId="{00000000-0000-0000-0000-000000000000}"/>
          </ac:spMkLst>
        </pc:spChg>
        <pc:spChg chg="mod">
          <ac:chgData name="Shrewsbury, Nicholaus (DEQ)" userId="9be6c54a-ffc9-4956-854e-45db540f5079" providerId="ADAL" clId="{15B27E52-77E7-4112-A6F6-6C5361EB45D1}" dt="2025-07-28T19:14:34.471" v="374" actId="1076"/>
          <ac:spMkLst>
            <pc:docMk/>
            <pc:sldMk cId="3056882848" sldId="554"/>
            <ac:spMk id="4" creationId="{00000000-0000-0000-0000-000000000000}"/>
          </ac:spMkLst>
        </pc:spChg>
        <pc:spChg chg="mod">
          <ac:chgData name="Shrewsbury, Nicholaus (DEQ)" userId="9be6c54a-ffc9-4956-854e-45db540f5079" providerId="ADAL" clId="{15B27E52-77E7-4112-A6F6-6C5361EB45D1}" dt="2025-07-28T19:14:34.471" v="374" actId="1076"/>
          <ac:spMkLst>
            <pc:docMk/>
            <pc:sldMk cId="3056882848" sldId="554"/>
            <ac:spMk id="5" creationId="{00000000-0000-0000-0000-000000000000}"/>
          </ac:spMkLst>
        </pc:spChg>
        <pc:spChg chg="mod">
          <ac:chgData name="Shrewsbury, Nicholaus (DEQ)" userId="9be6c54a-ffc9-4956-854e-45db540f5079" providerId="ADAL" clId="{15B27E52-77E7-4112-A6F6-6C5361EB45D1}" dt="2025-07-28T19:29:59.041" v="666" actId="20577"/>
          <ac:spMkLst>
            <pc:docMk/>
            <pc:sldMk cId="3056882848" sldId="554"/>
            <ac:spMk id="6" creationId="{00000000-0000-0000-0000-000000000000}"/>
          </ac:spMkLst>
        </pc:spChg>
        <pc:spChg chg="add mod">
          <ac:chgData name="Shrewsbury, Nicholaus (DEQ)" userId="9be6c54a-ffc9-4956-854e-45db540f5079" providerId="ADAL" clId="{15B27E52-77E7-4112-A6F6-6C5361EB45D1}" dt="2025-07-28T19:14:34.471" v="374" actId="1076"/>
          <ac:spMkLst>
            <pc:docMk/>
            <pc:sldMk cId="3056882848" sldId="554"/>
            <ac:spMk id="7" creationId="{E1DEE23D-DE83-C07F-6CCD-C50FBBBA649D}"/>
          </ac:spMkLst>
        </pc:spChg>
        <pc:spChg chg="add mod">
          <ac:chgData name="Shrewsbury, Nicholaus (DEQ)" userId="9be6c54a-ffc9-4956-854e-45db540f5079" providerId="ADAL" clId="{15B27E52-77E7-4112-A6F6-6C5361EB45D1}" dt="2025-07-28T19:14:34.471" v="374" actId="1076"/>
          <ac:spMkLst>
            <pc:docMk/>
            <pc:sldMk cId="3056882848" sldId="554"/>
            <ac:spMk id="8" creationId="{22B071F2-CCB7-9242-57EB-12E96B646A09}"/>
          </ac:spMkLst>
        </pc:spChg>
        <pc:spChg chg="mod">
          <ac:chgData name="Shrewsbury, Nicholaus (DEQ)" userId="9be6c54a-ffc9-4956-854e-45db540f5079" providerId="ADAL" clId="{15B27E52-77E7-4112-A6F6-6C5361EB45D1}" dt="2025-07-28T19:14:34.471" v="374" actId="1076"/>
          <ac:spMkLst>
            <pc:docMk/>
            <pc:sldMk cId="3056882848" sldId="554"/>
            <ac:spMk id="26" creationId="{00000000-0000-0000-0000-000000000000}"/>
          </ac:spMkLst>
        </pc:spChg>
        <pc:spChg chg="mod">
          <ac:chgData name="Shrewsbury, Nicholaus (DEQ)" userId="9be6c54a-ffc9-4956-854e-45db540f5079" providerId="ADAL" clId="{15B27E52-77E7-4112-A6F6-6C5361EB45D1}" dt="2025-07-28T19:14:34.471" v="374" actId="1076"/>
          <ac:spMkLst>
            <pc:docMk/>
            <pc:sldMk cId="3056882848" sldId="554"/>
            <ac:spMk id="27" creationId="{00000000-0000-0000-0000-000000000000}"/>
          </ac:spMkLst>
        </pc:spChg>
        <pc:spChg chg="mod">
          <ac:chgData name="Shrewsbury, Nicholaus (DEQ)" userId="9be6c54a-ffc9-4956-854e-45db540f5079" providerId="ADAL" clId="{15B27E52-77E7-4112-A6F6-6C5361EB45D1}" dt="2025-07-28T19:14:37.938" v="375" actId="1076"/>
          <ac:spMkLst>
            <pc:docMk/>
            <pc:sldMk cId="3056882848" sldId="554"/>
            <ac:spMk id="28" creationId="{00000000-0000-0000-0000-000000000000}"/>
          </ac:spMkLst>
        </pc:spChg>
      </pc:sldChg>
      <pc:sldChg chg="modSp add mod ord modAnim">
        <pc:chgData name="Shrewsbury, Nicholaus (DEQ)" userId="9be6c54a-ffc9-4956-854e-45db540f5079" providerId="ADAL" clId="{15B27E52-77E7-4112-A6F6-6C5361EB45D1}" dt="2025-08-07T16:07:50.788" v="975"/>
        <pc:sldMkLst>
          <pc:docMk/>
          <pc:sldMk cId="575507541" sldId="555"/>
        </pc:sldMkLst>
        <pc:spChg chg="mod">
          <ac:chgData name="Shrewsbury, Nicholaus (DEQ)" userId="9be6c54a-ffc9-4956-854e-45db540f5079" providerId="ADAL" clId="{15B27E52-77E7-4112-A6F6-6C5361EB45D1}" dt="2025-07-28T19:08:06.797" v="333" actId="113"/>
          <ac:spMkLst>
            <pc:docMk/>
            <pc:sldMk cId="575507541" sldId="555"/>
            <ac:spMk id="5" creationId="{582340A4-F295-318C-F186-2362B280ACA3}"/>
          </ac:spMkLst>
        </pc:spChg>
        <pc:spChg chg="mod">
          <ac:chgData name="Shrewsbury, Nicholaus (DEQ)" userId="9be6c54a-ffc9-4956-854e-45db540f5079" providerId="ADAL" clId="{15B27E52-77E7-4112-A6F6-6C5361EB45D1}" dt="2025-07-28T19:30:21.259" v="676" actId="20577"/>
          <ac:spMkLst>
            <pc:docMk/>
            <pc:sldMk cId="575507541" sldId="555"/>
            <ac:spMk id="10" creationId="{162812D0-8267-D8FF-ACBD-A6565D6655F2}"/>
          </ac:spMkLst>
        </pc:spChg>
        <pc:spChg chg="mod">
          <ac:chgData name="Shrewsbury, Nicholaus (DEQ)" userId="9be6c54a-ffc9-4956-854e-45db540f5079" providerId="ADAL" clId="{15B27E52-77E7-4112-A6F6-6C5361EB45D1}" dt="2025-07-28T19:08:42.980" v="337" actId="1076"/>
          <ac:spMkLst>
            <pc:docMk/>
            <pc:sldMk cId="575507541" sldId="555"/>
            <ac:spMk id="12" creationId="{56E569BD-CA42-B873-257D-7EAB38E5D681}"/>
          </ac:spMkLst>
        </pc:spChg>
      </pc:sldChg>
      <pc:sldChg chg="add del">
        <pc:chgData name="Shrewsbury, Nicholaus (DEQ)" userId="9be6c54a-ffc9-4956-854e-45db540f5079" providerId="ADAL" clId="{15B27E52-77E7-4112-A6F6-6C5361EB45D1}" dt="2025-07-28T19:14:03.804" v="373" actId="47"/>
        <pc:sldMkLst>
          <pc:docMk/>
          <pc:sldMk cId="957616246" sldId="556"/>
        </pc:sldMkLst>
      </pc:sldChg>
      <pc:sldChg chg="add del">
        <pc:chgData name="Shrewsbury, Nicholaus (DEQ)" userId="9be6c54a-ffc9-4956-854e-45db540f5079" providerId="ADAL" clId="{15B27E52-77E7-4112-A6F6-6C5361EB45D1}" dt="2025-08-18T16:40:19.578" v="989" actId="2696"/>
        <pc:sldMkLst>
          <pc:docMk/>
          <pc:sldMk cId="1292930245" sldId="638"/>
        </pc:sldMkLst>
      </pc:sldChg>
    </pc:docChg>
  </pc:docChgLst>
  <pc:docChgLst>
    <pc:chgData name="Kennedy, Ryn (DEQ)" userId="S::ryn.kennedy@deq.virginia.gov::da9810e6-0c7b-4fec-af44-f6eecb5cdbb9" providerId="AD" clId="Web-{DE326BA7-5F1C-2546-E275-5B2733707B27}"/>
    <pc:docChg chg="modSld">
      <pc:chgData name="Kennedy, Ryn (DEQ)" userId="S::ryn.kennedy@deq.virginia.gov::da9810e6-0c7b-4fec-af44-f6eecb5cdbb9" providerId="AD" clId="Web-{DE326BA7-5F1C-2546-E275-5B2733707B27}" dt="2024-08-08T14:42:01.887" v="6"/>
      <pc:docMkLst>
        <pc:docMk/>
      </pc:docMkLst>
      <pc:sldChg chg="modNotes">
        <pc:chgData name="Kennedy, Ryn (DEQ)" userId="S::ryn.kennedy@deq.virginia.gov::da9810e6-0c7b-4fec-af44-f6eecb5cdbb9" providerId="AD" clId="Web-{DE326BA7-5F1C-2546-E275-5B2733707B27}" dt="2024-08-08T14:42:01.887" v="6"/>
        <pc:sldMkLst>
          <pc:docMk/>
          <pc:sldMk cId="1248922858" sldId="376"/>
        </pc:sldMkLst>
      </pc:sldChg>
    </pc:docChg>
  </pc:docChgLst>
  <pc:docChgLst>
    <pc:chgData name="Kennedy, Ryn (DEQ)" userId="S::ryn.kennedy@deq.virginia.gov::da9810e6-0c7b-4fec-af44-f6eecb5cdbb9" providerId="AD" clId="Web-{3C28804E-3B8A-5399-DB98-0090B2464932}"/>
    <pc:docChg chg="modSld">
      <pc:chgData name="Kennedy, Ryn (DEQ)" userId="S::ryn.kennedy@deq.virginia.gov::da9810e6-0c7b-4fec-af44-f6eecb5cdbb9" providerId="AD" clId="Web-{3C28804E-3B8A-5399-DB98-0090B2464932}" dt="2024-08-01T17:37:38.149" v="215"/>
      <pc:docMkLst>
        <pc:docMk/>
      </pc:docMkLst>
      <pc:sldChg chg="modNotes">
        <pc:chgData name="Kennedy, Ryn (DEQ)" userId="S::ryn.kennedy@deq.virginia.gov::da9810e6-0c7b-4fec-af44-f6eecb5cdbb9" providerId="AD" clId="Web-{3C28804E-3B8A-5399-DB98-0090B2464932}" dt="2024-08-01T17:37:38.149" v="215"/>
        <pc:sldMkLst>
          <pc:docMk/>
          <pc:sldMk cId="3506678571" sldId="394"/>
        </pc:sldMkLst>
      </pc:sldChg>
      <pc:sldChg chg="modSp">
        <pc:chgData name="Kennedy, Ryn (DEQ)" userId="S::ryn.kennedy@deq.virginia.gov::da9810e6-0c7b-4fec-af44-f6eecb5cdbb9" providerId="AD" clId="Web-{3C28804E-3B8A-5399-DB98-0090B2464932}" dt="2024-08-01T13:31:50.850" v="1" actId="20577"/>
        <pc:sldMkLst>
          <pc:docMk/>
          <pc:sldMk cId="949668351" sldId="445"/>
        </pc:sldMkLst>
      </pc:sldChg>
      <pc:sldChg chg="modSp">
        <pc:chgData name="Kennedy, Ryn (DEQ)" userId="S::ryn.kennedy@deq.virginia.gov::da9810e6-0c7b-4fec-af44-f6eecb5cdbb9" providerId="AD" clId="Web-{3C28804E-3B8A-5399-DB98-0090B2464932}" dt="2024-08-01T16:29:44.879" v="187" actId="1076"/>
        <pc:sldMkLst>
          <pc:docMk/>
          <pc:sldMk cId="1230423328" sldId="454"/>
        </pc:sldMkLst>
      </pc:sldChg>
      <pc:sldChg chg="modSp">
        <pc:chgData name="Kennedy, Ryn (DEQ)" userId="S::ryn.kennedy@deq.virginia.gov::da9810e6-0c7b-4fec-af44-f6eecb5cdbb9" providerId="AD" clId="Web-{3C28804E-3B8A-5399-DB98-0090B2464932}" dt="2024-08-01T17:23:54.027" v="189" actId="20577"/>
        <pc:sldMkLst>
          <pc:docMk/>
          <pc:sldMk cId="2503924828" sldId="455"/>
        </pc:sldMkLst>
      </pc:sldChg>
      <pc:sldChg chg="modSp">
        <pc:chgData name="Kennedy, Ryn (DEQ)" userId="S::ryn.kennedy@deq.virginia.gov::da9810e6-0c7b-4fec-af44-f6eecb5cdbb9" providerId="AD" clId="Web-{3C28804E-3B8A-5399-DB98-0090B2464932}" dt="2024-08-01T17:24:13.699" v="195" actId="20577"/>
        <pc:sldMkLst>
          <pc:docMk/>
          <pc:sldMk cId="1250144952" sldId="456"/>
        </pc:sldMkLst>
      </pc:sldChg>
      <pc:sldChg chg="modSp">
        <pc:chgData name="Kennedy, Ryn (DEQ)" userId="S::ryn.kennedy@deq.virginia.gov::da9810e6-0c7b-4fec-af44-f6eecb5cdbb9" providerId="AD" clId="Web-{3C28804E-3B8A-5399-DB98-0090B2464932}" dt="2024-08-01T17:24:08.792" v="193" actId="20577"/>
        <pc:sldMkLst>
          <pc:docMk/>
          <pc:sldMk cId="3252603494" sldId="457"/>
        </pc:sldMkLst>
      </pc:sldChg>
      <pc:sldChg chg="modSp">
        <pc:chgData name="Kennedy, Ryn (DEQ)" userId="S::ryn.kennedy@deq.virginia.gov::da9810e6-0c7b-4fec-af44-f6eecb5cdbb9" providerId="AD" clId="Web-{3C28804E-3B8A-5399-DB98-0090B2464932}" dt="2024-08-01T17:23:57.355" v="191" actId="20577"/>
        <pc:sldMkLst>
          <pc:docMk/>
          <pc:sldMk cId="669610355" sldId="481"/>
        </pc:sldMkLst>
      </pc:sldChg>
      <pc:sldChg chg="modSp">
        <pc:chgData name="Kennedy, Ryn (DEQ)" userId="S::ryn.kennedy@deq.virginia.gov::da9810e6-0c7b-4fec-af44-f6eecb5cdbb9" providerId="AD" clId="Web-{3C28804E-3B8A-5399-DB98-0090B2464932}" dt="2024-08-01T17:24:21.152" v="197" actId="20577"/>
        <pc:sldMkLst>
          <pc:docMk/>
          <pc:sldMk cId="3821659609" sldId="482"/>
        </pc:sldMkLst>
      </pc:sldChg>
      <pc:sldChg chg="modNotes">
        <pc:chgData name="Kennedy, Ryn (DEQ)" userId="S::ryn.kennedy@deq.virginia.gov::da9810e6-0c7b-4fec-af44-f6eecb5cdbb9" providerId="AD" clId="Web-{3C28804E-3B8A-5399-DB98-0090B2464932}" dt="2024-08-01T15:19:40.252" v="183"/>
        <pc:sldMkLst>
          <pc:docMk/>
          <pc:sldMk cId="2242096900" sldId="54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12FC5A1B-BE84-4A10-BD85-C8BA30706772}" type="datetimeFigureOut">
              <a:rPr lang="en-US" smtClean="0"/>
              <a:t>8/18/2025</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7FE80CC0-E4F3-43BC-B145-0C8DC222DBCB}" type="slidenum">
              <a:rPr lang="en-US" smtClean="0"/>
              <a:t>‹#›</a:t>
            </a:fld>
            <a:endParaRPr lang="en-US"/>
          </a:p>
        </p:txBody>
      </p:sp>
    </p:spTree>
    <p:extLst>
      <p:ext uri="{BB962C8B-B14F-4D97-AF65-F5344CB8AC3E}">
        <p14:creationId xmlns:p14="http://schemas.microsoft.com/office/powerpoint/2010/main" val="551746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080087AD-F116-4D46-B97D-DAB172BEE26F}" type="datetimeFigureOut">
              <a:rPr lang="en-US" smtClean="0"/>
              <a:t>8/18/2025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7745E7B5-3A02-4172-A3DA-5C8583539239}" type="slidenum">
              <a:rPr lang="en-US" smtClean="0"/>
              <a:t>‹#›</a:t>
            </a:fld>
            <a:endParaRPr lang="en-US"/>
          </a:p>
        </p:txBody>
      </p:sp>
    </p:spTree>
    <p:extLst>
      <p:ext uri="{BB962C8B-B14F-4D97-AF65-F5344CB8AC3E}">
        <p14:creationId xmlns:p14="http://schemas.microsoft.com/office/powerpoint/2010/main" val="434839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law.lis.virginia.gov/admincode/title9/agency25/chapter260/30"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1</a:t>
            </a:fld>
            <a:endParaRPr lang="en-US"/>
          </a:p>
        </p:txBody>
      </p:sp>
    </p:spTree>
    <p:extLst>
      <p:ext uri="{BB962C8B-B14F-4D97-AF65-F5344CB8AC3E}">
        <p14:creationId xmlns:p14="http://schemas.microsoft.com/office/powerpoint/2010/main" val="2547598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kern="1200" baseline="0">
                <a:solidFill>
                  <a:schemeClr val="tx1"/>
                </a:solidFill>
              </a:rPr>
              <a:t>Good place to stress that we’re now focusing specifically on the SWM plan portion of the ESM plan.</a:t>
            </a:r>
          </a:p>
          <a:p>
            <a:endParaRPr lang="en-US" b="1" kern="1200" baseline="0">
              <a:solidFill>
                <a:schemeClr val="tx1"/>
              </a:solidFill>
            </a:endParaRPr>
          </a:p>
          <a:p>
            <a:r>
              <a:rPr lang="en-US" kern="1200" baseline="0">
                <a:solidFill>
                  <a:schemeClr val="tx1"/>
                </a:solidFill>
              </a:rPr>
              <a:t> SWM plan must contain the following content in order to be considered administratively complete:</a:t>
            </a:r>
          </a:p>
          <a:p>
            <a:endParaRPr lang="en-US" kern="1200" baseline="0">
              <a:solidFill>
                <a:schemeClr val="tx1"/>
              </a:solidFill>
            </a:endParaRPr>
          </a:p>
          <a:p>
            <a:pPr marL="232943" indent="-232943" fontAlgn="base">
              <a:buFont typeface="+mj-lt"/>
              <a:buAutoNum type="arabicPeriod"/>
            </a:pPr>
            <a:r>
              <a:rPr lang="en-US"/>
              <a:t>Information on the type of and location of stormwater discharges, and the features to which stormwater is being discharged</a:t>
            </a:r>
          </a:p>
          <a:p>
            <a:pPr marL="232943" indent="-232943" defTabSz="931774" fontAlgn="base">
              <a:buFont typeface="+mj-lt"/>
              <a:buAutoNum type="arabicPeriod"/>
              <a:defRPr/>
            </a:pPr>
            <a:r>
              <a:rPr lang="en-US"/>
              <a:t>Contact information including name, address, telephone number, and email address of the owner, and Tax reference number and parcel number of the property or properties affected.</a:t>
            </a:r>
          </a:p>
          <a:p>
            <a:pPr marL="232943" indent="-232943" defTabSz="931774" fontAlgn="base">
              <a:buFont typeface="+mj-lt"/>
              <a:buAutoNum type="arabicPeriod"/>
              <a:defRPr/>
            </a:pPr>
            <a:r>
              <a:rPr lang="en-US"/>
              <a:t>Narrative including: Description of current site conditions and final site conditions, or if allowed by the VSMP authority, the information provided and documented during the review process that address the current and final site conditions.</a:t>
            </a:r>
          </a:p>
          <a:p>
            <a:pPr marL="232943" indent="-232943" defTabSz="931774" fontAlgn="base">
              <a:buFont typeface="+mj-lt"/>
              <a:buAutoNum type="arabicPeriod"/>
              <a:defRPr/>
            </a:pPr>
            <a:r>
              <a:rPr lang="en-US"/>
              <a:t>General description of the proposed stormwater management facilities and the mechanisms through which the facilities will be operated and maintained after construction is complete.</a:t>
            </a:r>
          </a:p>
          <a:p>
            <a:pPr marL="232943" indent="-232943" defTabSz="931774" fontAlgn="base">
              <a:buFont typeface="+mj-lt"/>
              <a:buAutoNum type="arabicPeriod"/>
              <a:defRPr/>
            </a:pPr>
            <a:r>
              <a:rPr lang="en-US"/>
              <a:t>Information on the proposed stormwater management facilities </a:t>
            </a:r>
          </a:p>
          <a:p>
            <a:pPr marL="232943" indent="-232943" defTabSz="931774" fontAlgn="base">
              <a:buFont typeface="+mj-lt"/>
              <a:buAutoNum type="arabicPeriod"/>
              <a:defRPr/>
            </a:pPr>
            <a:r>
              <a:rPr lang="en-US"/>
              <a:t>Hydrologic and hydraulic computations, including runoff characteristics</a:t>
            </a:r>
          </a:p>
          <a:p>
            <a:pPr marL="232943" indent="-232943" defTabSz="931774" fontAlgn="base">
              <a:buFont typeface="+mj-lt"/>
              <a:buAutoNum type="arabicPeriod"/>
              <a:defRPr/>
            </a:pPr>
            <a:r>
              <a:rPr lang="en-US"/>
              <a:t>Documentation and calculations verifying compliance with the water quality and quantity requirements of the Regulations.</a:t>
            </a:r>
          </a:p>
          <a:p>
            <a:pPr marL="232943" indent="-232943" defTabSz="931774" fontAlgn="base">
              <a:buFont typeface="+mj-lt"/>
              <a:buAutoNum type="arabicPeriod"/>
              <a:defRPr/>
            </a:pPr>
            <a:r>
              <a:rPr lang="en-US"/>
              <a:t>Map(s) of the site that depict the topography of the site </a:t>
            </a:r>
          </a:p>
          <a:p>
            <a:pPr marL="232943" indent="-232943" defTabSz="931774" fontAlgn="base">
              <a:buFont typeface="+mj-lt"/>
              <a:buAutoNum type="arabicPeriod"/>
              <a:defRPr/>
            </a:pPr>
            <a:r>
              <a:rPr lang="en-US" b="1"/>
              <a:t>Letter of availability </a:t>
            </a:r>
            <a:r>
              <a:rPr lang="en-US"/>
              <a:t>from the off-site provider if using off-site compliance options</a:t>
            </a:r>
          </a:p>
          <a:p>
            <a:pPr marL="232943" indent="-232943" defTabSz="931774" fontAlgn="base">
              <a:buFont typeface="+mj-lt"/>
              <a:buAutoNum type="arabicPeriod"/>
              <a:defRPr/>
            </a:pPr>
            <a:r>
              <a:rPr lang="en-US"/>
              <a:t>Fee and form if required</a:t>
            </a:r>
          </a:p>
        </p:txBody>
      </p:sp>
      <p:sp>
        <p:nvSpPr>
          <p:cNvPr id="4" name="Slide Number Placeholder 3"/>
          <p:cNvSpPr>
            <a:spLocks noGrp="1"/>
          </p:cNvSpPr>
          <p:nvPr>
            <p:ph type="sldNum" sz="quarter" idx="10"/>
          </p:nvPr>
        </p:nvSpPr>
        <p:spPr/>
        <p:txBody>
          <a:bodyPr/>
          <a:lstStyle/>
          <a:p>
            <a:fld id="{7745E7B5-3A02-4172-A3DA-5C8583539239}" type="slidenum">
              <a:rPr lang="en-US" smtClean="0"/>
              <a:t>10</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a:t>How many days do VESMP Authorities have to review a newly submitted ESM/SWM plan?</a:t>
            </a:r>
          </a:p>
          <a:p>
            <a:pPr marL="514350" indent="-514350">
              <a:buFont typeface="+mj-lt"/>
              <a:buAutoNum type="alphaLcPeriod"/>
            </a:pPr>
            <a:endParaRPr lang="en-US" sz="1200"/>
          </a:p>
          <a:p>
            <a:pPr marL="514350" indent="-514350">
              <a:buFont typeface="+mj-lt"/>
              <a:buAutoNum type="alphaLcPeriod"/>
            </a:pPr>
            <a:r>
              <a:rPr lang="en-US" sz="1200"/>
              <a:t>60 days</a:t>
            </a:r>
          </a:p>
          <a:p>
            <a:pPr marL="514350" indent="-514350">
              <a:buFont typeface="+mj-lt"/>
              <a:buAutoNum type="alphaLcPeriod"/>
            </a:pPr>
            <a:r>
              <a:rPr lang="en-US" sz="1200"/>
              <a:t>15 days</a:t>
            </a:r>
          </a:p>
          <a:p>
            <a:pPr marL="514350" indent="-514350">
              <a:buFont typeface="+mj-lt"/>
              <a:buAutoNum type="alphaLcPeriod"/>
            </a:pPr>
            <a:r>
              <a:rPr lang="en-US" sz="1200"/>
              <a:t>45 days</a:t>
            </a:r>
          </a:p>
          <a:p>
            <a:pPr marL="514350" indent="-514350">
              <a:buFont typeface="+mj-lt"/>
              <a:buAutoNum type="alphaLcPeriod"/>
            </a:pPr>
            <a:r>
              <a:rPr lang="en-US" sz="1200"/>
              <a:t>30 days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kern="1200">
                <a:solidFill>
                  <a:schemeClr val="tx1"/>
                </a:solidFill>
                <a:effectLst/>
                <a:latin typeface="+mn-lt"/>
                <a:ea typeface="+mn-ea"/>
                <a:cs typeface="+mn-cs"/>
              </a:rPr>
              <a:t>Answer – a. 60 days after</a:t>
            </a:r>
            <a:r>
              <a:rPr lang="en-US" sz="1200" b="0" i="0" kern="1200" baseline="0">
                <a:solidFill>
                  <a:schemeClr val="tx1"/>
                </a:solidFill>
                <a:effectLst/>
                <a:latin typeface="+mn-lt"/>
                <a:ea typeface="+mn-ea"/>
                <a:cs typeface="+mn-cs"/>
              </a:rPr>
              <a:t> notifying the applicant of completeness. Or 60 days from submission, if not notifying the applicant.</a:t>
            </a:r>
            <a:endParaRPr lang="en-US" sz="1200" b="0"/>
          </a:p>
        </p:txBody>
      </p:sp>
      <p:sp>
        <p:nvSpPr>
          <p:cNvPr id="4" name="Slide Number Placeholder 3"/>
          <p:cNvSpPr>
            <a:spLocks noGrp="1"/>
          </p:cNvSpPr>
          <p:nvPr>
            <p:ph type="sldNum" sz="quarter" idx="10"/>
          </p:nvPr>
        </p:nvSpPr>
        <p:spPr/>
        <p:txBody>
          <a:bodyPr/>
          <a:lstStyle/>
          <a:p>
            <a:fld id="{73D156C4-6E54-4A80-A106-BAD0FF9F80D7}" type="slidenum">
              <a:rPr lang="en-US" smtClean="0"/>
              <a:pPr/>
              <a:t>11</a:t>
            </a:fld>
            <a:endParaRPr lang="en-US"/>
          </a:p>
        </p:txBody>
      </p:sp>
    </p:spTree>
    <p:extLst>
      <p:ext uri="{BB962C8B-B14F-4D97-AF65-F5344CB8AC3E}">
        <p14:creationId xmlns:p14="http://schemas.microsoft.com/office/powerpoint/2010/main" val="305814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1" i="0" kern="1200">
                <a:solidFill>
                  <a:schemeClr val="tx1"/>
                </a:solidFill>
                <a:effectLst/>
                <a:latin typeface="+mn-lt"/>
                <a:ea typeface="+mn-ea"/>
                <a:cs typeface="+mn-cs"/>
              </a:rPr>
              <a:t>Use partial screen view to respond to </a:t>
            </a:r>
            <a:r>
              <a:rPr lang="en-US" sz="1800" b="1" i="0" kern="1200" err="1">
                <a:solidFill>
                  <a:schemeClr val="tx1"/>
                </a:solidFill>
                <a:effectLst/>
                <a:latin typeface="+mn-lt"/>
                <a:ea typeface="+mn-ea"/>
                <a:cs typeface="+mn-cs"/>
              </a:rPr>
              <a:t>QuickPoll</a:t>
            </a:r>
            <a:r>
              <a:rPr lang="en-US" sz="1800" b="1" i="0" kern="1200">
                <a:solidFill>
                  <a:schemeClr val="tx1"/>
                </a:solidFill>
                <a:effectLst/>
                <a:latin typeface="+mn-lt"/>
                <a:ea typeface="+mn-ea"/>
                <a:cs typeface="+mn-cs"/>
              </a:rPr>
              <a:t> questions.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1" i="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6000" i="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i="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i="0" kern="1200">
                <a:solidFill>
                  <a:schemeClr val="tx1"/>
                </a:solidFill>
                <a:effectLst/>
                <a:latin typeface="+mn-lt"/>
                <a:ea typeface="+mn-ea"/>
                <a:cs typeface="+mn-cs"/>
              </a:rPr>
              <a:t>Ask participants to type in what page they found the answer</a:t>
            </a:r>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075368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49478">
              <a:buFont typeface="Arial" pitchFamily="34" charset="0"/>
              <a:buChar char="•"/>
              <a:defRPr/>
            </a:pPr>
            <a:r>
              <a:rPr lang="en-US"/>
              <a:t>As discussed</a:t>
            </a:r>
            <a:r>
              <a:rPr lang="en-US" baseline="0"/>
              <a:t> in Module 2, t</a:t>
            </a:r>
            <a:r>
              <a:rPr lang="en-US"/>
              <a:t>he ESM regulation includes technical criteria that must be met in the stormwater management plan to address water quality and water quantity. </a:t>
            </a:r>
          </a:p>
          <a:p>
            <a:pPr marL="171450" indent="-171450" defTabSz="949478">
              <a:buFont typeface="Arial" pitchFamily="34" charset="0"/>
              <a:buChar char="•"/>
              <a:defRPr/>
            </a:pPr>
            <a:endParaRPr lang="en-US"/>
          </a:p>
          <a:p>
            <a:pPr marL="171450" indent="-171450" defTabSz="949478">
              <a:buFont typeface="Arial" pitchFamily="34" charset="0"/>
              <a:buChar char="•"/>
              <a:defRPr/>
            </a:pPr>
            <a:r>
              <a:rPr lang="en-US"/>
              <a:t>There are two sets of criteria – Part V, Article 3 (which was covered in Module 2) and Part V, Article 4 (the</a:t>
            </a:r>
            <a:r>
              <a:rPr lang="en-US" baseline="0"/>
              <a:t> “old” criteria)</a:t>
            </a:r>
            <a:r>
              <a:rPr lang="en-US"/>
              <a:t>. The following two sections explain how to determine which criteria to apply to a project. </a:t>
            </a:r>
          </a:p>
          <a:p>
            <a:pPr defTabSz="949478">
              <a:defRPr/>
            </a:pPr>
            <a:r>
              <a:rPr lang="en-US"/>
              <a:t> </a:t>
            </a:r>
          </a:p>
          <a:p>
            <a:pPr marL="171450" indent="-171450" defTabSz="949478">
              <a:buFont typeface="Arial" pitchFamily="34" charset="0"/>
              <a:buChar char="•"/>
              <a:defRPr/>
            </a:pPr>
            <a:r>
              <a:rPr lang="en-US"/>
              <a:t>Land-disturbing activities that obtained state permit coverage or started land disturbance before July 1, 2014, must meet the Part II C technical criteria. Such projects shall remain subject to the Part V, Article 4 technical criteria for </a:t>
            </a:r>
            <a:r>
              <a:rPr lang="en-US" b="1" i="1" u="sng"/>
              <a:t>two additional  </a:t>
            </a:r>
            <a:r>
              <a:rPr lang="en-US"/>
              <a:t>permit cycles (permit cycle is five years). </a:t>
            </a:r>
          </a:p>
          <a:p>
            <a:pPr marL="171450" indent="-171450" defTabSz="949478">
              <a:buFont typeface="Arial" pitchFamily="34" charset="0"/>
              <a:buChar char="•"/>
              <a:defRPr/>
            </a:pPr>
            <a:endParaRPr lang="en-US" b="1"/>
          </a:p>
          <a:p>
            <a:pPr marL="171450" indent="-171450" defTabSz="949478">
              <a:buFont typeface="Arial" pitchFamily="34" charset="0"/>
              <a:buChar char="•"/>
              <a:defRPr/>
            </a:pPr>
            <a:r>
              <a:rPr lang="en-US" b="1"/>
              <a:t>(Click – animation) ENDING July 1, 2024. This means NOW, no projects that were issued CGP coverage prior to July 1, 2014 should be currently conducting LDAs under the “old” criteria, unless they were under construction as of July 1, 2024. </a:t>
            </a:r>
          </a:p>
          <a:p>
            <a:pPr marL="171450" indent="-171450" defTabSz="949478">
              <a:buFont typeface="Arial" pitchFamily="34" charset="0"/>
              <a:buChar char="•"/>
              <a:defRPr/>
            </a:pPr>
            <a:endParaRPr lang="en-US"/>
          </a:p>
          <a:p>
            <a:pPr marL="171450" indent="-171450" defTabSz="949478">
              <a:buFont typeface="Arial" pitchFamily="34" charset="0"/>
              <a:buChar char="•"/>
              <a:defRPr/>
            </a:pPr>
            <a:r>
              <a:rPr lang="en-US"/>
              <a:t>After such time, portions of the project not under construction shall become subject to any new technical criteria adopted by the Board. </a:t>
            </a:r>
            <a:endParaRPr lang="en-US" kern="1200">
              <a:solidFill>
                <a:schemeClr val="tx1"/>
              </a:solidFill>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13</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49478">
              <a:buFont typeface="Arial" pitchFamily="34" charset="0"/>
              <a:buChar char="•"/>
              <a:defRPr/>
            </a:pPr>
            <a:r>
              <a:rPr lang="en-US"/>
              <a:t>Land-disturbing activities that obtained an initial state permit on or after July 1, 2014 must meet the Part II B technical criteria, with the exception of grandfathered projects. Land-disturbing activities conducted in accordance with the Part II B technical criteria shall remain subject to the Part II B technical criteria for </a:t>
            </a:r>
            <a:r>
              <a:rPr lang="en-US" b="1" i="1" u="sng"/>
              <a:t>two additional</a:t>
            </a:r>
            <a:r>
              <a:rPr lang="en-US"/>
              <a:t> state permit cycles. After such time, portions of the project not under construction shall become subject to any new technical criteria adopted by the Board</a:t>
            </a:r>
          </a:p>
          <a:p>
            <a:pPr marL="171450" indent="-171450" defTabSz="949478">
              <a:buFont typeface="Arial" pitchFamily="34" charset="0"/>
              <a:buChar char="•"/>
              <a:defRPr/>
            </a:pPr>
            <a:r>
              <a:rPr lang="en-US" i="1" kern="1200">
                <a:solidFill>
                  <a:schemeClr val="tx1"/>
                </a:solidFill>
              </a:rPr>
              <a:t>Since we’re currently in the second five-year permit cycle of IIB, projects approved now will remain subject to IIB until </a:t>
            </a:r>
            <a:r>
              <a:rPr lang="en-US" i="1"/>
              <a:t>6/30/29</a:t>
            </a:r>
            <a:endParaRPr lang="en-US" i="1" kern="1200">
              <a:solidFill>
                <a:schemeClr val="tx1"/>
              </a:solidFill>
              <a:cs typeface="Calibri"/>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14</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49478">
              <a:buFont typeface="Arial" pitchFamily="34" charset="0"/>
              <a:buChar char="•"/>
              <a:defRPr/>
            </a:pPr>
            <a:r>
              <a:rPr lang="en-US"/>
              <a:t>The grandfathering section of the Regulations lays out conditions for determining whether a land-disturbing activity that was neither permitted nor had started land disturbance before July 1, 2014 is able to meet the technical criteria in Part V, Article 4</a:t>
            </a:r>
          </a:p>
          <a:p>
            <a:pPr defTabSz="949478">
              <a:buFont typeface="Arial" pitchFamily="34" charset="0"/>
              <a:buChar char="•"/>
              <a:defRPr/>
            </a:pPr>
            <a:endParaRPr lang="en-US" kern="1200">
              <a:solidFill>
                <a:schemeClr val="tx1"/>
              </a:solidFill>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15</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BA623-6007-55B7-91AF-BD02005B92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A37B6B-F482-F9E5-4A2A-56A2D91FE8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904D49-06BB-DF2D-49B1-CFD4D1434FF8}"/>
              </a:ext>
            </a:extLst>
          </p:cNvPr>
          <p:cNvSpPr>
            <a:spLocks noGrp="1"/>
          </p:cNvSpPr>
          <p:nvPr>
            <p:ph type="body" idx="1"/>
          </p:nvPr>
        </p:nvSpPr>
        <p:spPr/>
        <p:txBody>
          <a:bodyPr/>
          <a:lstStyle/>
          <a:p>
            <a:pPr defTabSz="949478">
              <a:buFont typeface="Arial" pitchFamily="34" charset="0"/>
              <a:buChar char="•"/>
              <a:defRPr/>
            </a:pPr>
            <a:r>
              <a:rPr lang="en-US" kern="1200" dirty="0">
                <a:solidFill>
                  <a:schemeClr val="tx1"/>
                </a:solidFill>
              </a:rPr>
              <a:t> However if:</a:t>
            </a:r>
          </a:p>
          <a:p>
            <a:pPr defTabSz="949478">
              <a:buFont typeface="Arial" pitchFamily="34" charset="0"/>
              <a:buChar char="•"/>
              <a:defRPr/>
            </a:pPr>
            <a:r>
              <a:rPr lang="en-US" dirty="0"/>
              <a:t> (Click) There has been an issuance of governmental bonding or public debt financing before July 1, 2012; </a:t>
            </a:r>
          </a:p>
          <a:p>
            <a:pPr defTabSz="949478">
              <a:buFont typeface="Arial" pitchFamily="34" charset="0"/>
              <a:buChar char="•"/>
              <a:defRPr/>
            </a:pPr>
            <a:r>
              <a:rPr lang="en-US" dirty="0"/>
              <a:t> </a:t>
            </a:r>
            <a:r>
              <a:rPr lang="en-US" kern="1200" baseline="0" dirty="0">
                <a:solidFill>
                  <a:schemeClr val="tx1"/>
                </a:solidFill>
              </a:rPr>
              <a:t>(Click) </a:t>
            </a:r>
            <a:r>
              <a:rPr lang="en-US" dirty="0"/>
              <a:t>A state permit has not been issued prior to July 1, 2014; and</a:t>
            </a:r>
          </a:p>
          <a:p>
            <a:pPr defTabSz="949478">
              <a:buFont typeface="Arial" pitchFamily="34" charset="0"/>
              <a:buChar char="•"/>
              <a:defRPr/>
            </a:pPr>
            <a:r>
              <a:rPr lang="en-US" kern="1200" dirty="0">
                <a:solidFill>
                  <a:schemeClr val="tx1"/>
                </a:solidFill>
              </a:rPr>
              <a:t> (Click) </a:t>
            </a:r>
            <a:r>
              <a:rPr lang="en-US" dirty="0"/>
              <a:t>Land disturbance did not start before July 1, 2014.</a:t>
            </a:r>
          </a:p>
          <a:p>
            <a:pPr defTabSz="949478">
              <a:buFont typeface="Arial" pitchFamily="34" charset="0"/>
              <a:buChar char="•"/>
              <a:defRPr/>
            </a:pPr>
            <a:r>
              <a:rPr lang="en-US" dirty="0"/>
              <a:t> (Click) These projects are grandfathered and there’s so specified time for completion</a:t>
            </a:r>
          </a:p>
          <a:p>
            <a:pPr defTabSz="949478">
              <a:buFont typeface="Arial" pitchFamily="34" charset="0"/>
              <a:buChar char="•"/>
              <a:defRPr/>
            </a:pPr>
            <a:endParaRPr lang="en-US" dirty="0"/>
          </a:p>
          <a:p>
            <a:pPr defTabSz="949478">
              <a:buFont typeface="Arial" pitchFamily="34" charset="0"/>
              <a:buChar char="•"/>
              <a:defRPr/>
            </a:pPr>
            <a:endParaRPr lang="en-US" dirty="0"/>
          </a:p>
        </p:txBody>
      </p:sp>
      <p:sp>
        <p:nvSpPr>
          <p:cNvPr id="4" name="Slide Number Placeholder 3">
            <a:extLst>
              <a:ext uri="{FF2B5EF4-FFF2-40B4-BE49-F238E27FC236}">
                <a16:creationId xmlns:a16="http://schemas.microsoft.com/office/drawing/2014/main" id="{1F5181E7-19DC-8F0D-D6D8-98782E582C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45E7B5-3A02-4172-A3DA-5C858353923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455961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a:buFont typeface="Arial" pitchFamily="34" charset="0"/>
              <a:buChar char="•"/>
              <a:defRPr/>
            </a:pPr>
            <a:r>
              <a:rPr lang="en-US" kern="1200" dirty="0">
                <a:solidFill>
                  <a:schemeClr val="tx1"/>
                </a:solidFill>
              </a:rPr>
              <a:t> However if:</a:t>
            </a:r>
          </a:p>
          <a:p>
            <a:pPr defTabSz="949478">
              <a:buFont typeface="Arial" pitchFamily="34" charset="0"/>
              <a:buChar char="•"/>
              <a:defRPr/>
            </a:pPr>
            <a:r>
              <a:rPr lang="en-US" dirty="0"/>
              <a:t> (Click) There has been an issuance of governmental bonding or public debt financing before July 1, 2012; </a:t>
            </a:r>
          </a:p>
          <a:p>
            <a:pPr defTabSz="949478">
              <a:buFont typeface="Arial" pitchFamily="34" charset="0"/>
              <a:buChar char="•"/>
              <a:defRPr/>
            </a:pPr>
            <a:r>
              <a:rPr lang="en-US" dirty="0"/>
              <a:t> </a:t>
            </a:r>
            <a:r>
              <a:rPr lang="en-US" kern="1200" baseline="0" dirty="0">
                <a:solidFill>
                  <a:schemeClr val="tx1"/>
                </a:solidFill>
              </a:rPr>
              <a:t>(Click) </a:t>
            </a:r>
            <a:r>
              <a:rPr lang="en-US" dirty="0"/>
              <a:t>A state permit has not been issued prior to July 1, 2014; and</a:t>
            </a:r>
          </a:p>
          <a:p>
            <a:pPr defTabSz="949478">
              <a:buFont typeface="Arial" pitchFamily="34" charset="0"/>
              <a:buChar char="•"/>
              <a:defRPr/>
            </a:pPr>
            <a:r>
              <a:rPr lang="en-US" kern="1200" dirty="0">
                <a:solidFill>
                  <a:schemeClr val="tx1"/>
                </a:solidFill>
              </a:rPr>
              <a:t> (Click) </a:t>
            </a:r>
            <a:r>
              <a:rPr lang="en-US" dirty="0"/>
              <a:t>Land disturbance did not start before July 1, 2014.</a:t>
            </a:r>
          </a:p>
          <a:p>
            <a:pPr defTabSz="949478">
              <a:buFont typeface="Arial" pitchFamily="34" charset="0"/>
              <a:buChar char="•"/>
              <a:defRPr/>
            </a:pPr>
            <a:r>
              <a:rPr lang="en-US" dirty="0"/>
              <a:t> (Click) These projects are grandfathered and there’s so specified time for completion</a:t>
            </a:r>
          </a:p>
          <a:p>
            <a:pPr defTabSz="949478">
              <a:buFont typeface="Arial" pitchFamily="34" charset="0"/>
              <a:buChar char="•"/>
              <a:defRPr/>
            </a:pPr>
            <a:endParaRPr lang="en-US" dirty="0"/>
          </a:p>
          <a:p>
            <a:pPr defTabSz="949478">
              <a:buFont typeface="Arial" pitchFamily="34" charset="0"/>
              <a:buChar char="•"/>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45E7B5-3A02-4172-A3DA-5C858353923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904036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a:defRPr/>
            </a:pPr>
            <a:r>
              <a:rPr lang="en-US" dirty="0"/>
              <a:t>All other land-disturbing activities shall be considered grandfathered by the VSMP authority and shall be subject to the Part II C technical criteria provided:</a:t>
            </a:r>
          </a:p>
          <a:p>
            <a:pPr defTabSz="949478">
              <a:defRPr/>
            </a:pPr>
            <a:endParaRPr lang="en-US" dirty="0"/>
          </a:p>
          <a:p>
            <a:pPr marL="232943" indent="-232943" defTabSz="949478">
              <a:buFont typeface="Arial" pitchFamily="34" charset="0"/>
              <a:buAutoNum type="arabicPeriod"/>
              <a:defRPr/>
            </a:pPr>
            <a:r>
              <a:rPr lang="en-US" dirty="0"/>
              <a:t>(Click) A proffered or conditional zoning plan, zoning with a plan of development, preliminary or final subdivision plat, preliminary or final site plan, or any document determined by the locality to be equivalent:</a:t>
            </a:r>
          </a:p>
          <a:p>
            <a:pPr marL="757066" lvl="1" indent="-291179" defTabSz="949478">
              <a:buFont typeface="+mj-lt"/>
              <a:buAutoNum type="romanLcPeriod"/>
              <a:defRPr/>
            </a:pPr>
            <a:r>
              <a:rPr lang="en-US" dirty="0"/>
              <a:t>(Click) Was approved by the locality prior to July 1, 2012, </a:t>
            </a:r>
          </a:p>
          <a:p>
            <a:pPr marL="757066" lvl="1" indent="-291179" defTabSz="949478">
              <a:buFont typeface="+mj-lt"/>
              <a:buAutoNum type="romanLcPeriod"/>
              <a:defRPr/>
            </a:pPr>
            <a:r>
              <a:rPr lang="en-US" dirty="0"/>
              <a:t>Provided a layout (a conceptual drawing sufficient to provide for the specified stormwater management facilities required at the time of approval, </a:t>
            </a:r>
          </a:p>
          <a:p>
            <a:pPr marL="757066" lvl="1" indent="-291179" defTabSz="949478">
              <a:buFont typeface="+mj-lt"/>
              <a:buAutoNum type="romanLcPeriod"/>
              <a:defRPr/>
            </a:pPr>
            <a:r>
              <a:rPr lang="en-US" dirty="0"/>
              <a:t>Complies with the Part II C technical criteria, and</a:t>
            </a:r>
          </a:p>
          <a:p>
            <a:pPr marL="757066" lvl="1" indent="-291179" defTabSz="949478">
              <a:buFont typeface="+mj-lt"/>
              <a:buAutoNum type="romanLcPeriod"/>
              <a:defRPr/>
            </a:pPr>
            <a:r>
              <a:rPr lang="en-US" dirty="0"/>
              <a:t>Has not been subsequently modified or amended in a manner resulting in an increase in the amount of phosphorus leaving each point of discharge, and such that there is no increase in the volume or rate of runoff;</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45E7B5-3A02-4172-A3DA-5C858353923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904036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a:defRPr/>
            </a:pPr>
            <a:r>
              <a:rPr lang="en-US" dirty="0"/>
              <a:t>(Continued)</a:t>
            </a:r>
          </a:p>
          <a:p>
            <a:pPr marL="232943" indent="-232943" defTabSz="949478">
              <a:buFont typeface="+mj-lt"/>
              <a:buAutoNum type="arabicPeriod" startAt="2"/>
              <a:defRPr/>
            </a:pPr>
            <a:r>
              <a:rPr lang="en-US" dirty="0"/>
              <a:t>(Click) A state permit has not been issued prior to July 1, 2014; and</a:t>
            </a:r>
          </a:p>
          <a:p>
            <a:pPr marL="232943" indent="-232943" defTabSz="949478">
              <a:buFont typeface="+mj-lt"/>
              <a:buAutoNum type="arabicPeriod" startAt="2"/>
              <a:defRPr/>
            </a:pPr>
            <a:r>
              <a:rPr lang="en-US" dirty="0"/>
              <a:t>(Click) Land disturbance did not start before July 1, 2014</a:t>
            </a:r>
          </a:p>
          <a:p>
            <a:pPr marL="232943" indent="-232943" defTabSz="949478">
              <a:buFont typeface="+mj-lt"/>
              <a:buAutoNum type="arabicPeriod" startAt="2"/>
              <a:defRPr/>
            </a:pPr>
            <a:endParaRPr lang="en-US" dirty="0"/>
          </a:p>
          <a:p>
            <a:pPr defTabSz="949478">
              <a:buFont typeface="Arial" pitchFamily="34" charset="0"/>
              <a:buChar char="•"/>
              <a:defRPr/>
            </a:pPr>
            <a:r>
              <a:rPr lang="en-US" dirty="0"/>
              <a:t> (Click) These projects are grandfathered until 6/30/2019. At that time, portions of the project not under construction shall be subject to any new technical criteria. </a:t>
            </a:r>
          </a:p>
          <a:p>
            <a:pPr defTabSz="949478">
              <a:defRPr/>
            </a:pPr>
            <a:endParaRPr lang="en-US" dirty="0"/>
          </a:p>
          <a:p>
            <a:pPr defTabSz="949478">
              <a:buFont typeface="Arial" pitchFamily="34" charset="0"/>
              <a:buChar char="•"/>
              <a:defRPr/>
            </a:pPr>
            <a:r>
              <a:rPr lang="en-US" dirty="0"/>
              <a:t> See the flow charts on pages 13+14</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45E7B5-3A02-4172-A3DA-5C858353923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90403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a:t>
            </a:r>
            <a:r>
              <a:rPr lang="en-US" baseline="0"/>
              <a:t> d (some additional content here), f exclusively online</a:t>
            </a:r>
          </a:p>
          <a:p>
            <a:endParaRPr lang="en-US"/>
          </a:p>
          <a:p>
            <a:r>
              <a:rPr lang="en-US"/>
              <a:t>Learning objectives:</a:t>
            </a:r>
          </a:p>
          <a:p>
            <a:pPr marL="171450" lvl="0" indent="-171450">
              <a:buFont typeface="Arial" panose="020B0604020202020204" pitchFamily="34" charset="0"/>
              <a:buChar char="•"/>
            </a:pPr>
            <a:r>
              <a:rPr lang="en-US" sz="1200"/>
              <a:t>Explain what land-disturbing activities are regulated under the Stormwater Management Act</a:t>
            </a:r>
          </a:p>
          <a:p>
            <a:pPr marL="171450" lvl="0" indent="-171450">
              <a:buFont typeface="Arial" panose="020B0604020202020204" pitchFamily="34" charset="0"/>
              <a:buChar char="•"/>
            </a:pPr>
            <a:r>
              <a:rPr lang="en-US" sz="1200"/>
              <a:t>List the required components of a stormwater management plan</a:t>
            </a:r>
          </a:p>
          <a:p>
            <a:pPr marL="171450" lvl="0" indent="-171450">
              <a:buFont typeface="Arial" panose="020B0604020202020204" pitchFamily="34" charset="0"/>
              <a:buChar char="•"/>
            </a:pPr>
            <a:r>
              <a:rPr lang="en-US" sz="1200"/>
              <a:t>Describe the stormwater management plan review schedule</a:t>
            </a:r>
          </a:p>
          <a:p>
            <a:pPr marL="171450" lvl="0" indent="-171450">
              <a:buFont typeface="Arial" panose="020B0604020202020204" pitchFamily="34" charset="0"/>
              <a:buChar char="•"/>
            </a:pPr>
            <a:r>
              <a:rPr lang="en-US" sz="1200"/>
              <a:t>Determine, for a given project, the time limits of applicability for the Part II B and Part II C technical criteria and the time and conditions under which grandfathering can occur</a:t>
            </a:r>
          </a:p>
          <a:p>
            <a:pPr marL="171450" lvl="0" indent="-171450">
              <a:buFont typeface="Arial" panose="020B0604020202020204" pitchFamily="34" charset="0"/>
              <a:buChar char="•"/>
            </a:pPr>
            <a:r>
              <a:rPr lang="en-US" sz="1200"/>
              <a:t>Discuss alternatives and exceptions for meeting stormwater management technical criteria, including how and under which conditions requests can be made</a:t>
            </a:r>
          </a:p>
          <a:p>
            <a:pPr marL="171450" lvl="0" indent="-171450">
              <a:buFont typeface="Arial" panose="020B0604020202020204" pitchFamily="34" charset="0"/>
              <a:buChar char="•"/>
            </a:pPr>
            <a:r>
              <a:rPr lang="en-US" sz="1200"/>
              <a:t>Describe the locality VSMP authority permit and distinguish it from the Construction General Permit</a:t>
            </a:r>
          </a:p>
        </p:txBody>
      </p:sp>
      <p:sp>
        <p:nvSpPr>
          <p:cNvPr id="4" name="Slide Number Placeholder 3"/>
          <p:cNvSpPr>
            <a:spLocks noGrp="1"/>
          </p:cNvSpPr>
          <p:nvPr>
            <p:ph type="sldNum" sz="quarter" idx="10"/>
          </p:nvPr>
        </p:nvSpPr>
        <p:spPr/>
        <p:txBody>
          <a:bodyPr/>
          <a:lstStyle/>
          <a:p>
            <a:fld id="{7745E7B5-3A02-4172-A3DA-5C8583539239}" type="slidenum">
              <a:rPr lang="en-US" smtClean="0"/>
              <a:t>2</a:t>
            </a:fld>
            <a:endParaRPr lang="en-US"/>
          </a:p>
        </p:txBody>
      </p:sp>
    </p:spTree>
    <p:extLst>
      <p:ext uri="{BB962C8B-B14F-4D97-AF65-F5344CB8AC3E}">
        <p14:creationId xmlns:p14="http://schemas.microsoft.com/office/powerpoint/2010/main" val="4822310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D1A54-788A-9CF8-87AE-73D010A1ED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37915E-424F-1567-8155-795DD0051C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081596-77CE-BF3B-18BD-997D7B4CA702}"/>
              </a:ext>
            </a:extLst>
          </p:cNvPr>
          <p:cNvSpPr>
            <a:spLocks noGrp="1"/>
          </p:cNvSpPr>
          <p:nvPr>
            <p:ph type="body" idx="1"/>
          </p:nvPr>
        </p:nvSpPr>
        <p:spPr/>
        <p:txBody>
          <a:bodyPr/>
          <a:lstStyle/>
          <a:p>
            <a:pPr defTabSz="949478">
              <a:defRPr/>
            </a:pPr>
            <a:endParaRPr lang="en-US"/>
          </a:p>
        </p:txBody>
      </p:sp>
      <p:sp>
        <p:nvSpPr>
          <p:cNvPr id="4" name="Slide Number Placeholder 3">
            <a:extLst>
              <a:ext uri="{FF2B5EF4-FFF2-40B4-BE49-F238E27FC236}">
                <a16:creationId xmlns:a16="http://schemas.microsoft.com/office/drawing/2014/main" id="{B29A93A3-7E94-862F-EF1A-8F0975F2949D}"/>
              </a:ext>
            </a:extLst>
          </p:cNvPr>
          <p:cNvSpPr>
            <a:spLocks noGrp="1"/>
          </p:cNvSpPr>
          <p:nvPr>
            <p:ph type="sldNum" sz="quarter" idx="10"/>
          </p:nvPr>
        </p:nvSpPr>
        <p:spPr/>
        <p:txBody>
          <a:bodyPr/>
          <a:lstStyle/>
          <a:p>
            <a:fld id="{7745E7B5-3A02-4172-A3DA-5C8583539239}" type="slidenum">
              <a:rPr lang="en-US" smtClean="0"/>
              <a:t>20</a:t>
            </a:fld>
            <a:endParaRPr lang="en-US"/>
          </a:p>
        </p:txBody>
      </p:sp>
    </p:spTree>
    <p:extLst>
      <p:ext uri="{BB962C8B-B14F-4D97-AF65-F5344CB8AC3E}">
        <p14:creationId xmlns:p14="http://schemas.microsoft.com/office/powerpoint/2010/main" val="32476074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Operators may use offsite options to satisfy the Part V, Article 3 or 4 water quality criteria (discussed in Module 2) provided:</a:t>
            </a:r>
          </a:p>
          <a:p>
            <a:endParaRPr lang="en-US"/>
          </a:p>
          <a:p>
            <a:pPr marL="174708" indent="-174708">
              <a:buFont typeface="Arial" panose="020B0604020202020204" pitchFamily="34" charset="0"/>
              <a:buChar char="•"/>
            </a:pPr>
            <a:r>
              <a:rPr lang="en-US"/>
              <a:t>Offsite options </a:t>
            </a:r>
            <a:r>
              <a:rPr lang="en-US" b="1" i="1"/>
              <a:t>must not be allowed  </a:t>
            </a:r>
            <a:r>
              <a:rPr lang="en-US"/>
              <a:t>unless the selected offsite option achieves </a:t>
            </a:r>
            <a:r>
              <a:rPr lang="en-US" b="1"/>
              <a:t>(obtains)</a:t>
            </a:r>
            <a:r>
              <a:rPr lang="en-US"/>
              <a:t> the necessary nutrient reductions </a:t>
            </a:r>
            <a:r>
              <a:rPr lang="en-US" b="1" i="1"/>
              <a:t>before the start of land disturbance</a:t>
            </a:r>
            <a:r>
              <a:rPr lang="en-US"/>
              <a:t>. In the case of phased projects, the operator MUST acquire or achieve offsite nutrient reductions before the start of each phase of land-disturbing activity in an amount sufficient for each phase. </a:t>
            </a:r>
            <a:r>
              <a:rPr lang="en-US" i="1"/>
              <a:t>Phasing means the operator must submit a modification to their permit for each phase, as they obtain the credits.</a:t>
            </a:r>
            <a:endParaRPr lang="en-US"/>
          </a:p>
          <a:p>
            <a:pPr marL="174708" indent="-174708">
              <a:buFont typeface="Arial" panose="020B0604020202020204" pitchFamily="34" charset="0"/>
              <a:buChar char="•"/>
            </a:pPr>
            <a:endParaRPr lang="en-US"/>
          </a:p>
          <a:p>
            <a:pPr marL="174708" indent="-174708">
              <a:buFont typeface="Arial" panose="020B0604020202020204" pitchFamily="34" charset="0"/>
              <a:buChar char="•"/>
            </a:pPr>
            <a:r>
              <a:rPr lang="en-US"/>
              <a:t>Offsite options </a:t>
            </a:r>
            <a:r>
              <a:rPr lang="en-US" b="1" i="1"/>
              <a:t>cannot be used</a:t>
            </a:r>
            <a:r>
              <a:rPr lang="en-US"/>
              <a:t> in violation of local water quality-based limitations at the point of discharge based on an impaired waters plan, an MS4 program plan, or otherwise established or approved by the Board.</a:t>
            </a:r>
          </a:p>
          <a:p>
            <a:pPr marL="0" indent="0">
              <a:buFont typeface="Arial" panose="020B0604020202020204" pitchFamily="34" charset="0"/>
              <a:buNone/>
            </a:pPr>
            <a:endParaRPr lang="en-US"/>
          </a:p>
          <a:p>
            <a:pPr marL="0" indent="0">
              <a:buFont typeface="Arial" panose="020B0604020202020204" pitchFamily="34" charset="0"/>
              <a:buNone/>
            </a:pPr>
            <a:r>
              <a:rPr lang="en-US"/>
              <a:t>(For</a:t>
            </a:r>
            <a:r>
              <a:rPr lang="en-US" baseline="0"/>
              <a:t> example, Prince William County prohibits offsite use because of the Occoquan Reservoir, Rockingham limits because of nutrient TMDLs, and Chesterfield limits because of the Swift Creek Reservoir)</a:t>
            </a:r>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21</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49478">
              <a:buFont typeface="Arial" pitchFamily="34" charset="0"/>
              <a:buChar char="•"/>
              <a:defRPr/>
            </a:pPr>
            <a:r>
              <a:rPr lang="en-US"/>
              <a:t>Offsite options (discussed in more detail</a:t>
            </a:r>
            <a:r>
              <a:rPr lang="en-US" baseline="0"/>
              <a:t> on following slides)</a:t>
            </a:r>
            <a:r>
              <a:rPr lang="en-US"/>
              <a:t>:</a:t>
            </a:r>
          </a:p>
          <a:p>
            <a:pPr marL="174708" indent="-174708" defTabSz="949478">
              <a:buFont typeface="Arial" pitchFamily="34" charset="0"/>
              <a:buChar char="•"/>
              <a:defRPr/>
            </a:pPr>
            <a:endParaRPr lang="en-US"/>
          </a:p>
          <a:p>
            <a:pPr marL="698830" lvl="1" indent="-232943" defTabSz="949478">
              <a:buFont typeface="+mj-lt"/>
              <a:buAutoNum type="arabicPeriod"/>
              <a:defRPr/>
            </a:pPr>
            <a:r>
              <a:rPr lang="en-US"/>
              <a:t>(Click) Offsite controls utilized in accordance with a comprehensive stormwater management plan for the local watershed within which a project is located;</a:t>
            </a:r>
          </a:p>
          <a:p>
            <a:pPr marL="698830" lvl="1" indent="-232943" defTabSz="949478">
              <a:buFont typeface="+mj-lt"/>
              <a:buAutoNum type="arabicPeriod"/>
              <a:defRPr/>
            </a:pPr>
            <a:r>
              <a:rPr lang="en-US"/>
              <a:t>(Click) A locality pollutant loading pro rata (in proportion) share program or similar local funding mechanism; </a:t>
            </a:r>
          </a:p>
          <a:p>
            <a:pPr marL="698830" lvl="1" indent="-232943" defTabSz="949478">
              <a:buFont typeface="+mj-lt"/>
              <a:buAutoNum type="arabicPeriod"/>
              <a:defRPr/>
            </a:pPr>
            <a:r>
              <a:rPr lang="en-US"/>
              <a:t>(Click) Nonpoint nutrient offset program; </a:t>
            </a:r>
          </a:p>
          <a:p>
            <a:pPr marL="698830" lvl="1" indent="-232943" defTabSz="949478">
              <a:buFont typeface="+mj-lt"/>
              <a:buAutoNum type="arabicPeriod"/>
              <a:defRPr/>
            </a:pPr>
            <a:r>
              <a:rPr lang="en-US"/>
              <a:t>(Click) Other offsite options approved by an applicable state agency or state board; and</a:t>
            </a:r>
          </a:p>
          <a:p>
            <a:pPr marL="698830" lvl="1" indent="-232943" defTabSz="949478">
              <a:buFont typeface="+mj-lt"/>
              <a:buAutoNum type="arabicPeriod"/>
              <a:defRPr/>
            </a:pPr>
            <a:r>
              <a:rPr lang="en-US"/>
              <a:t>(Click) water quantity can be met with first two options</a:t>
            </a:r>
          </a:p>
          <a:p>
            <a:pPr marL="698830" lvl="1" indent="-232943" defTabSz="949478">
              <a:buFont typeface="+mj-lt"/>
              <a:buAutoNum type="arabicPeriod"/>
              <a:defRPr/>
            </a:pPr>
            <a:endParaRPr lang="en-US"/>
          </a:p>
          <a:p>
            <a:pPr marL="232943" indent="-232943" defTabSz="949478">
              <a:buFont typeface="Arial" panose="020B0604020202020204" pitchFamily="34" charset="0"/>
              <a:buChar char="•"/>
              <a:defRPr/>
            </a:pPr>
            <a:r>
              <a:rPr lang="en-US"/>
              <a:t>Offsite options 1+2 may be used to meet the requirements of the water quantity criteria</a:t>
            </a:r>
          </a:p>
        </p:txBody>
      </p:sp>
      <p:sp>
        <p:nvSpPr>
          <p:cNvPr id="4" name="Slide Number Placeholder 3"/>
          <p:cNvSpPr>
            <a:spLocks noGrp="1"/>
          </p:cNvSpPr>
          <p:nvPr>
            <p:ph type="sldNum" sz="quarter" idx="10"/>
          </p:nvPr>
        </p:nvSpPr>
        <p:spPr/>
        <p:txBody>
          <a:bodyPr/>
          <a:lstStyle/>
          <a:p>
            <a:fld id="{7745E7B5-3A02-4172-A3DA-5C8583539239}" type="slidenum">
              <a:rPr lang="en-US" smtClean="0"/>
              <a:t>22</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a:t>A locality’s VESMP authority may develop a comprehensive- or commonly referred to as regional – stormwater management plan to meet the Part V, Art. 3 water quality and/or quantity criteria. </a:t>
            </a:r>
          </a:p>
          <a:p>
            <a:endParaRPr lang="en-US"/>
          </a:p>
          <a:p>
            <a:pPr marL="174708" indent="-174708">
              <a:buFont typeface="Arial" panose="020B0604020202020204" pitchFamily="34" charset="0"/>
              <a:buChar char="•"/>
            </a:pPr>
            <a:r>
              <a:rPr lang="en-US"/>
              <a:t>The plan must be approved by DEQ.</a:t>
            </a:r>
          </a:p>
          <a:p>
            <a:pPr marL="174708" indent="-174708">
              <a:buFont typeface="Arial" panose="020B0604020202020204" pitchFamily="34" charset="0"/>
              <a:buChar char="•"/>
            </a:pPr>
            <a:endParaRPr lang="en-US"/>
          </a:p>
          <a:p>
            <a:pPr marL="174708" indent="-174708">
              <a:buFont typeface="Arial" panose="020B0604020202020204" pitchFamily="34" charset="0"/>
              <a:buChar char="•"/>
            </a:pPr>
            <a:r>
              <a:rPr lang="en-US"/>
              <a:t>State and federal agencies may develop comprehensive stormwater management plans, and may participate in locality-developed comprehensive stormwater management plans where practicable and permitted by the locality VESMP authority.</a:t>
            </a:r>
          </a:p>
          <a:p>
            <a:pPr marL="0" indent="0">
              <a:buFont typeface="Arial" panose="020B0604020202020204" pitchFamily="34" charset="0"/>
              <a:buNone/>
            </a:pPr>
            <a:endParaRPr lang="en-US"/>
          </a:p>
          <a:p>
            <a:pPr marL="0" indent="0">
              <a:buFont typeface="Arial" panose="020B0604020202020204" pitchFamily="34" charset="0"/>
              <a:buNone/>
            </a:pPr>
            <a:r>
              <a:rPr lang="en-US"/>
              <a:t>(Example:</a:t>
            </a:r>
            <a:r>
              <a:rPr lang="en-US" baseline="0"/>
              <a:t> Universities may build large stormwater facilities to accommodate future development)</a:t>
            </a:r>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23</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49478">
              <a:buFont typeface="Arial" pitchFamily="34" charset="0"/>
              <a:buChar char="•"/>
              <a:defRPr/>
            </a:pPr>
            <a:r>
              <a:rPr lang="en-US"/>
              <a:t>Localities may have a pro rata share program established by ordinance, for developers to pay the locality the proportional cost of providing off-site stormwater management. </a:t>
            </a:r>
          </a:p>
          <a:p>
            <a:pPr marL="0" indent="0" defTabSz="949478">
              <a:buFont typeface="Arial" pitchFamily="34" charset="0"/>
              <a:buNone/>
              <a:defRPr/>
            </a:pPr>
            <a:endParaRPr lang="en-US"/>
          </a:p>
          <a:p>
            <a:pPr marL="0" indent="0" defTabSz="949478">
              <a:buFont typeface="Arial" pitchFamily="34" charset="0"/>
              <a:buNone/>
              <a:defRPr/>
            </a:pPr>
            <a:r>
              <a:rPr lang="en-US"/>
              <a:t>(Example:</a:t>
            </a:r>
            <a:r>
              <a:rPr lang="en-US" baseline="0"/>
              <a:t> Henrico County)</a:t>
            </a:r>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24</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49478">
              <a:buFont typeface="Arial" pitchFamily="34" charset="0"/>
              <a:buChar char="•"/>
              <a:defRPr/>
            </a:pPr>
            <a:r>
              <a:rPr lang="en-US"/>
              <a:t>A VESMP authority is authorized to allow the use of nutrient credits. </a:t>
            </a:r>
          </a:p>
          <a:p>
            <a:pPr marL="174708" indent="-174708" defTabSz="949478">
              <a:buFont typeface="Arial" pitchFamily="34" charset="0"/>
              <a:buChar char="•"/>
              <a:defRPr/>
            </a:pPr>
            <a:endParaRPr lang="en-US"/>
          </a:p>
          <a:p>
            <a:pPr marL="174708" indent="-174708" defTabSz="949478">
              <a:buFont typeface="Arial" pitchFamily="34" charset="0"/>
              <a:buChar char="•"/>
              <a:defRPr/>
            </a:pPr>
            <a:r>
              <a:rPr lang="en-US"/>
              <a:t>The credits must be from the same fourth order subbasin (similar to the previous regulation language of 8 digit HUC)</a:t>
            </a:r>
          </a:p>
          <a:p>
            <a:pPr marL="174708" indent="-174708" defTabSz="949478">
              <a:buFont typeface="Arial" pitchFamily="34" charset="0"/>
              <a:buChar char="•"/>
              <a:defRPr/>
            </a:pPr>
            <a:endParaRPr lang="en-US"/>
          </a:p>
          <a:p>
            <a:pPr marL="174708" indent="-174708" defTabSz="949478">
              <a:buFont typeface="Arial" pitchFamily="34" charset="0"/>
              <a:buChar char="•"/>
              <a:defRPr/>
            </a:pPr>
            <a:r>
              <a:rPr lang="en-US"/>
              <a:t>If no credits available within the fourth order subbasin, the VESMP or DEQ as the VSMP authority credits within the same tributary may be used. </a:t>
            </a:r>
          </a:p>
          <a:p>
            <a:pPr marL="174708" indent="-174708" defTabSz="949478">
              <a:buFont typeface="Arial" pitchFamily="34" charset="0"/>
              <a:buChar char="•"/>
              <a:defRPr/>
            </a:pPr>
            <a:endParaRPr lang="en-US"/>
          </a:p>
          <a:p>
            <a:pPr marL="0" indent="0" defTabSz="949478">
              <a:buFont typeface="Arial" pitchFamily="34" charset="0"/>
              <a:buNone/>
              <a:defRPr/>
            </a:pPr>
            <a:r>
              <a:rPr lang="en-US"/>
              <a:t>(Examples: property</a:t>
            </a:r>
            <a:r>
              <a:rPr lang="en-US" baseline="0"/>
              <a:t> owners can convert agricultural land from crop, hay or pasture to conserved open space, and stream restoration projects</a:t>
            </a:r>
            <a:r>
              <a:rPr lang="en-US"/>
              <a:t>)</a:t>
            </a:r>
          </a:p>
        </p:txBody>
      </p:sp>
      <p:sp>
        <p:nvSpPr>
          <p:cNvPr id="4" name="Slide Number Placeholder 3"/>
          <p:cNvSpPr>
            <a:spLocks noGrp="1"/>
          </p:cNvSpPr>
          <p:nvPr>
            <p:ph type="sldNum" sz="quarter" idx="10"/>
          </p:nvPr>
        </p:nvSpPr>
        <p:spPr/>
        <p:txBody>
          <a:bodyPr/>
          <a:lstStyle/>
          <a:p>
            <a:fld id="{7745E7B5-3A02-4172-A3DA-5C8583539239}" type="slidenum">
              <a:rPr lang="en-US" smtClean="0"/>
              <a:t>25</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49478">
              <a:buFont typeface="Arial" pitchFamily="34" charset="0"/>
              <a:buChar char="•"/>
              <a:defRPr/>
            </a:pPr>
            <a:r>
              <a:rPr lang="en-US"/>
              <a:t>A VESMP authority is authorized to allow the use of nutrient credits. </a:t>
            </a:r>
          </a:p>
          <a:p>
            <a:pPr marL="174708" indent="-174708" defTabSz="949478">
              <a:buFont typeface="Arial" pitchFamily="34" charset="0"/>
              <a:buChar char="•"/>
              <a:defRPr/>
            </a:pPr>
            <a:endParaRPr lang="en-US"/>
          </a:p>
          <a:p>
            <a:pPr marL="174708" indent="-174708" defTabSz="949478">
              <a:buFont typeface="Arial" pitchFamily="34" charset="0"/>
              <a:buChar char="•"/>
              <a:defRPr/>
            </a:pPr>
            <a:r>
              <a:rPr lang="en-US"/>
              <a:t>The credits must be from the same fourth order subbasin (similar to the previous regulation language of 8 digit HUC)</a:t>
            </a:r>
          </a:p>
          <a:p>
            <a:pPr marL="174708" indent="-174708" defTabSz="949478">
              <a:buFont typeface="Arial" pitchFamily="34" charset="0"/>
              <a:buChar char="•"/>
              <a:defRPr/>
            </a:pPr>
            <a:endParaRPr lang="en-US"/>
          </a:p>
          <a:p>
            <a:pPr marL="174708" indent="-174708" defTabSz="949478">
              <a:buFont typeface="Arial" pitchFamily="34" charset="0"/>
              <a:buChar char="•"/>
              <a:defRPr/>
            </a:pPr>
            <a:r>
              <a:rPr lang="en-US"/>
              <a:t>If no credits available within the fourth order subbasin, the VESMP or DEQ as the VSMP authority credits within the same tributary may be used. </a:t>
            </a:r>
          </a:p>
          <a:p>
            <a:pPr marL="174708" indent="-174708" defTabSz="949478">
              <a:buFont typeface="Arial" pitchFamily="34" charset="0"/>
              <a:buChar char="•"/>
              <a:defRPr/>
            </a:pPr>
            <a:endParaRPr lang="en-US"/>
          </a:p>
          <a:p>
            <a:pPr marL="0" indent="0" defTabSz="949478">
              <a:buFont typeface="Arial" pitchFamily="34" charset="0"/>
              <a:buNone/>
              <a:defRPr/>
            </a:pPr>
            <a:r>
              <a:rPr lang="en-US"/>
              <a:t>(Examples: property</a:t>
            </a:r>
            <a:r>
              <a:rPr lang="en-US" baseline="0"/>
              <a:t> owners can convert agricultural land from crop, hay or pasture to conserved open space, and stream restoration projects</a:t>
            </a:r>
            <a:r>
              <a:rPr lang="en-US"/>
              <a:t>)</a:t>
            </a:r>
          </a:p>
        </p:txBody>
      </p:sp>
      <p:sp>
        <p:nvSpPr>
          <p:cNvPr id="4" name="Slide Number Placeholder 3"/>
          <p:cNvSpPr>
            <a:spLocks noGrp="1"/>
          </p:cNvSpPr>
          <p:nvPr>
            <p:ph type="sldNum" sz="quarter" idx="10"/>
          </p:nvPr>
        </p:nvSpPr>
        <p:spPr/>
        <p:txBody>
          <a:bodyPr/>
          <a:lstStyle/>
          <a:p>
            <a:fld id="{7745E7B5-3A02-4172-A3DA-5C8583539239}" type="slidenum">
              <a:rPr lang="en-US" smtClean="0"/>
              <a:t>26</a:t>
            </a:fld>
            <a:endParaRPr lang="en-US"/>
          </a:p>
        </p:txBody>
      </p:sp>
    </p:spTree>
    <p:extLst>
      <p:ext uri="{BB962C8B-B14F-4D97-AF65-F5344CB8AC3E}">
        <p14:creationId xmlns:p14="http://schemas.microsoft.com/office/powerpoint/2010/main" val="7297137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Nutrient credits </a:t>
            </a:r>
            <a:r>
              <a:rPr lang="en-US" b="1" i="1" u="sng"/>
              <a:t>must</a:t>
            </a:r>
            <a:r>
              <a:rPr lang="en-US"/>
              <a:t> also:</a:t>
            </a:r>
          </a:p>
          <a:p>
            <a:endParaRPr lang="en-US"/>
          </a:p>
          <a:p>
            <a:pPr marL="174708" indent="-174708">
              <a:buFont typeface="Arial" panose="020B0604020202020204" pitchFamily="34" charset="0"/>
              <a:buChar char="•"/>
            </a:pPr>
            <a:r>
              <a:rPr lang="en-US"/>
              <a:t>Comply with a 1:1 ration of credits to the required phosphorus reduction;</a:t>
            </a:r>
          </a:p>
          <a:p>
            <a:pPr marL="174708" indent="-174708">
              <a:buFont typeface="Arial" panose="020B0604020202020204" pitchFamily="34" charset="0"/>
              <a:buChar char="•"/>
            </a:pPr>
            <a:endParaRPr lang="en-US"/>
          </a:p>
          <a:p>
            <a:pPr marL="174708" indent="-174708">
              <a:buFont typeface="Arial" panose="020B0604020202020204" pitchFamily="34" charset="0"/>
              <a:buChar char="•"/>
            </a:pPr>
            <a:r>
              <a:rPr lang="en-US"/>
              <a:t>Achieve necessary nutrient reductions before the start of land disturbance; and be</a:t>
            </a:r>
          </a:p>
          <a:p>
            <a:pPr marL="174708" indent="-174708">
              <a:buFont typeface="Arial" panose="020B0604020202020204" pitchFamily="34" charset="0"/>
              <a:buChar char="•"/>
            </a:pPr>
            <a:endParaRPr lang="en-US"/>
          </a:p>
          <a:p>
            <a:pPr marL="174708" indent="-174708">
              <a:buFont typeface="Arial" panose="020B0604020202020204" pitchFamily="34" charset="0"/>
              <a:buChar char="•"/>
            </a:pPr>
            <a:r>
              <a:rPr lang="en-US"/>
              <a:t>Be documented in a certification from the credit provider with the number of phosphorus nutrient credits acquired and the associated ratio of nitrogen nutrient credits at the credit generating entity. Documentation must be provided to the VSMP authority and DEQ. The stormwater management plan submittal must include a letter of availability. </a:t>
            </a:r>
            <a:r>
              <a:rPr lang="en-US" i="1"/>
              <a:t>When DEQ is the VSMP authority, the affidavit of sale is required in order to receive CGP coverage. </a:t>
            </a:r>
            <a:r>
              <a:rPr lang="en-US"/>
              <a:t>The Notice of Termination must include information about the final credits purchased. </a:t>
            </a:r>
          </a:p>
        </p:txBody>
      </p:sp>
      <p:sp>
        <p:nvSpPr>
          <p:cNvPr id="4" name="Slide Number Placeholder 3"/>
          <p:cNvSpPr>
            <a:spLocks noGrp="1"/>
          </p:cNvSpPr>
          <p:nvPr>
            <p:ph type="sldNum" sz="quarter" idx="10"/>
          </p:nvPr>
        </p:nvSpPr>
        <p:spPr/>
        <p:txBody>
          <a:bodyPr/>
          <a:lstStyle/>
          <a:p>
            <a:fld id="{7745E7B5-3A02-4172-A3DA-5C8583539239}" type="slidenum">
              <a:rPr lang="en-US" smtClean="0"/>
              <a:t>27</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Nutrient banking within the 4</a:t>
            </a:r>
            <a:r>
              <a:rPr lang="en-US" b="1" baseline="30000"/>
              <a:t>th</a:t>
            </a:r>
            <a:r>
              <a:rPr lang="en-US" b="1"/>
              <a:t> order subbasins: (</a:t>
            </a:r>
            <a:r>
              <a:rPr lang="en-US" b="1" i="1"/>
              <a:t>illustrative purposes mainly – map may not be the most up to date list of banks</a:t>
            </a:r>
            <a:r>
              <a:rPr lang="en-US" b="1"/>
              <a:t>)</a:t>
            </a:r>
          </a:p>
          <a:p>
            <a:endParaRPr lang="en-US"/>
          </a:p>
          <a:p>
            <a:r>
              <a:rPr lang="en-US"/>
              <a:t>Nutrient credits </a:t>
            </a:r>
            <a:r>
              <a:rPr lang="en-US" b="1" i="1" u="sng"/>
              <a:t>cannot</a:t>
            </a:r>
            <a:r>
              <a:rPr lang="en-US"/>
              <a:t> be used to:</a:t>
            </a:r>
          </a:p>
          <a:p>
            <a:pPr marL="174708" indent="-174708">
              <a:buFont typeface="Arial" panose="020B0604020202020204" pitchFamily="34" charset="0"/>
              <a:buChar char="•"/>
            </a:pPr>
            <a:r>
              <a:rPr lang="en-US"/>
              <a:t>Address water quantity control requirements; nor to</a:t>
            </a:r>
          </a:p>
          <a:p>
            <a:pPr marL="174708" indent="-174708">
              <a:buFont typeface="Arial" panose="020B0604020202020204" pitchFamily="34" charset="0"/>
              <a:buChar char="•"/>
            </a:pPr>
            <a:r>
              <a:rPr lang="en-US"/>
              <a:t>Violate local water quality-based limitations.</a:t>
            </a:r>
          </a:p>
          <a:p>
            <a:pPr marL="174708" indent="-174708">
              <a:buFont typeface="Arial" panose="020B0604020202020204" pitchFamily="34" charset="0"/>
              <a:buChar char="•"/>
            </a:pPr>
            <a:endParaRPr lang="en-US"/>
          </a:p>
          <a:p>
            <a:pPr marL="174708" indent="-174708">
              <a:buFont typeface="Arial" panose="020B0604020202020204" pitchFamily="34" charset="0"/>
              <a:buChar char="•"/>
            </a:pPr>
            <a:r>
              <a:rPr lang="en-US"/>
              <a:t>(On the map, the light blue outline represents</a:t>
            </a:r>
            <a:r>
              <a:rPr lang="en-US" baseline="0"/>
              <a:t> the 8 digit HUCs. Trading can be done within the HUC or adjacent, as long as it’s in the same watershed (represented by the solid colors)</a:t>
            </a:r>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28</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VESMP authority </a:t>
            </a:r>
            <a:r>
              <a:rPr lang="en-US" b="1" i="1" u="sng"/>
              <a:t>must</a:t>
            </a:r>
            <a:r>
              <a:rPr lang="en-US"/>
              <a:t> allow an operator to utilize offsite options under any of the following conditions:</a:t>
            </a:r>
          </a:p>
          <a:p>
            <a:pPr marL="232943" indent="-232943" fontAlgn="base">
              <a:buFont typeface="+mj-lt"/>
              <a:buAutoNum type="arabicPeriod"/>
            </a:pPr>
            <a:r>
              <a:rPr lang="en-US"/>
              <a:t>Less than five acres of land will be disturbed;</a:t>
            </a:r>
          </a:p>
          <a:p>
            <a:pPr marL="232943" indent="-232943" fontAlgn="base">
              <a:buFont typeface="+mj-lt"/>
              <a:buAutoNum type="arabicPeriod"/>
            </a:pPr>
            <a:r>
              <a:rPr lang="en-US"/>
              <a:t>The post-construction phosphorus control requirement is less than 10 pounds per year; or</a:t>
            </a:r>
          </a:p>
          <a:p>
            <a:pPr marL="232943" indent="-232943" fontAlgn="base">
              <a:buFont typeface="+mj-lt"/>
              <a:buAutoNum type="arabicPeriod"/>
            </a:pPr>
            <a:r>
              <a:rPr lang="en-US"/>
              <a:t>The operator demonstrates the following to the satisfaction of the VSMP authority:</a:t>
            </a:r>
          </a:p>
          <a:p>
            <a:pPr marL="698830" lvl="1" indent="-232943" defTabSz="949478">
              <a:buFont typeface="+mj-lt"/>
              <a:buAutoNum type="arabicPeriod"/>
              <a:defRPr/>
            </a:pPr>
            <a:endParaRPr lang="en-US"/>
          </a:p>
          <a:p>
            <a:pPr marL="174708" indent="-174708" defTabSz="949478">
              <a:buFont typeface="Arial" pitchFamily="34" charset="0"/>
              <a:buChar char="•"/>
              <a:defRPr/>
            </a:pPr>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29</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t>Skip ahead in PG to page 6…</a:t>
            </a:r>
          </a:p>
        </p:txBody>
      </p:sp>
      <p:sp>
        <p:nvSpPr>
          <p:cNvPr id="4" name="Slide Number Placeholder 3"/>
          <p:cNvSpPr>
            <a:spLocks noGrp="1"/>
          </p:cNvSpPr>
          <p:nvPr>
            <p:ph type="sldNum" sz="quarter" idx="10"/>
          </p:nvPr>
        </p:nvSpPr>
        <p:spPr/>
        <p:txBody>
          <a:bodyPr/>
          <a:lstStyle/>
          <a:p>
            <a:fld id="{7745E7B5-3A02-4172-A3DA-5C8583539239}" type="slidenum">
              <a:rPr lang="en-US" smtClean="0"/>
              <a:t>3</a:t>
            </a:fld>
            <a:endParaRPr lang="en-US"/>
          </a:p>
        </p:txBody>
      </p:sp>
    </p:spTree>
    <p:extLst>
      <p:ext uri="{BB962C8B-B14F-4D97-AF65-F5344CB8AC3E}">
        <p14:creationId xmlns:p14="http://schemas.microsoft.com/office/powerpoint/2010/main" val="20346066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57066" lvl="1" indent="-291179">
              <a:buFont typeface="+mj-lt"/>
              <a:buAutoNum type="romanLcPeriod"/>
            </a:pPr>
            <a:r>
              <a:rPr lang="en-US"/>
              <a:t>Alternative site designs have been considered that may accommodate on-site best management practices,</a:t>
            </a:r>
          </a:p>
          <a:p>
            <a:pPr marL="757066" lvl="1" indent="-291179">
              <a:buFont typeface="+mj-lt"/>
              <a:buAutoNum type="romanLcPeriod"/>
            </a:pPr>
            <a:r>
              <a:rPr lang="en-US"/>
              <a:t>On-site best management practices have been considered in alternative site designs to the maximum extent practicable, </a:t>
            </a:r>
          </a:p>
          <a:p>
            <a:pPr marL="757066" lvl="1" indent="-291179">
              <a:buFont typeface="+mj-lt"/>
              <a:buAutoNum type="romanLcPeriod"/>
            </a:pPr>
            <a:r>
              <a:rPr lang="en-US"/>
              <a:t>Appropriate on-site best management practices will be implemented, and</a:t>
            </a:r>
          </a:p>
          <a:p>
            <a:pPr marL="757066" lvl="1" indent="-291179">
              <a:buFont typeface="+mj-lt"/>
              <a:buAutoNum type="romanLcPeriod"/>
            </a:pPr>
            <a:r>
              <a:rPr lang="en-US"/>
              <a:t>Full compliance with the </a:t>
            </a:r>
            <a:r>
              <a:rPr lang="en-US" err="1"/>
              <a:t>postdevelopment</a:t>
            </a:r>
            <a:r>
              <a:rPr lang="en-US"/>
              <a:t> nonpoint nutrient runoff compliance requirements cannot practicably be met on-site. </a:t>
            </a:r>
          </a:p>
          <a:p>
            <a:pPr marL="174708" indent="-174708">
              <a:buFont typeface="Arial" panose="020B0604020202020204" pitchFamily="34" charset="0"/>
              <a:buChar char="•"/>
            </a:pPr>
            <a:r>
              <a:rPr lang="en-US"/>
              <a:t>If an applicant demonstrates onsite control of at least 75% of the required phosphorus nutrient reductions, the applicant is deemed to have met the four requirements above and must be allowed to use offsite options</a:t>
            </a:r>
          </a:p>
        </p:txBody>
      </p:sp>
      <p:sp>
        <p:nvSpPr>
          <p:cNvPr id="4" name="Slide Number Placeholder 3"/>
          <p:cNvSpPr>
            <a:spLocks noGrp="1"/>
          </p:cNvSpPr>
          <p:nvPr>
            <p:ph type="sldNum" sz="quarter" idx="10"/>
          </p:nvPr>
        </p:nvSpPr>
        <p:spPr/>
        <p:txBody>
          <a:bodyPr/>
          <a:lstStyle/>
          <a:p>
            <a:fld id="{7745E7B5-3A02-4172-A3DA-5C8583539239}" type="slidenum">
              <a:rPr lang="en-US" smtClean="0"/>
              <a:t>30</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a:t>A request for an exception from the Part V, Article 3 or 4 technical criteria, including the reason for making the request, may be submitted in writing to the VESMP authority.</a:t>
            </a:r>
          </a:p>
          <a:p>
            <a:pPr marL="174708" indent="-174708">
              <a:buFont typeface="Arial" panose="020B0604020202020204" pitchFamily="34" charset="0"/>
              <a:buChar char="•"/>
            </a:pPr>
            <a:endParaRPr lang="en-US"/>
          </a:p>
          <a:p>
            <a:pPr marL="174708" indent="-174708">
              <a:buFont typeface="Arial" panose="020B0604020202020204" pitchFamily="34" charset="0"/>
              <a:buChar char="•"/>
            </a:pPr>
            <a:r>
              <a:rPr lang="en-US"/>
              <a:t>A VESMP authority </a:t>
            </a:r>
            <a:r>
              <a:rPr lang="en-US" b="1" i="1" u="sng"/>
              <a:t>may</a:t>
            </a:r>
            <a:r>
              <a:rPr lang="en-US"/>
              <a:t> grant exceptions to the technical requirements of Part V, Article 3 or 4 provided all of the following conditions are met:</a:t>
            </a:r>
          </a:p>
          <a:p>
            <a:pPr marL="640594" lvl="1" indent="-174708">
              <a:buFont typeface="Arial" panose="020B0604020202020204" pitchFamily="34" charset="0"/>
              <a:buChar char="•"/>
            </a:pPr>
            <a:r>
              <a:rPr lang="en-US"/>
              <a:t>(Click) The exception is the minimum necessary to afford relief;</a:t>
            </a:r>
          </a:p>
          <a:p>
            <a:pPr marL="640594" lvl="1" indent="-174708">
              <a:buFont typeface="Arial" panose="020B0604020202020204" pitchFamily="34" charset="0"/>
              <a:buChar char="•"/>
            </a:pPr>
            <a:r>
              <a:rPr lang="en-US"/>
              <a:t>(Click) Reasonable and appropriate conditions shall be imposed so that the intent of the Act and Regulations are preserved;</a:t>
            </a:r>
          </a:p>
          <a:p>
            <a:pPr marL="640594" lvl="1" indent="-174708">
              <a:buFont typeface="Arial" panose="020B0604020202020204" pitchFamily="34" charset="0"/>
              <a:buChar char="•"/>
            </a:pPr>
            <a:r>
              <a:rPr lang="en-US"/>
              <a:t>(Click) Granting the exception will not confer any special privileges that are denied in other similar circumstances; and </a:t>
            </a:r>
          </a:p>
          <a:p>
            <a:pPr marL="640594" lvl="1" indent="-174708">
              <a:buFont typeface="Arial" panose="020B0604020202020204" pitchFamily="34" charset="0"/>
              <a:buChar char="•"/>
            </a:pPr>
            <a:r>
              <a:rPr lang="en-US"/>
              <a:t>(Click) Exception requests are not based upon conditions or circumstances that are self-imposed or self-created. </a:t>
            </a:r>
          </a:p>
        </p:txBody>
      </p:sp>
      <p:sp>
        <p:nvSpPr>
          <p:cNvPr id="4" name="Slide Number Placeholder 3"/>
          <p:cNvSpPr>
            <a:spLocks noGrp="1"/>
          </p:cNvSpPr>
          <p:nvPr>
            <p:ph type="sldNum" sz="quarter" idx="10"/>
          </p:nvPr>
        </p:nvSpPr>
        <p:spPr/>
        <p:txBody>
          <a:bodyPr/>
          <a:lstStyle/>
          <a:p>
            <a:fld id="{7745E7B5-3A02-4172-A3DA-5C8583539239}" type="slidenum">
              <a:rPr lang="en-US" smtClean="0"/>
              <a:t>31</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a:t>Exceptions </a:t>
            </a:r>
            <a:r>
              <a:rPr lang="en-US" b="1" i="1" u="sng"/>
              <a:t>must not</a:t>
            </a:r>
            <a:r>
              <a:rPr lang="en-US"/>
              <a:t> be granted for:</a:t>
            </a:r>
          </a:p>
          <a:p>
            <a:pPr marL="640594" lvl="1" indent="-174708">
              <a:buFont typeface="Arial" panose="020B0604020202020204" pitchFamily="34" charset="0"/>
              <a:buChar char="•"/>
            </a:pPr>
            <a:r>
              <a:rPr lang="en-US"/>
              <a:t>Economic hardship alone;</a:t>
            </a:r>
          </a:p>
          <a:p>
            <a:pPr marL="640594" lvl="1" indent="-174708">
              <a:buFont typeface="Arial" panose="020B0604020202020204" pitchFamily="34" charset="0"/>
              <a:buChar char="•"/>
            </a:pPr>
            <a:r>
              <a:rPr lang="en-US"/>
              <a:t>Obtaining required state permits; or the</a:t>
            </a:r>
          </a:p>
          <a:p>
            <a:pPr marL="640594" lvl="1" indent="-174708">
              <a:buFont typeface="Arial" panose="020B0604020202020204" pitchFamily="34" charset="0"/>
              <a:buChar char="•"/>
            </a:pPr>
            <a:r>
              <a:rPr lang="en-US"/>
              <a:t>Use of a BMP not found on the Virginia Stormwater BMP Clearinghouse, except where allowed under Part V, Article 4.</a:t>
            </a:r>
            <a:endParaRPr lang="en-US" sz="1400"/>
          </a:p>
        </p:txBody>
      </p:sp>
      <p:sp>
        <p:nvSpPr>
          <p:cNvPr id="4" name="Slide Number Placeholder 3"/>
          <p:cNvSpPr>
            <a:spLocks noGrp="1"/>
          </p:cNvSpPr>
          <p:nvPr>
            <p:ph type="sldNum" sz="quarter" idx="10"/>
          </p:nvPr>
        </p:nvSpPr>
        <p:spPr/>
        <p:txBody>
          <a:bodyPr/>
          <a:lstStyle/>
          <a:p>
            <a:fld id="{7745E7B5-3A02-4172-A3DA-5C8583539239}" type="slidenum">
              <a:rPr lang="en-US" smtClean="0"/>
              <a:t>32</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a:t>Exceptions to requirements for phosphorus reductions are not allowed unless offsite options have been considered and found not available.</a:t>
            </a:r>
            <a:r>
              <a:rPr lang="en-US" b="1"/>
              <a:t> </a:t>
            </a:r>
          </a:p>
          <a:p>
            <a:pPr marL="0" indent="0">
              <a:buFont typeface="Arial" panose="020B0604020202020204" pitchFamily="34" charset="0"/>
              <a:buNone/>
            </a:pPr>
            <a:br>
              <a:rPr lang="en-US"/>
            </a:br>
            <a:endParaRPr lang="en-US" sz="1400"/>
          </a:p>
        </p:txBody>
      </p:sp>
      <p:sp>
        <p:nvSpPr>
          <p:cNvPr id="4" name="Slide Number Placeholder 3"/>
          <p:cNvSpPr>
            <a:spLocks noGrp="1"/>
          </p:cNvSpPr>
          <p:nvPr>
            <p:ph type="sldNum" sz="quarter" idx="10"/>
          </p:nvPr>
        </p:nvSpPr>
        <p:spPr/>
        <p:txBody>
          <a:bodyPr/>
          <a:lstStyle/>
          <a:p>
            <a:fld id="{7745E7B5-3A02-4172-A3DA-5C8583539239}" type="slidenum">
              <a:rPr lang="en-US" smtClean="0"/>
              <a:t>33</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31774">
              <a:buFont typeface="Arial" panose="020B0604020202020204" pitchFamily="34" charset="0"/>
              <a:buChar char="•"/>
              <a:defRPr/>
            </a:pPr>
            <a:r>
              <a:rPr lang="en-US"/>
              <a:t>Before plan approval, a locality VESMP authority </a:t>
            </a:r>
            <a:r>
              <a:rPr lang="en-US" b="1" i="1" u="sng"/>
              <a:t>may</a:t>
            </a:r>
            <a:r>
              <a:rPr lang="en-US"/>
              <a:t> require an applicant, excluding state or federal entities, to submit a security for performance to ensure that measures could be taken by the locality VESMP authority at the applicant’s expense should they fail, after proper notice, to initiate or maintain appropriate actions that may be required by the permit. </a:t>
            </a:r>
          </a:p>
          <a:p>
            <a:pPr marL="174708" indent="-174708" defTabSz="931774">
              <a:buFont typeface="Arial" panose="020B0604020202020204" pitchFamily="34" charset="0"/>
              <a:buChar char="•"/>
              <a:defRPr/>
            </a:pPr>
            <a:endParaRPr lang="en-US"/>
          </a:p>
          <a:p>
            <a:pPr marL="174708" indent="-174708" defTabSz="931774">
              <a:buFont typeface="Arial" panose="020B0604020202020204" pitchFamily="34" charset="0"/>
              <a:buChar char="•"/>
              <a:defRPr/>
            </a:pPr>
            <a:r>
              <a:rPr lang="en-US"/>
              <a:t>If the locality VESMP authority takes action and it costs more than the security held, then the locality may collect the difference. </a:t>
            </a:r>
          </a:p>
          <a:p>
            <a:pPr marL="174708" indent="-174708" defTabSz="931774">
              <a:buFont typeface="Arial" panose="020B0604020202020204" pitchFamily="34" charset="0"/>
              <a:buChar char="•"/>
              <a:defRPr/>
            </a:pPr>
            <a:endParaRPr lang="en-US"/>
          </a:p>
          <a:p>
            <a:pPr marL="174708" indent="-174708" defTabSz="931774">
              <a:buFont typeface="Arial" panose="020B0604020202020204" pitchFamily="34" charset="0"/>
              <a:buChar char="•"/>
              <a:defRPr/>
            </a:pPr>
            <a:r>
              <a:rPr lang="en-US"/>
              <a:t>The security must be refunded within </a:t>
            </a:r>
            <a:r>
              <a:rPr lang="en-US" b="1" i="1" u="sng"/>
              <a:t>60 days</a:t>
            </a:r>
            <a:r>
              <a:rPr lang="en-US"/>
              <a:t> of completing the permit termination requirements (Module 5). </a:t>
            </a:r>
          </a:p>
        </p:txBody>
      </p:sp>
      <p:sp>
        <p:nvSpPr>
          <p:cNvPr id="4" name="Slide Number Placeholder 3"/>
          <p:cNvSpPr>
            <a:spLocks noGrp="1"/>
          </p:cNvSpPr>
          <p:nvPr>
            <p:ph type="sldNum" sz="quarter" idx="10"/>
          </p:nvPr>
        </p:nvSpPr>
        <p:spPr/>
        <p:txBody>
          <a:bodyPr/>
          <a:lstStyle/>
          <a:p>
            <a:fld id="{7745E7B5-3A02-4172-A3DA-5C8583539239}" type="slidenum">
              <a:rPr lang="en-US" smtClean="0"/>
              <a:t>34</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(Pause for Q&amp;A</a:t>
            </a:r>
            <a:r>
              <a:rPr lang="en-US" baseline="0"/>
              <a:t> session)</a:t>
            </a:r>
          </a:p>
          <a:p>
            <a:endParaRPr lang="en-US" baseline="0"/>
          </a:p>
          <a:p>
            <a:r>
              <a:rPr lang="en-US" baseline="0"/>
              <a:t>Does anyone have questions about:</a:t>
            </a:r>
            <a:endParaRPr lang="en-US" baseline="0">
              <a:cs typeface="Calibri"/>
            </a:endParaRPr>
          </a:p>
          <a:p>
            <a:endParaRPr lang="en-US"/>
          </a:p>
          <a:p>
            <a:r>
              <a:rPr lang="en-US" b="1">
                <a:cs typeface="Calibri"/>
              </a:rPr>
              <a:t>REMINDER THIS PPT WILL BE AVAILIBLE ON ELMS</a:t>
            </a:r>
          </a:p>
          <a:p>
            <a:r>
              <a:rPr lang="en-US"/>
              <a:t> </a:t>
            </a:r>
            <a:endParaRPr lang="en-US" baseline="0">
              <a:cs typeface="Calibri"/>
            </a:endParaRPr>
          </a:p>
          <a:p>
            <a:endParaRPr lang="en-US"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Add your questions into the question box and the moderator will read them.</a:t>
            </a:r>
            <a:endParaRPr lang="en-US">
              <a:cs typeface="Calibri"/>
            </a:endParaRPr>
          </a:p>
          <a:p>
            <a:endParaRPr lang="en-US"/>
          </a:p>
        </p:txBody>
      </p:sp>
      <p:sp>
        <p:nvSpPr>
          <p:cNvPr id="4" name="Slide Number Placeholder 3"/>
          <p:cNvSpPr>
            <a:spLocks noGrp="1"/>
          </p:cNvSpPr>
          <p:nvPr>
            <p:ph type="sldNum" sz="quarter" idx="10"/>
          </p:nvPr>
        </p:nvSpPr>
        <p:spPr/>
        <p:txBody>
          <a:bodyPr/>
          <a:lstStyle/>
          <a:p>
            <a:fld id="{73D156C4-6E54-4A80-A106-BAD0FF9F80D7}" type="slidenum">
              <a:rPr lang="en-US" smtClean="0"/>
              <a:pPr/>
              <a:t>35</a:t>
            </a:fld>
            <a:endParaRPr lang="en-US"/>
          </a:p>
        </p:txBody>
      </p:sp>
    </p:spTree>
    <p:extLst>
      <p:ext uri="{BB962C8B-B14F-4D97-AF65-F5344CB8AC3E}">
        <p14:creationId xmlns:p14="http://schemas.microsoft.com/office/powerpoint/2010/main" val="30200651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36</a:t>
            </a:fld>
            <a:endParaRPr lang="en-US"/>
          </a:p>
        </p:txBody>
      </p:sp>
    </p:spTree>
    <p:extLst>
      <p:ext uri="{BB962C8B-B14F-4D97-AF65-F5344CB8AC3E}">
        <p14:creationId xmlns:p14="http://schemas.microsoft.com/office/powerpoint/2010/main" val="40715878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 COVERED IN PG – VERY IMPORTANT</a:t>
            </a:r>
          </a:p>
          <a:p>
            <a:r>
              <a:rPr lang="en-US"/>
              <a:t>Bottom of page 19 content under CGP isn’t completely accurate. See Construction SWM website for more info (screenshot next slide)</a:t>
            </a:r>
          </a:p>
        </p:txBody>
      </p:sp>
      <p:sp>
        <p:nvSpPr>
          <p:cNvPr id="4" name="Slide Number Placeholder 3"/>
          <p:cNvSpPr>
            <a:spLocks noGrp="1"/>
          </p:cNvSpPr>
          <p:nvPr>
            <p:ph type="sldNum" sz="quarter" idx="5"/>
          </p:nvPr>
        </p:nvSpPr>
        <p:spPr/>
        <p:txBody>
          <a:bodyPr/>
          <a:lstStyle/>
          <a:p>
            <a:fld id="{7745E7B5-3A02-4172-A3DA-5C8583539239}" type="slidenum">
              <a:rPr lang="en-US" smtClean="0"/>
              <a:t>37</a:t>
            </a:fld>
            <a:endParaRPr lang="en-US"/>
          </a:p>
        </p:txBody>
      </p:sp>
    </p:spTree>
    <p:extLst>
      <p:ext uri="{BB962C8B-B14F-4D97-AF65-F5344CB8AC3E}">
        <p14:creationId xmlns:p14="http://schemas.microsoft.com/office/powerpoint/2010/main" val="1863225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need to teach from, just showing the content is outlined on the website, under the Construction Permitting Program accordion. Please review it yourself!</a:t>
            </a:r>
          </a:p>
        </p:txBody>
      </p:sp>
      <p:sp>
        <p:nvSpPr>
          <p:cNvPr id="4" name="Slide Number Placeholder 3"/>
          <p:cNvSpPr>
            <a:spLocks noGrp="1"/>
          </p:cNvSpPr>
          <p:nvPr>
            <p:ph type="sldNum" sz="quarter" idx="5"/>
          </p:nvPr>
        </p:nvSpPr>
        <p:spPr/>
        <p:txBody>
          <a:bodyPr/>
          <a:lstStyle/>
          <a:p>
            <a:fld id="{7745E7B5-3A02-4172-A3DA-5C8583539239}" type="slidenum">
              <a:rPr lang="en-US" smtClean="0"/>
              <a:t>38</a:t>
            </a:fld>
            <a:endParaRPr lang="en-US"/>
          </a:p>
        </p:txBody>
      </p:sp>
    </p:spTree>
    <p:extLst>
      <p:ext uri="{BB962C8B-B14F-4D97-AF65-F5344CB8AC3E}">
        <p14:creationId xmlns:p14="http://schemas.microsoft.com/office/powerpoint/2010/main" val="252538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39</a:t>
            </a:fld>
            <a:endParaRPr lang="en-US"/>
          </a:p>
        </p:txBody>
      </p:sp>
    </p:spTree>
    <p:extLst>
      <p:ext uri="{BB962C8B-B14F-4D97-AF65-F5344CB8AC3E}">
        <p14:creationId xmlns:p14="http://schemas.microsoft.com/office/powerpoint/2010/main" val="19222926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pPr defTabSz="931774">
              <a:defRPr/>
            </a:pPr>
            <a:r>
              <a:rPr lang="en-US" i="1"/>
              <a:t>Skip ahead in PG to page 6…</a:t>
            </a:r>
          </a:p>
          <a:p>
            <a:pPr defTabSz="931774">
              <a:defRPr/>
            </a:pPr>
            <a:r>
              <a:rPr lang="en-US"/>
              <a:t>Before starting a land-disturbing activity, an operator must submit an application package to the locality VESMP authority for review and approval. Land disturbance cannot begin until the proper permits have been issued. </a:t>
            </a:r>
          </a:p>
          <a:p>
            <a:pPr defTabSz="931774">
              <a:defRPr/>
            </a:pPr>
            <a:endParaRPr lang="en-US"/>
          </a:p>
          <a:p>
            <a:pPr defTabSz="931774">
              <a:defRPr/>
            </a:pPr>
            <a:r>
              <a:rPr lang="en-US" b="1"/>
              <a:t>- Good place to introduce the concept of “ESM plans” -&gt; Erosion and Stormwater Management plans</a:t>
            </a:r>
          </a:p>
          <a:p>
            <a:endParaRPr lang="en-US"/>
          </a:p>
        </p:txBody>
      </p:sp>
      <p:sp>
        <p:nvSpPr>
          <p:cNvPr id="4" name="Slide Number Placeholder 3"/>
          <p:cNvSpPr>
            <a:spLocks noGrp="1"/>
          </p:cNvSpPr>
          <p:nvPr>
            <p:ph type="sldNum" sz="quarter" idx="10"/>
          </p:nvPr>
        </p:nvSpPr>
        <p:spPr/>
        <p:txBody>
          <a:bodyPr/>
          <a:lstStyle/>
          <a:p>
            <a:fld id="{68928CE1-6C32-413F-991F-6E1ACCE09A30}"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9320685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31774">
              <a:buFont typeface="Arial" panose="020B0604020202020204" pitchFamily="34" charset="0"/>
              <a:buChar char="•"/>
              <a:defRPr/>
            </a:pPr>
            <a:r>
              <a:rPr lang="en-US"/>
              <a:t>The locality VSMP authority is responsible for plan review and approval </a:t>
            </a:r>
          </a:p>
          <a:p>
            <a:pPr marL="174708" indent="-174708" defTabSz="931774">
              <a:buFont typeface="Arial" panose="020B0604020202020204" pitchFamily="34" charset="0"/>
              <a:buChar char="•"/>
              <a:defRPr/>
            </a:pPr>
            <a:r>
              <a:rPr lang="en-US"/>
              <a:t>Confirm the registration statement is complete and accurate. </a:t>
            </a:r>
          </a:p>
          <a:p>
            <a:pPr marL="174708" indent="-174708" defTabSz="931774">
              <a:buFont typeface="Arial" panose="020B0604020202020204" pitchFamily="34" charset="0"/>
              <a:buChar char="•"/>
              <a:defRPr/>
            </a:pPr>
            <a:r>
              <a:rPr lang="en-US"/>
              <a:t>After both the erosion and sediment control plan and stormwater management plan have been approved, the program administrator will enter the information from the registration statement into the Construction General Permit System, a database that notifies DEQ to approve permit coverage. </a:t>
            </a:r>
          </a:p>
        </p:txBody>
      </p:sp>
      <p:sp>
        <p:nvSpPr>
          <p:cNvPr id="4" name="Slide Number Placeholder 3"/>
          <p:cNvSpPr>
            <a:spLocks noGrp="1"/>
          </p:cNvSpPr>
          <p:nvPr>
            <p:ph type="sldNum" sz="quarter" idx="10"/>
          </p:nvPr>
        </p:nvSpPr>
        <p:spPr/>
        <p:txBody>
          <a:bodyPr/>
          <a:lstStyle/>
          <a:p>
            <a:fld id="{7745E7B5-3A02-4172-A3DA-5C8583539239}" type="slidenum">
              <a:rPr lang="en-US" smtClean="0"/>
              <a:t>40</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31774">
              <a:buFont typeface="Arial" panose="020B0604020202020204" pitchFamily="34" charset="0"/>
              <a:buChar char="•"/>
              <a:defRPr/>
            </a:pPr>
            <a:r>
              <a:rPr lang="en-US" b="1"/>
              <a:t>By signing the registration statement, the operator is certifying they have prepared a SWPPP in accordance with the permit requirements. </a:t>
            </a:r>
          </a:p>
          <a:p>
            <a:r>
              <a:rPr lang="en-US"/>
              <a:t>Pages 1-3 of the RS</a:t>
            </a:r>
          </a:p>
        </p:txBody>
      </p:sp>
      <p:sp>
        <p:nvSpPr>
          <p:cNvPr id="4" name="Slide Number Placeholder 3"/>
          <p:cNvSpPr>
            <a:spLocks noGrp="1"/>
          </p:cNvSpPr>
          <p:nvPr>
            <p:ph type="sldNum" sz="quarter" idx="10"/>
          </p:nvPr>
        </p:nvSpPr>
        <p:spPr/>
        <p:txBody>
          <a:bodyPr/>
          <a:lstStyle/>
          <a:p>
            <a:fld id="{7745E7B5-3A02-4172-A3DA-5C8583539239}" type="slidenum">
              <a:rPr lang="en-US" smtClean="0"/>
              <a:t>41</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31774">
              <a:buFont typeface="Arial" panose="020B0604020202020204" pitchFamily="34" charset="0"/>
              <a:buChar char="•"/>
              <a:defRPr/>
            </a:pPr>
            <a:r>
              <a:rPr lang="en-US"/>
              <a:t>Instructions for completing the registration statement are included on pages 4-6 of the RS</a:t>
            </a:r>
          </a:p>
          <a:p>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42</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a:t>The following items are of note:</a:t>
            </a:r>
          </a:p>
          <a:p>
            <a:pPr defTabSz="931774">
              <a:defRPr/>
            </a:pPr>
            <a:endParaRPr lang="en-US"/>
          </a:p>
          <a:p>
            <a:pPr marL="174708" indent="-174708" defTabSz="931774">
              <a:buFont typeface="Arial" panose="020B0604020202020204" pitchFamily="34" charset="0"/>
              <a:buChar char="•"/>
              <a:defRPr/>
            </a:pPr>
            <a:r>
              <a:rPr lang="en-US"/>
              <a:t>Item 1: Construction Activity Operator </a:t>
            </a:r>
          </a:p>
          <a:p>
            <a:pPr marL="640594" lvl="1" indent="-174708" defTabSz="931774">
              <a:buFont typeface="Arial" panose="020B0604020202020204" pitchFamily="34" charset="0"/>
              <a:buChar char="•"/>
              <a:defRPr/>
            </a:pPr>
            <a:r>
              <a:rPr lang="en-US"/>
              <a:t>General permit coverage will be issued to the operator listed. As a program administrator it is important to confirm the certification in Section VI</a:t>
            </a:r>
            <a:r>
              <a:rPr lang="en-US" baseline="0"/>
              <a:t> </a:t>
            </a:r>
            <a:r>
              <a:rPr lang="en-US"/>
              <a:t>is signed by someone with signatory authority for the associated operator listed in Section I.</a:t>
            </a:r>
          </a:p>
        </p:txBody>
      </p:sp>
      <p:sp>
        <p:nvSpPr>
          <p:cNvPr id="4" name="Slide Number Placeholder 3"/>
          <p:cNvSpPr>
            <a:spLocks noGrp="1"/>
          </p:cNvSpPr>
          <p:nvPr>
            <p:ph type="sldNum" sz="quarter" idx="10"/>
          </p:nvPr>
        </p:nvSpPr>
        <p:spPr/>
        <p:txBody>
          <a:bodyPr/>
          <a:lstStyle/>
          <a:p>
            <a:fld id="{7745E7B5-3A02-4172-A3DA-5C8583539239}" type="slidenum">
              <a:rPr lang="en-US" smtClean="0"/>
              <a:t>43</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44</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2A and B</a:t>
            </a:r>
          </a:p>
          <a:p>
            <a:r>
              <a:rPr lang="en-US"/>
              <a:t>2C</a:t>
            </a:r>
          </a:p>
        </p:txBody>
      </p:sp>
      <p:sp>
        <p:nvSpPr>
          <p:cNvPr id="4" name="Slide Number Placeholder 3"/>
          <p:cNvSpPr>
            <a:spLocks noGrp="1"/>
          </p:cNvSpPr>
          <p:nvPr>
            <p:ph type="sldNum" sz="quarter" idx="10"/>
          </p:nvPr>
        </p:nvSpPr>
        <p:spPr/>
        <p:txBody>
          <a:bodyPr/>
          <a:lstStyle/>
          <a:p>
            <a:fld id="{7745E7B5-3A02-4172-A3DA-5C8583539239}" type="slidenum">
              <a:rPr lang="en-US" smtClean="0"/>
              <a:t>45</a:t>
            </a:fld>
            <a:endParaRPr lang="en-US"/>
          </a:p>
        </p:txBody>
      </p:sp>
    </p:spTree>
    <p:extLst>
      <p:ext uri="{BB962C8B-B14F-4D97-AF65-F5344CB8AC3E}">
        <p14:creationId xmlns:p14="http://schemas.microsoft.com/office/powerpoint/2010/main" val="19036925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Item I in Section 2 on the registration statement asks for the name of the receiving water(s) and 6</a:t>
            </a:r>
            <a:r>
              <a:rPr lang="en-US" baseline="30000"/>
              <a:t>th</a:t>
            </a:r>
            <a:r>
              <a:rPr lang="en-US"/>
              <a:t> order hydrologic unit code (HUC), which DEQ will use to determine if a site is discharging to:</a:t>
            </a:r>
          </a:p>
          <a:p>
            <a:endParaRPr lang="en-US"/>
          </a:p>
          <a:p>
            <a:pPr marL="174708" indent="-174708">
              <a:buFont typeface="Arial" panose="020B0604020202020204" pitchFamily="34" charset="0"/>
              <a:buChar char="•"/>
            </a:pPr>
            <a:r>
              <a:rPr lang="en-US"/>
              <a:t>Surface waters identified as impaired in the 2022 § 305(b)/303(d) Water Quality Assessment Integrated Report</a:t>
            </a:r>
          </a:p>
          <a:p>
            <a:pPr marL="174708" indent="-174708">
              <a:buFont typeface="Arial" panose="020B0604020202020204" pitchFamily="34" charset="0"/>
              <a:buChar char="•"/>
            </a:pPr>
            <a:endParaRPr lang="en-US"/>
          </a:p>
          <a:p>
            <a:pPr marL="174708" indent="-174708">
              <a:buFont typeface="Arial" panose="020B0604020202020204" pitchFamily="34" charset="0"/>
              <a:buChar char="•"/>
            </a:pPr>
            <a:r>
              <a:rPr lang="en-US"/>
              <a:t>Waterways with a TMDL </a:t>
            </a:r>
            <a:r>
              <a:rPr lang="en-US" err="1"/>
              <a:t>wasteload</a:t>
            </a:r>
            <a:r>
              <a:rPr lang="en-US"/>
              <a:t> allocation that was established and approved before July 1, 2024 for (</a:t>
            </a:r>
            <a:r>
              <a:rPr lang="en-US" err="1"/>
              <a:t>i</a:t>
            </a:r>
            <a:r>
              <a:rPr lang="en-US"/>
              <a:t>) sediment or a sediment-related parameter (i.e., total suspended solids or turbidity) or (ii) nutrients (i.e., nitrogen or phosphorus);</a:t>
            </a:r>
            <a:r>
              <a:rPr lang="en-US" baseline="0"/>
              <a:t> or </a:t>
            </a:r>
          </a:p>
          <a:p>
            <a:pPr marL="0" indent="0">
              <a:buFont typeface="Arial" panose="020B0604020202020204" pitchFamily="34" charset="0"/>
              <a:buNone/>
            </a:pPr>
            <a:endParaRPr lang="en-US" baseline="0"/>
          </a:p>
          <a:p>
            <a:pPr marL="174708" indent="-174708">
              <a:buFont typeface="Arial" panose="020B0604020202020204" pitchFamily="34" charset="0"/>
              <a:buChar char="•"/>
            </a:pPr>
            <a:r>
              <a:rPr lang="en-US" baseline="0"/>
              <a:t>PCBs – if it’s a demo of 10,000 square feet of a building built or renovated before July 1, 1980; or</a:t>
            </a:r>
          </a:p>
          <a:p>
            <a:pPr marL="0" indent="0">
              <a:buFont typeface="Arial" panose="020B0604020202020204" pitchFamily="34" charset="0"/>
              <a:buNone/>
            </a:pPr>
            <a:endParaRPr lang="en-US"/>
          </a:p>
          <a:p>
            <a:pPr marL="174708" indent="-174708">
              <a:buFont typeface="Arial" panose="020B0604020202020204" pitchFamily="34" charset="0"/>
              <a:buChar char="•"/>
            </a:pPr>
            <a:r>
              <a:rPr lang="en-US"/>
              <a:t>Exceptional waters identified in </a:t>
            </a:r>
            <a:r>
              <a:rPr lang="en-US" u="sng">
                <a:hlinkClick r:id="rId3"/>
              </a:rPr>
              <a:t>9VAC25-260-30</a:t>
            </a:r>
            <a:r>
              <a:rPr lang="en-US" u="sng"/>
              <a:t> A 3 c</a:t>
            </a:r>
            <a:endParaRPr lang="en-US"/>
          </a:p>
          <a:p>
            <a:endParaRPr lang="en-US"/>
          </a:p>
          <a:p>
            <a:r>
              <a:rPr lang="en-US"/>
              <a:t>The name of the receiving waters, HUC, and latitude and longitude can be obtained by using DEQ’s GIS Mapping Application. Link provided in participant guide.</a:t>
            </a:r>
          </a:p>
          <a:p>
            <a:endParaRPr lang="en-US" u="sng"/>
          </a:p>
          <a:p>
            <a:r>
              <a:rPr lang="en-US"/>
              <a:t>TMDL stream segments can be located at link in participant guide.</a:t>
            </a:r>
          </a:p>
        </p:txBody>
      </p:sp>
      <p:sp>
        <p:nvSpPr>
          <p:cNvPr id="4" name="Slide Number Placeholder 3"/>
          <p:cNvSpPr>
            <a:spLocks noGrp="1"/>
          </p:cNvSpPr>
          <p:nvPr>
            <p:ph type="sldNum" sz="quarter" idx="10"/>
          </p:nvPr>
        </p:nvSpPr>
        <p:spPr/>
        <p:txBody>
          <a:bodyPr/>
          <a:lstStyle/>
          <a:p>
            <a:fld id="{7745E7B5-3A02-4172-A3DA-5C8583539239}" type="slidenum">
              <a:rPr lang="en-US" smtClean="0"/>
              <a:t>46</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Remember, these are the impaired</a:t>
            </a:r>
            <a:r>
              <a:rPr lang="en-US" baseline="0"/>
              <a:t> waters and waters with TMDL limitations</a:t>
            </a:r>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47</a:t>
            </a:fld>
            <a:endParaRPr lang="en-US"/>
          </a:p>
        </p:txBody>
      </p:sp>
    </p:spTree>
    <p:extLst>
      <p:ext uri="{BB962C8B-B14F-4D97-AF65-F5344CB8AC3E}">
        <p14:creationId xmlns:p14="http://schemas.microsoft.com/office/powerpoint/2010/main" val="29162144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permit also authorizes stormwater discharges from on-site and off-site support activities (e.g., concrete or asphalt batch plants, equipment staging yards, material storage areas, excavated material disposal areas, borrow areas). The total land area of the off-site support activity and the estimated area to be disturbed by the off-site support activity must be included Section II C. Additionally, appropriate control measures must be identified in a SWPPP and implemented to address discharges from the support activity areas. </a:t>
            </a:r>
          </a:p>
        </p:txBody>
      </p:sp>
      <p:sp>
        <p:nvSpPr>
          <p:cNvPr id="4" name="Slide Number Placeholder 3"/>
          <p:cNvSpPr>
            <a:spLocks noGrp="1"/>
          </p:cNvSpPr>
          <p:nvPr>
            <p:ph type="sldNum" sz="quarter" idx="10"/>
          </p:nvPr>
        </p:nvSpPr>
        <p:spPr/>
        <p:txBody>
          <a:bodyPr/>
          <a:lstStyle/>
          <a:p>
            <a:fld id="{7745E7B5-3A02-4172-A3DA-5C8583539239}" type="slidenum">
              <a:rPr lang="en-US" smtClean="0"/>
              <a:t>48</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Report date of ESC approval</a:t>
            </a:r>
            <a:r>
              <a:rPr lang="en-US" baseline="0"/>
              <a:t> if it’s a reissuance, and areas that have started LDA to track ending of IIC criteria</a:t>
            </a:r>
          </a:p>
          <a:p>
            <a:r>
              <a:rPr lang="en-US" baseline="0"/>
              <a:t>Billing if different than in Section 1</a:t>
            </a:r>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49</a:t>
            </a:fld>
            <a:endParaRPr lang="en-US"/>
          </a:p>
        </p:txBody>
      </p:sp>
    </p:spTree>
    <p:extLst>
      <p:ext uri="{BB962C8B-B14F-4D97-AF65-F5344CB8AC3E}">
        <p14:creationId xmlns:p14="http://schemas.microsoft.com/office/powerpoint/2010/main" val="18936973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8928CE1-6C32-413F-991F-6E1ACCE09A30}"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93206853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a:t>Applicants are required to pay fees for state permit issuance, reissuance, modification, or transfer. Registration statements will be considered incomplete if the proper fee is not paid and will not be processed until the fee is received. </a:t>
            </a:r>
          </a:p>
          <a:p>
            <a:pPr marL="174708" indent="-174708">
              <a:buFont typeface="Arial" panose="020B0604020202020204" pitchFamily="34" charset="0"/>
              <a:buChar char="•"/>
            </a:pPr>
            <a:endParaRPr lang="en-US"/>
          </a:p>
          <a:p>
            <a:pPr marL="174708" indent="-174708">
              <a:buFont typeface="Arial" panose="020B0604020202020204" pitchFamily="34" charset="0"/>
              <a:buChar char="•"/>
            </a:pPr>
            <a:r>
              <a:rPr lang="en-US"/>
              <a:t>A locality VSMP authority can change the fee schedule with approval by DEQ. However, the state portion of the fee schedule cannot be changed. </a:t>
            </a:r>
          </a:p>
          <a:p>
            <a:pPr marL="174708" indent="-174708">
              <a:buFont typeface="Arial" panose="020B0604020202020204" pitchFamily="34" charset="0"/>
              <a:buChar char="•"/>
            </a:pPr>
            <a:endParaRPr lang="en-US"/>
          </a:p>
          <a:p>
            <a:pPr marL="174708" indent="-174708">
              <a:buFont typeface="Arial" panose="020B0604020202020204" pitchFamily="34" charset="0"/>
              <a:buChar char="•"/>
            </a:pPr>
            <a:r>
              <a:rPr lang="en-US"/>
              <a:t>These fees are also independent of any erosion and sediment control fees.</a:t>
            </a:r>
          </a:p>
        </p:txBody>
      </p:sp>
      <p:sp>
        <p:nvSpPr>
          <p:cNvPr id="4" name="Slide Number Placeholder 3"/>
          <p:cNvSpPr>
            <a:spLocks noGrp="1"/>
          </p:cNvSpPr>
          <p:nvPr>
            <p:ph type="sldNum" sz="quarter" idx="10"/>
          </p:nvPr>
        </p:nvSpPr>
        <p:spPr/>
        <p:txBody>
          <a:bodyPr/>
          <a:lstStyle/>
          <a:p>
            <a:fld id="{7745E7B5-3A02-4172-A3DA-5C8583539239}" type="slidenum">
              <a:rPr lang="en-US" smtClean="0"/>
              <a:t>50</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(Click for each step)</a:t>
            </a:r>
          </a:p>
          <a:p>
            <a:pPr marL="171450" indent="-171450">
              <a:buFont typeface="Arial" panose="020B0604020202020204" pitchFamily="34" charset="0"/>
              <a:buChar char="•"/>
            </a:pPr>
            <a:r>
              <a:rPr lang="en-US"/>
              <a:t>VESMP</a:t>
            </a:r>
            <a:r>
              <a:rPr lang="en-US" baseline="0"/>
              <a:t> authority confirms application is complete</a:t>
            </a:r>
          </a:p>
          <a:p>
            <a:pPr marL="171450" indent="-171450">
              <a:buFont typeface="Arial" panose="020B0604020202020204" pitchFamily="34" charset="0"/>
              <a:buChar char="•"/>
            </a:pPr>
            <a:r>
              <a:rPr lang="en-US"/>
              <a:t>Enters the information from the registration statement into the system, </a:t>
            </a:r>
          </a:p>
          <a:p>
            <a:pPr marL="171450" indent="-171450">
              <a:buFont typeface="Arial" panose="020B0604020202020204" pitchFamily="34" charset="0"/>
              <a:buChar char="•"/>
            </a:pPr>
            <a:r>
              <a:rPr lang="en-US"/>
              <a:t>Locality VESMP authority and DEQ receive an email</a:t>
            </a:r>
            <a:r>
              <a:rPr lang="en-US" b="1"/>
              <a:t> </a:t>
            </a:r>
            <a:r>
              <a:rPr lang="en-US"/>
              <a:t>notifying receipt of the submission. </a:t>
            </a:r>
          </a:p>
          <a:p>
            <a:pPr marL="171450" indent="-171450">
              <a:buFont typeface="Arial" panose="020B0604020202020204" pitchFamily="34" charset="0"/>
              <a:buChar char="•"/>
            </a:pPr>
            <a:r>
              <a:rPr lang="en-US"/>
              <a:t>Then DEQ issues Construction GP coverage and the operator receives an email with the coverage letter. The locality VESMP authority is copied on the email. If the operator has chosen not to receive information electronically, the notice of coverage letter will be sent via the US Postal Service. </a:t>
            </a:r>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31904036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t>(Click for each step)</a:t>
            </a:r>
          </a:p>
          <a:p>
            <a:pPr marL="174708" indent="-174708">
              <a:buFont typeface="Arial" panose="020B0604020202020204" pitchFamily="34" charset="0"/>
              <a:buChar char="•"/>
            </a:pPr>
            <a:r>
              <a:rPr lang="en-US"/>
              <a:t>VESMP authority</a:t>
            </a:r>
            <a:r>
              <a:rPr lang="en-US" baseline="0"/>
              <a:t> confirms the application is complete</a:t>
            </a:r>
            <a:endParaRPr lang="en-US"/>
          </a:p>
          <a:p>
            <a:pPr marL="174708" indent="-174708">
              <a:buFont typeface="Arial" panose="020B0604020202020204" pitchFamily="34" charset="0"/>
              <a:buChar char="•"/>
            </a:pPr>
            <a:r>
              <a:rPr lang="en-US"/>
              <a:t>VESMP authority enters the information from the registration statement into the system, </a:t>
            </a:r>
          </a:p>
          <a:p>
            <a:pPr marL="174708" indent="-174708">
              <a:buFont typeface="Arial" panose="020B0604020202020204" pitchFamily="34" charset="0"/>
              <a:buChar char="•"/>
            </a:pPr>
            <a:r>
              <a:rPr lang="en-US"/>
              <a:t>VESMP authority and DEQ receive an email notifying receipt of the submission. </a:t>
            </a:r>
          </a:p>
          <a:p>
            <a:pPr marL="174708" indent="-174708">
              <a:buFont typeface="Arial" panose="020B0604020202020204" pitchFamily="34" charset="0"/>
              <a:buChar char="•"/>
            </a:pPr>
            <a:r>
              <a:rPr lang="en-US"/>
              <a:t>Then the operator receives an email from DEQ explaining their payment options:</a:t>
            </a:r>
          </a:p>
          <a:p>
            <a:pPr marL="640594" lvl="1" indent="-174708">
              <a:buFont typeface="Arial" panose="020B0604020202020204" pitchFamily="34" charset="0"/>
              <a:buChar char="•"/>
            </a:pPr>
            <a:r>
              <a:rPr lang="en-US"/>
              <a:t>Credit card online (fastest method); or</a:t>
            </a:r>
          </a:p>
          <a:p>
            <a:pPr marL="640594" lvl="1" indent="-174708">
              <a:buFont typeface="Arial" panose="020B0604020202020204" pitchFamily="34" charset="0"/>
              <a:buChar char="•"/>
            </a:pPr>
            <a:r>
              <a:rPr lang="en-US"/>
              <a:t>Check or money order.</a:t>
            </a:r>
          </a:p>
          <a:p>
            <a:pPr marL="174708" indent="-174708">
              <a:buFont typeface="Arial" panose="020B0604020202020204" pitchFamily="34" charset="0"/>
              <a:buChar char="•"/>
            </a:pPr>
            <a:r>
              <a:rPr lang="en-US"/>
              <a:t>Once the operator makes their payment, </a:t>
            </a:r>
          </a:p>
          <a:p>
            <a:pPr marL="174708" indent="-174708">
              <a:buFont typeface="Arial" panose="020B0604020202020204" pitchFamily="34" charset="0"/>
              <a:buChar char="•"/>
            </a:pPr>
            <a:r>
              <a:rPr lang="en-US"/>
              <a:t>DEQ issues Construction GP coverage and the operator receives an email with the coverage letter. The locality VESMP authority is copied on the email. If the operator has chosen not to receive information electronically, the notice of coverage letter will be sent via the US Postal Service.</a:t>
            </a:r>
          </a:p>
          <a:p>
            <a:pPr marL="0" indent="0">
              <a:buFont typeface="Arial" panose="020B0604020202020204" pitchFamily="34" charset="0"/>
              <a:buNone/>
            </a:pPr>
            <a:r>
              <a:rPr lang="en-US" b="1"/>
              <a:t>Sample Notice of Coverage Letter is provided on the following two pages (33-35) in the PG.</a:t>
            </a:r>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31904036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4a and f were covered in their entirety in the online course. We covered portions of b, c, d, and e here. Now on to the activity!</a:t>
            </a:r>
          </a:p>
          <a:p>
            <a:r>
              <a:rPr lang="en-US" dirty="0"/>
              <a:t>(Pause for Q&amp;A</a:t>
            </a:r>
            <a:r>
              <a:rPr lang="en-US" baseline="0" dirty="0"/>
              <a:t> session)</a:t>
            </a:r>
          </a:p>
          <a:p>
            <a:endParaRPr lang="en-US" baseline="0" dirty="0"/>
          </a:p>
          <a:p>
            <a:r>
              <a:rPr lang="en-US" baseline="0" dirty="0"/>
              <a:t>We covered a lot in this module!</a:t>
            </a:r>
          </a:p>
          <a:p>
            <a:pPr marL="573088" lvl="0" indent="-573088">
              <a:buFont typeface="Arial" panose="020B0604020202020204" pitchFamily="34" charset="0"/>
              <a:buChar char="•"/>
            </a:pPr>
            <a:r>
              <a:rPr lang="en-US" dirty="0"/>
              <a:t>4a. Regulated LDAs </a:t>
            </a:r>
          </a:p>
          <a:p>
            <a:pPr marL="573088" lvl="0" indent="-573088">
              <a:buFont typeface="Arial" panose="020B0604020202020204" pitchFamily="34" charset="0"/>
              <a:buChar char="•"/>
            </a:pPr>
            <a:r>
              <a:rPr lang="en-US" dirty="0"/>
              <a:t>4b. Application Package</a:t>
            </a:r>
          </a:p>
          <a:p>
            <a:pPr marL="573088" lvl="0" indent="-573088">
              <a:buFont typeface="Arial" panose="020B0604020202020204" pitchFamily="34" charset="0"/>
              <a:buChar char="•"/>
            </a:pPr>
            <a:r>
              <a:rPr lang="en-US" dirty="0"/>
              <a:t>4c. SWM Plan Submittal and Review</a:t>
            </a:r>
          </a:p>
          <a:p>
            <a:pPr marL="573088" lvl="0" indent="-573088">
              <a:buFont typeface="Arial" panose="020B0604020202020204" pitchFamily="34" charset="0"/>
              <a:buChar char="•"/>
            </a:pPr>
            <a:r>
              <a:rPr lang="en-US" dirty="0"/>
              <a:t>4d. Single-Family Detached Residential Structures</a:t>
            </a:r>
          </a:p>
          <a:p>
            <a:pPr marL="573088" lvl="0" indent="-573088">
              <a:buFont typeface="Arial" panose="020B0604020202020204" pitchFamily="34" charset="0"/>
              <a:buChar char="•"/>
            </a:pPr>
            <a:r>
              <a:rPr lang="en-US" dirty="0"/>
              <a:t>4e. Construction GP Issuance</a:t>
            </a:r>
          </a:p>
          <a:p>
            <a:pPr marL="519113" lvl="0" indent="-519113">
              <a:buFont typeface="Arial" panose="020B0604020202020204" pitchFamily="34" charset="0"/>
              <a:buChar char="•"/>
            </a:pPr>
            <a:r>
              <a:rPr lang="en-US" dirty="0"/>
              <a:t>4f. Locality VSMP Authority Approval to Start Land Disturbance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Add your questions into the question box and the moderator will read them.</a:t>
            </a:r>
            <a:endParaRPr lang="en-US" dirty="0"/>
          </a:p>
        </p:txBody>
      </p:sp>
      <p:sp>
        <p:nvSpPr>
          <p:cNvPr id="4" name="Slide Number Placeholder 3"/>
          <p:cNvSpPr>
            <a:spLocks noGrp="1"/>
          </p:cNvSpPr>
          <p:nvPr>
            <p:ph type="sldNum" sz="quarter" idx="10"/>
          </p:nvPr>
        </p:nvSpPr>
        <p:spPr/>
        <p:txBody>
          <a:bodyPr/>
          <a:lstStyle/>
          <a:p>
            <a:fld id="{73D156C4-6E54-4A80-A106-BAD0FF9F80D7}" type="slidenum">
              <a:rPr lang="en-US" smtClean="0"/>
              <a:pPr/>
              <a:t>53</a:t>
            </a:fld>
            <a:endParaRPr lang="en-US"/>
          </a:p>
        </p:txBody>
      </p:sp>
    </p:spTree>
    <p:extLst>
      <p:ext uri="{BB962C8B-B14F-4D97-AF65-F5344CB8AC3E}">
        <p14:creationId xmlns:p14="http://schemas.microsoft.com/office/powerpoint/2010/main" val="38913394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a:t>(You may want to give participants a few minutes to answers these first before discussing)</a:t>
            </a:r>
          </a:p>
          <a:p>
            <a:pPr marL="0" indent="0">
              <a:buNone/>
            </a:pPr>
            <a:endParaRPr lang="en-US"/>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t>What must </a:t>
            </a:r>
            <a:r>
              <a:rPr lang="en-US" sz="1200"/>
              <a:t>permit applicants submit to the VSMP authority about permanent stormwater management facilities before the stormwater management plan can be approved?</a:t>
            </a:r>
          </a:p>
          <a:p>
            <a:pPr marL="228600" indent="-228600">
              <a:buFont typeface="+mj-lt"/>
              <a:buAutoNum type="arabicPeriod"/>
            </a:pPr>
            <a:endParaRPr lang="en-US"/>
          </a:p>
          <a:p>
            <a:pPr marL="0" indent="0">
              <a:buFont typeface="+mj-lt"/>
              <a:buNone/>
            </a:pPr>
            <a:r>
              <a:rPr lang="en-US" sz="1200" i="1" kern="1200">
                <a:solidFill>
                  <a:schemeClr val="tx1"/>
                </a:solidFill>
                <a:effectLst/>
                <a:latin typeface="+mn-lt"/>
                <a:ea typeface="+mn-ea"/>
                <a:cs typeface="+mn-cs"/>
              </a:rPr>
              <a:t>Initial terms of the long-term maintenance agreement (operations and maintenance plan)</a:t>
            </a:r>
          </a:p>
          <a:p>
            <a:pPr marL="0" indent="0">
              <a:buFont typeface="+mj-lt"/>
              <a:buNone/>
            </a:pPr>
            <a:endParaRPr lang="en-US" sz="1200" i="1" kern="1200">
              <a:solidFill>
                <a:schemeClr val="tx1"/>
              </a:solidFill>
              <a:effectLst/>
              <a:latin typeface="+mn-lt"/>
              <a:ea typeface="+mn-ea"/>
              <a:cs typeface="+mn-cs"/>
            </a:endParaRPr>
          </a:p>
          <a:p>
            <a:pPr marL="228600" indent="-228600">
              <a:buFont typeface="+mj-lt"/>
              <a:buAutoNum type="arabicPeriod" startAt="2"/>
            </a:pPr>
            <a:r>
              <a:rPr lang="en-US" sz="1200" kern="1200">
                <a:solidFill>
                  <a:schemeClr val="tx1"/>
                </a:solidFill>
                <a:effectLst/>
                <a:latin typeface="+mn-lt"/>
                <a:ea typeface="+mn-ea"/>
                <a:cs typeface="+mn-cs"/>
              </a:rPr>
              <a:t>What must permit applicants submit to the VSMP authority as part of the stormwater management plan if they are using one of the off-site compliance options?</a:t>
            </a:r>
          </a:p>
          <a:p>
            <a:pPr marL="0" indent="0">
              <a:buFont typeface="+mj-lt"/>
              <a:buNone/>
            </a:pPr>
            <a:endParaRPr lang="en-US" sz="1200" i="0" kern="1200">
              <a:solidFill>
                <a:schemeClr val="tx1"/>
              </a:solidFill>
              <a:effectLst/>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 typeface="+mj-lt"/>
              <a:buNone/>
              <a:tabLst/>
              <a:defRPr/>
            </a:pPr>
            <a:r>
              <a:rPr lang="en-US" sz="2000" i="1"/>
              <a:t>A letter of availability from the off-site provider </a:t>
            </a:r>
          </a:p>
          <a:p>
            <a:pPr marL="0" indent="0">
              <a:buFont typeface="+mj-lt"/>
              <a:buNone/>
            </a:pPr>
            <a:endParaRPr lang="en-US" i="1"/>
          </a:p>
          <a:p>
            <a:pPr marL="0" indent="0">
              <a:buNone/>
            </a:pPr>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54</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startAt="3"/>
              <a:tabLst/>
              <a:defRPr/>
            </a:pPr>
            <a:r>
              <a:rPr lang="en-US" sz="1200" u="none" strike="noStrike" kern="1200">
                <a:solidFill>
                  <a:schemeClr val="tx1"/>
                </a:solidFill>
                <a:effectLst/>
                <a:latin typeface="+mn-lt"/>
                <a:ea typeface="+mn-ea"/>
                <a:cs typeface="+mn-cs"/>
              </a:rPr>
              <a:t>If a determination of completeness is not communicated to the applicant within the required timeframe, how long does the VSMP authority have to review the stormwater management plan?</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200" i="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i="1" kern="1200">
                <a:solidFill>
                  <a:schemeClr val="tx1"/>
                </a:solidFill>
                <a:effectLst/>
                <a:latin typeface="+mn-lt"/>
                <a:ea typeface="+mn-ea"/>
                <a:cs typeface="+mn-cs"/>
              </a:rPr>
              <a:t>60 days from the time the plan was submitted </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200" i="1" kern="1200">
              <a:solidFill>
                <a:schemeClr val="tx1"/>
              </a:solidFill>
              <a:effectLst/>
              <a:latin typeface="+mn-lt"/>
              <a:ea typeface="+mn-ea"/>
              <a:cs typeface="+mn-cs"/>
            </a:endParaRPr>
          </a:p>
          <a:p>
            <a:pPr marL="228600" lvl="0" indent="-228600" fontAlgn="base">
              <a:buFont typeface="+mj-lt"/>
              <a:buAutoNum type="arabicPeriod" startAt="4"/>
            </a:pPr>
            <a:r>
              <a:rPr lang="en-US" sz="1200" u="none" strike="noStrike" kern="1200">
                <a:solidFill>
                  <a:schemeClr val="tx1"/>
                </a:solidFill>
                <a:effectLst/>
                <a:latin typeface="+mn-lt"/>
                <a:ea typeface="+mn-ea"/>
                <a:cs typeface="+mn-cs"/>
              </a:rPr>
              <a:t>If a project received permit coverage in May 2012, what technical criteria is the project subject to? How long is the project subject to the technical criteria?</a:t>
            </a:r>
          </a:p>
          <a:p>
            <a:endParaRPr lang="en-US" sz="1200" i="1" kern="1200">
              <a:solidFill>
                <a:schemeClr val="tx1"/>
              </a:solidFill>
              <a:effectLst/>
              <a:latin typeface="+mn-lt"/>
              <a:ea typeface="+mn-ea"/>
              <a:cs typeface="+mn-cs"/>
            </a:endParaRPr>
          </a:p>
          <a:p>
            <a:r>
              <a:rPr lang="en-US" sz="1200" i="1" kern="1200">
                <a:solidFill>
                  <a:schemeClr val="tx1"/>
                </a:solidFill>
                <a:effectLst/>
                <a:latin typeface="+mn-lt"/>
                <a:ea typeface="+mn-ea"/>
                <a:cs typeface="+mn-cs"/>
              </a:rPr>
              <a:t>The project is subject to the Part II C technical criteria until June 30, 2024. After that time, any unfinished portion of the site is subject to any new technical criteria</a:t>
            </a:r>
            <a:endParaRPr lang="en-US" sz="120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200" b="0" i="1" u="none" strike="noStrike" kern="120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startAt="4"/>
              <a:tabLst/>
              <a:defRPr/>
            </a:pPr>
            <a:endParaRPr lang="en-US" sz="1200" b="0" i="0" u="none" strike="noStrike" kern="1200">
              <a:solidFill>
                <a:schemeClr val="tx1"/>
              </a:solidFill>
              <a:effectLst/>
              <a:latin typeface="+mn-lt"/>
              <a:ea typeface="+mn-ea"/>
              <a:cs typeface="+mn-cs"/>
            </a:endParaRPr>
          </a:p>
          <a:p>
            <a:pPr marL="0" indent="0">
              <a:buNone/>
            </a:pPr>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55</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fontAlgn="base">
              <a:buFont typeface="+mj-lt"/>
              <a:buAutoNum type="arabicPeriod" startAt="5"/>
            </a:pPr>
            <a:r>
              <a:rPr lang="en-US" sz="1200" u="none" strike="noStrike" kern="1200">
                <a:solidFill>
                  <a:schemeClr val="tx1"/>
                </a:solidFill>
                <a:effectLst/>
                <a:latin typeface="+mn-lt"/>
                <a:ea typeface="+mn-ea"/>
                <a:cs typeface="+mn-cs"/>
              </a:rPr>
              <a:t>What type of regulated land-disturbing activity requires coverage under the Construction GP, but does not need to submit a registration statement? </a:t>
            </a:r>
          </a:p>
          <a:p>
            <a:endParaRPr lang="en-US" sz="1200" i="1" kern="1200">
              <a:solidFill>
                <a:schemeClr val="tx1"/>
              </a:solidFill>
              <a:effectLst/>
              <a:latin typeface="+mn-lt"/>
              <a:ea typeface="+mn-ea"/>
              <a:cs typeface="+mn-cs"/>
            </a:endParaRPr>
          </a:p>
          <a:p>
            <a:r>
              <a:rPr lang="en-US" sz="1200" i="1" kern="1200">
                <a:solidFill>
                  <a:schemeClr val="tx1"/>
                </a:solidFill>
                <a:effectLst/>
                <a:latin typeface="+mn-lt"/>
                <a:ea typeface="+mn-ea"/>
                <a:cs typeface="+mn-cs"/>
              </a:rPr>
              <a:t>Single-family homes disturbing greater than or equal to one acre (§62.1-44.15:28).</a:t>
            </a:r>
            <a:endParaRPr lang="en-US" sz="1200" kern="1200">
              <a:solidFill>
                <a:schemeClr val="tx1"/>
              </a:solidFill>
              <a:effectLst/>
              <a:latin typeface="+mn-lt"/>
              <a:ea typeface="+mn-ea"/>
              <a:cs typeface="+mn-cs"/>
            </a:endParaRPr>
          </a:p>
          <a:p>
            <a:pPr lvl="0" fontAlgn="base"/>
            <a:endParaRPr lang="en-US" sz="1200" u="none" strike="noStrike" kern="1200">
              <a:solidFill>
                <a:schemeClr val="tx1"/>
              </a:solidFill>
              <a:effectLst/>
              <a:latin typeface="+mn-lt"/>
              <a:ea typeface="+mn-ea"/>
              <a:cs typeface="+mn-cs"/>
            </a:endParaRPr>
          </a:p>
          <a:p>
            <a:pPr marL="228600" lvl="0" indent="-228600" fontAlgn="base">
              <a:buFont typeface="+mj-lt"/>
              <a:buAutoNum type="arabicPeriod" startAt="6"/>
            </a:pPr>
            <a:r>
              <a:rPr lang="en-US" sz="1200" u="none" strike="noStrike" kern="1200">
                <a:solidFill>
                  <a:schemeClr val="tx1"/>
                </a:solidFill>
                <a:effectLst/>
                <a:latin typeface="+mn-lt"/>
                <a:ea typeface="+mn-ea"/>
                <a:cs typeface="+mn-cs"/>
              </a:rPr>
              <a:t>What must an operator submit in order to receive a Construction GP?</a:t>
            </a:r>
          </a:p>
          <a:p>
            <a:endParaRPr lang="en-US" sz="1200" i="1" kern="1200">
              <a:solidFill>
                <a:schemeClr val="tx1"/>
              </a:solidFill>
              <a:effectLst/>
              <a:latin typeface="+mn-lt"/>
              <a:ea typeface="+mn-ea"/>
              <a:cs typeface="+mn-cs"/>
            </a:endParaRPr>
          </a:p>
          <a:p>
            <a:r>
              <a:rPr lang="en-US" sz="1200" i="1" kern="1200">
                <a:solidFill>
                  <a:schemeClr val="tx1"/>
                </a:solidFill>
                <a:effectLst/>
                <a:latin typeface="+mn-lt"/>
                <a:ea typeface="+mn-ea"/>
                <a:cs typeface="+mn-cs"/>
              </a:rPr>
              <a:t>Approved stormwater management plan</a:t>
            </a:r>
            <a:endParaRPr lang="en-US" sz="1200" kern="1200">
              <a:solidFill>
                <a:schemeClr val="tx1"/>
              </a:solidFill>
              <a:effectLst/>
              <a:latin typeface="+mn-lt"/>
              <a:ea typeface="+mn-ea"/>
              <a:cs typeface="+mn-cs"/>
            </a:endParaRPr>
          </a:p>
          <a:p>
            <a:r>
              <a:rPr lang="en-US" sz="1200" i="1" kern="1200">
                <a:solidFill>
                  <a:schemeClr val="tx1"/>
                </a:solidFill>
                <a:effectLst/>
                <a:latin typeface="+mn-lt"/>
                <a:ea typeface="+mn-ea"/>
                <a:cs typeface="+mn-cs"/>
              </a:rPr>
              <a:t>Approved erosion and sediment control plan</a:t>
            </a:r>
            <a:endParaRPr lang="en-US" sz="1200" kern="1200">
              <a:solidFill>
                <a:schemeClr val="tx1"/>
              </a:solidFill>
              <a:effectLst/>
              <a:latin typeface="+mn-lt"/>
              <a:ea typeface="+mn-ea"/>
              <a:cs typeface="+mn-cs"/>
            </a:endParaRPr>
          </a:p>
          <a:p>
            <a:r>
              <a:rPr lang="en-US" sz="1200" i="1" kern="1200">
                <a:solidFill>
                  <a:schemeClr val="tx1"/>
                </a:solidFill>
                <a:effectLst/>
                <a:latin typeface="+mn-lt"/>
                <a:ea typeface="+mn-ea"/>
                <a:cs typeface="+mn-cs"/>
              </a:rPr>
              <a:t>Registration statement*</a:t>
            </a:r>
            <a:endParaRPr lang="en-US" sz="1200" kern="1200">
              <a:solidFill>
                <a:schemeClr val="tx1"/>
              </a:solidFill>
              <a:effectLst/>
              <a:latin typeface="+mn-lt"/>
              <a:ea typeface="+mn-ea"/>
              <a:cs typeface="+mn-cs"/>
            </a:endParaRPr>
          </a:p>
          <a:p>
            <a:r>
              <a:rPr lang="en-US" sz="1200" i="1" kern="1200">
                <a:solidFill>
                  <a:schemeClr val="tx1"/>
                </a:solidFill>
                <a:effectLst/>
                <a:latin typeface="+mn-lt"/>
                <a:ea typeface="+mn-ea"/>
                <a:cs typeface="+mn-cs"/>
              </a:rPr>
              <a:t>Fees*</a:t>
            </a:r>
            <a:endParaRPr lang="en-US" sz="1200" kern="1200">
              <a:solidFill>
                <a:schemeClr val="tx1"/>
              </a:solidFill>
              <a:effectLst/>
              <a:latin typeface="+mn-lt"/>
              <a:ea typeface="+mn-ea"/>
              <a:cs typeface="+mn-cs"/>
            </a:endParaRPr>
          </a:p>
          <a:p>
            <a:r>
              <a:rPr lang="en-US" sz="1200" i="1" kern="1200">
                <a:solidFill>
                  <a:schemeClr val="tx1"/>
                </a:solidFill>
                <a:effectLst/>
                <a:latin typeface="+mn-lt"/>
                <a:ea typeface="+mn-ea"/>
                <a:cs typeface="+mn-cs"/>
              </a:rPr>
              <a:t>Security for performance*</a:t>
            </a:r>
            <a:endParaRPr lang="en-US" sz="1200" kern="1200">
              <a:solidFill>
                <a:schemeClr val="tx1"/>
              </a:solidFill>
              <a:effectLst/>
              <a:latin typeface="+mn-lt"/>
              <a:ea typeface="+mn-ea"/>
              <a:cs typeface="+mn-cs"/>
            </a:endParaRPr>
          </a:p>
          <a:p>
            <a:r>
              <a:rPr lang="en-US" sz="1200" i="1" kern="1200">
                <a:solidFill>
                  <a:schemeClr val="tx1"/>
                </a:solidFill>
                <a:effectLst/>
                <a:latin typeface="+mn-lt"/>
                <a:ea typeface="+mn-ea"/>
                <a:cs typeface="+mn-cs"/>
              </a:rPr>
              <a:t>* As required</a:t>
            </a:r>
            <a:endParaRPr lang="en-US" sz="1200" kern="1200">
              <a:solidFill>
                <a:schemeClr val="tx1"/>
              </a:solidFill>
              <a:effectLst/>
              <a:latin typeface="+mn-lt"/>
              <a:ea typeface="+mn-ea"/>
              <a:cs typeface="+mn-cs"/>
            </a:endParaRPr>
          </a:p>
          <a:p>
            <a:pPr marL="0" indent="0">
              <a:buNone/>
            </a:pPr>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56</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startAt="7"/>
            </a:pPr>
            <a:r>
              <a:rPr lang="en-US" sz="1200" i="1" u="none" strike="noStrike" kern="1200">
                <a:solidFill>
                  <a:schemeClr val="tx1"/>
                </a:solidFill>
                <a:effectLst/>
                <a:latin typeface="+mn-lt"/>
                <a:ea typeface="+mn-ea"/>
                <a:cs typeface="+mn-cs"/>
              </a:rPr>
              <a:t> </a:t>
            </a:r>
            <a:r>
              <a:rPr lang="en-US" sz="1200" kern="1200">
                <a:solidFill>
                  <a:schemeClr val="tx1"/>
                </a:solidFill>
                <a:effectLst/>
                <a:latin typeface="+mn-lt"/>
                <a:ea typeface="+mn-ea"/>
                <a:cs typeface="+mn-cs"/>
              </a:rPr>
              <a:t>When can a locality approve the start of land-disturbance?</a:t>
            </a:r>
          </a:p>
          <a:p>
            <a:endParaRPr lang="en-US" sz="1200" i="1" kern="1200">
              <a:solidFill>
                <a:schemeClr val="tx1"/>
              </a:solidFill>
              <a:effectLst/>
              <a:latin typeface="+mn-lt"/>
              <a:ea typeface="+mn-ea"/>
              <a:cs typeface="+mn-cs"/>
            </a:endParaRPr>
          </a:p>
          <a:p>
            <a:r>
              <a:rPr lang="en-US" sz="1200" i="1" kern="1200">
                <a:solidFill>
                  <a:schemeClr val="tx1"/>
                </a:solidFill>
                <a:effectLst/>
                <a:latin typeface="+mn-lt"/>
                <a:ea typeface="+mn-ea"/>
                <a:cs typeface="+mn-cs"/>
              </a:rPr>
              <a:t>A locality VSMP authority may only approve the start of land-disturbance after DEQ has issued the Construction GP</a:t>
            </a:r>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57</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cs typeface="Calibri"/>
              </a:rPr>
              <a:t>Why are we talking about plan submittal and review? Isn't that for the plan reviewers to worry about???</a:t>
            </a:r>
          </a:p>
          <a:p>
            <a:endParaRPr lang="en-US">
              <a:cs typeface="Calibri"/>
            </a:endParaRPr>
          </a:p>
          <a:p>
            <a:r>
              <a:rPr lang="en-US">
                <a:cs typeface="Calibri"/>
              </a:rPr>
              <a:t>As a Program Administrator, you need to know and understand the program requirements!</a:t>
            </a:r>
          </a:p>
          <a:p>
            <a:endParaRPr lang="en-US" b="1">
              <a:cs typeface="Calibri"/>
            </a:endParaRPr>
          </a:p>
          <a:p>
            <a:r>
              <a:rPr lang="en-US" b="1">
                <a:cs typeface="Calibri"/>
              </a:rPr>
              <a:t>Questions you should be able to answer as an authority:</a:t>
            </a:r>
          </a:p>
          <a:p>
            <a:endParaRPr lang="en-US">
              <a:cs typeface="Calibri"/>
            </a:endParaRPr>
          </a:p>
          <a:p>
            <a:pPr marL="171450" indent="-171450">
              <a:buFont typeface="Calibri"/>
              <a:buChar char="-"/>
            </a:pPr>
            <a:r>
              <a:rPr lang="en-US">
                <a:cs typeface="Calibri"/>
              </a:rPr>
              <a:t>What's the time line for review?</a:t>
            </a:r>
          </a:p>
          <a:p>
            <a:pPr marL="171450" indent="-171450">
              <a:buFont typeface="Calibri"/>
              <a:buChar char="-"/>
            </a:pPr>
            <a:r>
              <a:rPr lang="en-US">
                <a:cs typeface="Calibri"/>
              </a:rPr>
              <a:t>Are projects grandfathered in the regulatory sense?</a:t>
            </a:r>
          </a:p>
        </p:txBody>
      </p:sp>
      <p:sp>
        <p:nvSpPr>
          <p:cNvPr id="4" name="Slide Number Placeholder 3"/>
          <p:cNvSpPr>
            <a:spLocks noGrp="1"/>
          </p:cNvSpPr>
          <p:nvPr>
            <p:ph type="sldNum" sz="quarter" idx="10"/>
          </p:nvPr>
        </p:nvSpPr>
        <p:spPr/>
        <p:txBody>
          <a:bodyPr/>
          <a:lstStyle/>
          <a:p>
            <a:fld id="{7745E7B5-3A02-4172-A3DA-5C8583539239}" type="slidenum">
              <a:rPr lang="en-US" smtClean="0"/>
              <a:t>6</a:t>
            </a:fld>
            <a:endParaRPr lang="en-US"/>
          </a:p>
        </p:txBody>
      </p:sp>
    </p:spTree>
    <p:extLst>
      <p:ext uri="{BB962C8B-B14F-4D97-AF65-F5344CB8AC3E}">
        <p14:creationId xmlns:p14="http://schemas.microsoft.com/office/powerpoint/2010/main" val="3128319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a:t>The VESMP authority has </a:t>
            </a:r>
            <a:r>
              <a:rPr lang="en-US" b="1" i="1" u="sng"/>
              <a:t>15 calendar days</a:t>
            </a:r>
            <a:r>
              <a:rPr lang="en-US"/>
              <a:t> to determine the completeness of a stormwater management plan and notify the applicant (in writing) of its determination. </a:t>
            </a:r>
          </a:p>
          <a:p>
            <a:pPr marL="174708" indent="-174708">
              <a:buFont typeface="Arial" panose="020B0604020202020204" pitchFamily="34" charset="0"/>
              <a:buChar char="•"/>
            </a:pPr>
            <a:endParaRPr lang="en-US"/>
          </a:p>
          <a:p>
            <a:pPr marL="174708" indent="-174708">
              <a:buFont typeface="Arial" panose="020B0604020202020204" pitchFamily="34" charset="0"/>
              <a:buChar char="•"/>
            </a:pPr>
            <a:r>
              <a:rPr lang="en-US"/>
              <a:t>If the plan is not complete, the VESMP authority must notify the applicant in writing or electronically of the reason(s).</a:t>
            </a:r>
          </a:p>
          <a:p>
            <a:pPr marL="174708" indent="-174708">
              <a:buFont typeface="Arial" panose="020B0604020202020204" pitchFamily="34" charset="0"/>
              <a:buChar char="•"/>
            </a:pPr>
            <a:endParaRPr lang="en-US"/>
          </a:p>
          <a:p>
            <a:pPr marL="174708" indent="-174708">
              <a:buFont typeface="Arial" panose="020B0604020202020204" pitchFamily="34" charset="0"/>
              <a:buChar char="•"/>
            </a:pPr>
            <a:r>
              <a:rPr lang="en-US"/>
              <a:t>If a plan is complete and the applicant has been notified within 15 days of submission, the VESMP authority has </a:t>
            </a:r>
            <a:r>
              <a:rPr lang="en-US" b="1" i="1" u="sng"/>
              <a:t>60 calendar days from the time of notification</a:t>
            </a:r>
            <a:r>
              <a:rPr lang="en-US"/>
              <a:t> to review the plan.</a:t>
            </a:r>
          </a:p>
          <a:p>
            <a:pPr marL="0" indent="0">
              <a:buFont typeface="Arial" panose="020B0604020202020204" pitchFamily="34" charset="0"/>
              <a:buNone/>
            </a:pPr>
            <a:endParaRPr lang="en-US"/>
          </a:p>
          <a:p>
            <a:pPr marL="174708" marR="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After completeness has been communicated to the applicant within the 15 calendar days, the VESMP authority (plan reviewer) has </a:t>
            </a:r>
            <a:r>
              <a:rPr lang="en-US" sz="1200" b="1" i="1" u="sng" kern="1200">
                <a:solidFill>
                  <a:schemeClr val="tx1"/>
                </a:solidFill>
                <a:effectLst/>
                <a:latin typeface="+mn-lt"/>
                <a:ea typeface="+mn-ea"/>
                <a:cs typeface="+mn-cs"/>
              </a:rPr>
              <a:t>60 calendar days from the date of submission</a:t>
            </a:r>
            <a:r>
              <a:rPr lang="en-US" sz="1200" kern="1200">
                <a:solidFill>
                  <a:schemeClr val="tx1"/>
                </a:solidFill>
                <a:effectLst/>
                <a:latin typeface="+mn-lt"/>
                <a:ea typeface="+mn-ea"/>
                <a:cs typeface="+mn-cs"/>
              </a:rPr>
              <a:t> to review the plan and notify the operator in writing of the decision to approve or disapprove the plan. The reason for not approving must be included.</a:t>
            </a:r>
          </a:p>
        </p:txBody>
      </p:sp>
      <p:sp>
        <p:nvSpPr>
          <p:cNvPr id="4" name="Slide Number Placeholder 3"/>
          <p:cNvSpPr>
            <a:spLocks noGrp="1"/>
          </p:cNvSpPr>
          <p:nvPr>
            <p:ph type="sldNum" sz="quarter" idx="10"/>
          </p:nvPr>
        </p:nvSpPr>
        <p:spPr/>
        <p:txBody>
          <a:bodyPr/>
          <a:lstStyle/>
          <a:p>
            <a:fld id="{68928CE1-6C32-413F-991F-6E1ACCE09A30}"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932068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endParaRPr lang="en-US"/>
          </a:p>
        </p:txBody>
      </p:sp>
      <p:sp>
        <p:nvSpPr>
          <p:cNvPr id="4" name="Slide Number Placeholder 3"/>
          <p:cNvSpPr>
            <a:spLocks noGrp="1"/>
          </p:cNvSpPr>
          <p:nvPr>
            <p:ph type="sldNum" sz="quarter" idx="10"/>
          </p:nvPr>
        </p:nvSpPr>
        <p:spPr/>
        <p:txBody>
          <a:bodyPr/>
          <a:lstStyle/>
          <a:p>
            <a:fld id="{68928CE1-6C32-413F-991F-6E1ACCE09A30}"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9320685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a:t>Perhaps a sediment trap needs to be changed to a</a:t>
            </a:r>
            <a:r>
              <a:rPr lang="en-US" baseline="0"/>
              <a:t> sediment basin. Or if a post-construction stormwater BMP is changed to a different BMP, or eliminated all together.</a:t>
            </a:r>
            <a:endParaRPr lang="en-US"/>
          </a:p>
          <a:p>
            <a:pPr marL="174708" indent="-174708">
              <a:buFont typeface="Arial" panose="020B0604020202020204" pitchFamily="34" charset="0"/>
              <a:buChar char="•"/>
            </a:pPr>
            <a:endParaRPr lang="en-US"/>
          </a:p>
          <a:p>
            <a:pPr marL="174708" indent="-174708">
              <a:buFont typeface="Arial" panose="020B0604020202020204" pitchFamily="34" charset="0"/>
              <a:buChar char="•"/>
            </a:pPr>
            <a:r>
              <a:rPr lang="en-US"/>
              <a:t>Example: Modifications may</a:t>
            </a:r>
            <a:r>
              <a:rPr lang="en-US" baseline="0"/>
              <a:t> occur due to a change in the nature of the project, or after an inspection an inspector finds that controls are not preventing sediment from leaving the site.</a:t>
            </a:r>
            <a:endParaRPr lang="en-US"/>
          </a:p>
        </p:txBody>
      </p:sp>
      <p:sp>
        <p:nvSpPr>
          <p:cNvPr id="4" name="Slide Number Placeholder 3"/>
          <p:cNvSpPr>
            <a:spLocks noGrp="1"/>
          </p:cNvSpPr>
          <p:nvPr>
            <p:ph type="sldNum" sz="quarter" idx="10"/>
          </p:nvPr>
        </p:nvSpPr>
        <p:spPr/>
        <p:txBody>
          <a:bodyPr/>
          <a:lstStyle/>
          <a:p>
            <a:fld id="{68928CE1-6C32-413F-991F-6E1ACCE09A30}"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9320685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8" name="Title 1"/>
          <p:cNvSpPr>
            <a:spLocks noGrp="1"/>
          </p:cNvSpPr>
          <p:nvPr>
            <p:ph type="ctrTitle"/>
          </p:nvPr>
        </p:nvSpPr>
        <p:spPr>
          <a:xfrm>
            <a:off x="685800" y="1371602"/>
            <a:ext cx="7772400" cy="1470025"/>
          </a:xfrm>
        </p:spPr>
        <p:txBody>
          <a:bodyPr anchor="b">
            <a:normAutofit/>
          </a:bodyPr>
          <a:lstStyle>
            <a:lvl1pPr algn="l">
              <a:defRPr sz="4800" b="1">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9" name="Subtitle 2"/>
          <p:cNvSpPr>
            <a:spLocks noGrp="1"/>
          </p:cNvSpPr>
          <p:nvPr>
            <p:ph type="subTitle" idx="1"/>
          </p:nvPr>
        </p:nvSpPr>
        <p:spPr>
          <a:xfrm>
            <a:off x="685800" y="2898775"/>
            <a:ext cx="7772400" cy="1752600"/>
          </a:xfrm>
        </p:spPr>
        <p:txBody>
          <a:bodyPr lIns="0" rIns="0">
            <a:normAutofit/>
          </a:bodyPr>
          <a:lstStyle>
            <a:lvl1pPr marL="0" indent="0" algn="l">
              <a:buNone/>
              <a:defRPr sz="320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pic>
        <p:nvPicPr>
          <p:cNvPr id="5" name="DEQ logo" descr="DEQ logo" title="DEQ logo"/>
          <p:cNvPicPr/>
          <p:nvPr/>
        </p:nvPicPr>
        <p:blipFill>
          <a:blip r:embed="rId3" cstate="print"/>
          <a:stretch>
            <a:fillRect/>
          </a:stretch>
        </p:blipFill>
        <p:spPr>
          <a:xfrm>
            <a:off x="7239000" y="6174043"/>
            <a:ext cx="1676399" cy="609600"/>
          </a:xfrm>
          <a:prstGeom prst="rect">
            <a:avLst/>
          </a:prstGeom>
        </p:spPr>
      </p:pic>
      <p:pic>
        <p:nvPicPr>
          <p:cNvPr id="6" name="Picture 5" descr="deqlogo-2color.png"/>
          <p:cNvPicPr/>
          <p:nvPr userDrawn="1"/>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558101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chor="t"/>
          <a:lstStyle/>
          <a:p>
            <a:r>
              <a:rPr lang="en-US"/>
              <a:t>Click to edit Master title style</a:t>
            </a:r>
          </a:p>
        </p:txBody>
      </p:sp>
    </p:spTree>
    <p:custDataLst>
      <p:tags r:id="rId1"/>
    </p:custDataLst>
    <p:extLst>
      <p:ext uri="{BB962C8B-B14F-4D97-AF65-F5344CB8AC3E}">
        <p14:creationId xmlns:p14="http://schemas.microsoft.com/office/powerpoint/2010/main" val="326439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Questio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371600"/>
            <a:ext cx="7772400" cy="1470025"/>
          </a:xfrm>
        </p:spPr>
        <p:txBody>
          <a:bodyPr anchor="b"/>
          <a:lstStyle>
            <a:lvl1pPr algn="ctr">
              <a:defRPr b="1"/>
            </a:lvl1pPr>
          </a:lstStyle>
          <a:p>
            <a:r>
              <a:rPr lang="en-US"/>
              <a:t>Questions?</a:t>
            </a:r>
          </a:p>
        </p:txBody>
      </p:sp>
      <p:pic>
        <p:nvPicPr>
          <p:cNvPr id="4" name="DEQ logo" descr="DEQ logo" title="DEQ logo"/>
          <p:cNvPicPr/>
          <p:nvPr/>
        </p:nvPicPr>
        <p:blipFill>
          <a:blip r:embed="rId3" cstate="print"/>
          <a:stretch>
            <a:fillRect/>
          </a:stretch>
        </p:blipFill>
        <p:spPr>
          <a:xfrm>
            <a:off x="7239000" y="6174043"/>
            <a:ext cx="1676399" cy="609600"/>
          </a:xfrm>
          <a:prstGeom prst="rect">
            <a:avLst/>
          </a:prstGeom>
        </p:spPr>
      </p:pic>
      <p:pic>
        <p:nvPicPr>
          <p:cNvPr id="5" name="Picture 4" descr="deqlogo-2color.png"/>
          <p:cNvPicPr/>
          <p:nvPr userDrawn="1"/>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1508013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772400" cy="1470025"/>
          </a:xfrm>
        </p:spPr>
        <p:txBody>
          <a:bodyPr anchor="b">
            <a:normAutofit/>
          </a:bodyPr>
          <a:lstStyle>
            <a:lvl1pPr algn="l">
              <a:defRPr sz="4800" b="1">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Subtitle 2"/>
          <p:cNvSpPr>
            <a:spLocks noGrp="1"/>
          </p:cNvSpPr>
          <p:nvPr>
            <p:ph type="subTitle" idx="1"/>
          </p:nvPr>
        </p:nvSpPr>
        <p:spPr>
          <a:xfrm>
            <a:off x="685800" y="2898775"/>
            <a:ext cx="7772400" cy="1752600"/>
          </a:xfrm>
        </p:spPr>
        <p:txBody>
          <a:bodyPr lIns="0">
            <a:normAutofit/>
          </a:bodyPr>
          <a:lstStyle>
            <a:lvl1pPr marL="0" indent="0" algn="l">
              <a:buNone/>
              <a:defRPr sz="360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pic>
        <p:nvPicPr>
          <p:cNvPr id="7" name="Picture 6" descr="deqlogo-2color.png"/>
          <p:cNvPicPr/>
          <p:nvPr userDrawn="1"/>
        </p:nvPicPr>
        <p:blipFill>
          <a:blip r:embed="rId2" cstate="print"/>
          <a:stretch>
            <a:fillRect/>
          </a:stretch>
        </p:blipFill>
        <p:spPr>
          <a:xfrm>
            <a:off x="7239000" y="6174043"/>
            <a:ext cx="1676399" cy="609600"/>
          </a:xfrm>
          <a:prstGeom prst="rect">
            <a:avLst/>
          </a:prstGeom>
        </p:spPr>
      </p:pic>
    </p:spTree>
    <p:extLst>
      <p:ext uri="{BB962C8B-B14F-4D97-AF65-F5344CB8AC3E}">
        <p14:creationId xmlns:p14="http://schemas.microsoft.com/office/powerpoint/2010/main" val="16775386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Content Placeholder 2"/>
          <p:cNvSpPr>
            <a:spLocks noGrp="1"/>
          </p:cNvSpPr>
          <p:nvPr>
            <p:ph idx="1"/>
          </p:nvPr>
        </p:nvSpPr>
        <p:spPr>
          <a:xfrm>
            <a:off x="457200" y="1431940"/>
            <a:ext cx="8229600" cy="452596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chemeClr val="accent1"/>
                </a:solidFill>
              </a:defRPr>
            </a:lvl1pPr>
          </a:lstStyle>
          <a:p>
            <a:r>
              <a:rPr lang="en-US"/>
              <a:t>Module 1</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pic>
        <p:nvPicPr>
          <p:cNvPr id="8" name="Picture 7" descr="deqlogo-2color.png"/>
          <p:cNvPicPr/>
          <p:nvPr userDrawn="1"/>
        </p:nvPicPr>
        <p:blipFill>
          <a:blip r:embed="rId2" cstate="print"/>
          <a:stretch>
            <a:fillRect/>
          </a:stretch>
        </p:blipFill>
        <p:spPr>
          <a:xfrm>
            <a:off x="7239000" y="6174043"/>
            <a:ext cx="1676399" cy="609600"/>
          </a:xfrm>
          <a:prstGeom prst="rect">
            <a:avLst/>
          </a:prstGeom>
        </p:spPr>
      </p:pic>
    </p:spTree>
    <p:extLst>
      <p:ext uri="{BB962C8B-B14F-4D97-AF65-F5344CB8AC3E}">
        <p14:creationId xmlns:p14="http://schemas.microsoft.com/office/powerpoint/2010/main" val="12533113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Questio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371600"/>
            <a:ext cx="7772400" cy="1470025"/>
          </a:xfrm>
        </p:spPr>
        <p:txBody>
          <a:bodyPr anchor="b"/>
          <a:lstStyle>
            <a:lvl1pPr algn="ctr">
              <a:defRPr b="1"/>
            </a:lvl1pPr>
          </a:lstStyle>
          <a:p>
            <a:r>
              <a:rPr lang="en-US"/>
              <a:t>Questions?</a:t>
            </a:r>
          </a:p>
        </p:txBody>
      </p:sp>
      <p:pic>
        <p:nvPicPr>
          <p:cNvPr id="7" name="Picture 6" descr="deqlogo-2color.png"/>
          <p:cNvPicPr/>
          <p:nvPr userDrawn="1"/>
        </p:nvPicPr>
        <p:blipFill>
          <a:blip r:embed="rId2" cstate="print"/>
          <a:stretch>
            <a:fillRect/>
          </a:stretch>
        </p:blipFill>
        <p:spPr>
          <a:xfrm>
            <a:off x="7239000" y="6174043"/>
            <a:ext cx="1676399" cy="609600"/>
          </a:xfrm>
          <a:prstGeom prst="rect">
            <a:avLst/>
          </a:prstGeom>
        </p:spPr>
      </p:pic>
    </p:spTree>
    <p:extLst>
      <p:ext uri="{BB962C8B-B14F-4D97-AF65-F5344CB8AC3E}">
        <p14:creationId xmlns:p14="http://schemas.microsoft.com/office/powerpoint/2010/main" val="27289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Content Placeholder 2"/>
          <p:cNvSpPr>
            <a:spLocks noGrp="1"/>
          </p:cNvSpPr>
          <p:nvPr>
            <p:ph idx="1"/>
          </p:nvPr>
        </p:nvSpPr>
        <p:spPr>
          <a:xfrm>
            <a:off x="457200" y="1431940"/>
            <a:ext cx="8229600" cy="452596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2533113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Contents</a:t>
            </a:r>
          </a:p>
        </p:txBody>
      </p:sp>
      <p:sp>
        <p:nvSpPr>
          <p:cNvPr id="3" name="Content Placeholder 2"/>
          <p:cNvSpPr>
            <a:spLocks noGrp="1"/>
          </p:cNvSpPr>
          <p:nvPr>
            <p:ph idx="1"/>
          </p:nvPr>
        </p:nvSpPr>
        <p:spPr>
          <a:xfrm>
            <a:off x="457200" y="1431942"/>
            <a:ext cx="8229600" cy="4525963"/>
          </a:xfrm>
        </p:spPr>
        <p:txBody>
          <a:bodyPr>
            <a:normAutofit/>
          </a:bodyPr>
          <a:lstStyle>
            <a:lvl1pPr marL="0" indent="0">
              <a:buClr>
                <a:schemeClr val="accent1"/>
              </a:buClr>
              <a:buNone/>
              <a:defRPr sz="3200"/>
            </a:lvl1pPr>
            <a:lvl2pPr marL="342900" indent="0">
              <a:buClr>
                <a:schemeClr val="accent1"/>
              </a:buClr>
              <a:buNone/>
              <a:defRPr sz="2800"/>
            </a:lvl2pPr>
            <a:lvl3pPr marL="685800" indent="0">
              <a:buClr>
                <a:schemeClr val="accent1"/>
              </a:buClr>
              <a:buNone/>
              <a:defRPr sz="2400"/>
            </a:lvl3pPr>
            <a:lvl4pPr marL="1028700" indent="0">
              <a:buClr>
                <a:schemeClr val="accent1"/>
              </a:buClr>
              <a:buNone/>
              <a:defRPr sz="2000"/>
            </a:lvl4pPr>
            <a:lvl5pPr marL="1371600" indent="0">
              <a:buClr>
                <a:schemeClr val="accent1"/>
              </a:buClr>
              <a:buNone/>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900093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ummary Q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Summary</a:t>
            </a:r>
          </a:p>
        </p:txBody>
      </p:sp>
      <p:sp>
        <p:nvSpPr>
          <p:cNvPr id="3" name="Content Placeholder 2"/>
          <p:cNvSpPr>
            <a:spLocks noGrp="1"/>
          </p:cNvSpPr>
          <p:nvPr>
            <p:ph idx="1" hasCustomPrompt="1"/>
          </p:nvPr>
        </p:nvSpPr>
        <p:spPr>
          <a:xfrm>
            <a:off x="457200" y="1431942"/>
            <a:ext cx="8229600" cy="4525963"/>
          </a:xfrm>
        </p:spPr>
        <p:txBody>
          <a:bodyPr>
            <a:normAutofit/>
          </a:bodyPr>
          <a:lstStyle>
            <a:lvl1pPr marL="514350" indent="-514350">
              <a:spcBef>
                <a:spcPts val="1200"/>
              </a:spcBef>
              <a:buClr>
                <a:schemeClr val="accent1"/>
              </a:buClr>
              <a:buFont typeface="+mj-lt"/>
              <a:buAutoNum type="arabicPeriod"/>
              <a:defRPr sz="3200"/>
            </a:lvl1pPr>
            <a:lvl2pPr marL="857250" indent="-514350">
              <a:spcBef>
                <a:spcPts val="1200"/>
              </a:spcBef>
              <a:buClr>
                <a:schemeClr val="accent1"/>
              </a:buClr>
              <a:buFont typeface="+mj-lt"/>
              <a:buAutoNum type="alphaLcPeriod"/>
              <a:defRPr sz="2800"/>
            </a:lvl2pPr>
            <a:lvl3pPr marL="1143000" indent="-457200">
              <a:buClr>
                <a:schemeClr val="accent1"/>
              </a:buClr>
              <a:buFont typeface="+mj-lt"/>
              <a:buAutoNum type="arabicPeriod"/>
              <a:defRPr sz="2400"/>
            </a:lvl3pPr>
            <a:lvl4pPr marL="1485900" indent="-457200">
              <a:buClr>
                <a:schemeClr val="accent1"/>
              </a:buClr>
              <a:buFont typeface="+mj-lt"/>
              <a:buAutoNum type="arabicPeriod"/>
              <a:defRPr sz="2000"/>
            </a:lvl4pPr>
            <a:lvl5pPr marL="1828800" indent="-457200">
              <a:buClr>
                <a:schemeClr val="accent1"/>
              </a:buClr>
              <a:buFont typeface="+mj-lt"/>
              <a:buAutoNum type="arabicPeriod"/>
              <a:defRPr sz="2000"/>
            </a:lvl5pPr>
          </a:lstStyle>
          <a:p>
            <a:pPr lvl="0"/>
            <a:r>
              <a:rPr lang="en-US"/>
              <a:t>Click to edit Master text styles</a:t>
            </a:r>
          </a:p>
          <a:p>
            <a:pPr lvl="1"/>
            <a:r>
              <a:rPr lang="en-US"/>
              <a:t>Second level</a:t>
            </a:r>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2243375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Learning Objectiv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Learning Objectives</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sp>
        <p:nvSpPr>
          <p:cNvPr id="3" name="Content Placeholder 2"/>
          <p:cNvSpPr>
            <a:spLocks noGrp="1"/>
          </p:cNvSpPr>
          <p:nvPr>
            <p:ph idx="1" hasCustomPrompt="1"/>
          </p:nvPr>
        </p:nvSpPr>
        <p:spPr>
          <a:xfrm>
            <a:off x="457200" y="1431942"/>
            <a:ext cx="8229600" cy="4525963"/>
          </a:xfrm>
        </p:spPr>
        <p:txBody>
          <a:bodyPr/>
          <a:lstStyle>
            <a:lvl1pPr marL="0" indent="0">
              <a:buClr>
                <a:schemeClr val="accent1"/>
              </a:buClr>
              <a:buNone/>
              <a:defRPr sz="3200" b="1"/>
            </a:lvl1pPr>
            <a:lvl2pPr marL="685800" indent="-342900">
              <a:buClr>
                <a:schemeClr val="accent1"/>
              </a:buClr>
              <a:buFont typeface="Arial" panose="020B0604020202020204" pitchFamily="34" charset="0"/>
              <a:buChar char="•"/>
              <a:defRPr/>
            </a:lvl2pPr>
            <a:lvl3pPr marL="942975" indent="-257175">
              <a:buClr>
                <a:schemeClr val="accent1"/>
              </a:buClr>
              <a:buSzPct val="100000"/>
              <a:buFont typeface="Calibri" panose="020F0502020204030204" pitchFamily="34" charset="0"/>
              <a:buChar char="–"/>
              <a:defRPr/>
            </a:lvl3pPr>
            <a:lvl4pPr marL="1285875" indent="-257175">
              <a:buClr>
                <a:schemeClr val="accent1"/>
              </a:buClr>
              <a:buFont typeface="Arial" panose="020B0604020202020204" pitchFamily="34" charset="0"/>
              <a:buChar char="•"/>
              <a:defRPr/>
            </a:lvl4pPr>
            <a:lvl5pPr marL="1371600" indent="0">
              <a:buClr>
                <a:schemeClr val="accent1"/>
              </a:buClr>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653409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ic_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4" name="Content Placeholder 3"/>
          <p:cNvSpPr>
            <a:spLocks noGrp="1"/>
          </p:cNvSpPr>
          <p:nvPr>
            <p:ph sz="half" idx="2"/>
          </p:nvPr>
        </p:nvSpPr>
        <p:spPr>
          <a:xfrm>
            <a:off x="4648200" y="1600202"/>
            <a:ext cx="4495800" cy="4525963"/>
          </a:xfr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buNone/>
              <a:defRPr lang="en-US" smtClean="0">
                <a:solidFill>
                  <a:schemeClr val="bg1"/>
                </a:solidFill>
              </a:defRPr>
            </a:lvl1pPr>
            <a:lvl2pPr>
              <a:defRPr lang="en-US" sz="2400" smtClean="0">
                <a:solidFill>
                  <a:schemeClr val="bg1"/>
                </a:solidFill>
              </a:defRPr>
            </a:lvl2pPr>
            <a:lvl3pPr>
              <a:defRPr lang="en-US" sz="1350" smtClean="0">
                <a:solidFill>
                  <a:schemeClr val="lt1"/>
                </a:solidFill>
              </a:defRPr>
            </a:lvl3pPr>
            <a:lvl4pPr>
              <a:defRPr lang="en-US" sz="1350" smtClean="0">
                <a:solidFill>
                  <a:schemeClr val="lt1"/>
                </a:solidFill>
              </a:defRPr>
            </a:lvl4pPr>
            <a:lvl5pPr>
              <a:defRPr lang="en-US" sz="1350">
                <a:solidFill>
                  <a:schemeClr val="lt1"/>
                </a:solidFill>
              </a:defRPr>
            </a:lvl5pPr>
          </a:lstStyle>
          <a:p>
            <a:pPr marL="0" lvl="0"/>
            <a:r>
              <a:rPr lang="en-US"/>
              <a:t>Click to edit Master text styles</a:t>
            </a:r>
          </a:p>
          <a:p>
            <a:pPr marL="0" lvl="1"/>
            <a:r>
              <a:rPr lang="en-US"/>
              <a:t>Second level</a:t>
            </a:r>
          </a:p>
          <a:p>
            <a:pPr marL="0" lvl="2"/>
            <a:r>
              <a:rPr lang="en-US"/>
              <a:t>Third level</a:t>
            </a:r>
          </a:p>
          <a:p>
            <a:pPr marL="0" lvl="3"/>
            <a:r>
              <a:rPr lang="en-US"/>
              <a:t>Fourth level</a:t>
            </a:r>
          </a:p>
          <a:p>
            <a:pPr marL="0" lvl="4"/>
            <a:r>
              <a:rPr lang="en-US"/>
              <a:t>Fifth level</a:t>
            </a:r>
          </a:p>
        </p:txBody>
      </p:sp>
      <p:sp>
        <p:nvSpPr>
          <p:cNvPr id="12" name="Picture Placeholder 11"/>
          <p:cNvSpPr>
            <a:spLocks noGrp="1"/>
          </p:cNvSpPr>
          <p:nvPr>
            <p:ph type="pic" sz="quarter" idx="10"/>
          </p:nvPr>
        </p:nvSpPr>
        <p:spPr>
          <a:xfrm>
            <a:off x="0" y="1600201"/>
            <a:ext cx="4648200" cy="4525963"/>
          </a:xfrm>
        </p:spPr>
        <p:txBody>
          <a:bodyPr/>
          <a:lstStyle>
            <a:lvl1pPr marL="0" indent="0">
              <a:buNone/>
              <a:defRPr/>
            </a:lvl1pPr>
          </a:lstStyle>
          <a:p>
            <a:r>
              <a:rPr lang="en-US"/>
              <a:t>Click icon to add picture</a:t>
            </a:r>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832569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8"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348365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10"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2309988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8"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242442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0" tIns="0" rIns="0" bIns="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6"/>
    </p:custDataLst>
    <p:extLst>
      <p:ext uri="{BB962C8B-B14F-4D97-AF65-F5344CB8AC3E}">
        <p14:creationId xmlns:p14="http://schemas.microsoft.com/office/powerpoint/2010/main" val="3239766846"/>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62" r:id="rId14"/>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3.xml"/><Relationship Id="rId5" Type="http://schemas.openxmlformats.org/officeDocument/2006/relationships/image" Target="../media/image3.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3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7.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8.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9.xml"/><Relationship Id="rId6" Type="http://schemas.openxmlformats.org/officeDocument/2006/relationships/hyperlink" Target="https://www.dcr.virginia.gov/soil-and-water/hu" TargetMode="External"/><Relationship Id="rId5" Type="http://schemas.openxmlformats.org/officeDocument/2006/relationships/image" Target="../media/image8.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40.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41.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tags" Target="../tags/tag48.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tags" Target="../tags/tag5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52.xml"/><Relationship Id="rId4" Type="http://schemas.openxmlformats.org/officeDocument/2006/relationships/image" Target="../media/image15.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53.xml"/><Relationship Id="rId4" Type="http://schemas.openxmlformats.org/officeDocument/2006/relationships/image" Target="../media/image16.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58.xml"/><Relationship Id="rId4" Type="http://schemas.openxmlformats.org/officeDocument/2006/relationships/image" Target="../media/image17.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5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notesSlide" Target="../notesSlides/notesSlide53.xml"/><Relationship Id="rId7"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64.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3.xml"/><Relationship Id="rId1" Type="http://schemas.openxmlformats.org/officeDocument/2006/relationships/tags" Target="../tags/tag6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3.xml"/><Relationship Id="rId1" Type="http://schemas.openxmlformats.org/officeDocument/2006/relationships/tags" Target="../tags/tag6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3.xml"/><Relationship Id="rId1" Type="http://schemas.openxmlformats.org/officeDocument/2006/relationships/tags" Target="../tags/tag6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3.xml"/><Relationship Id="rId1" Type="http://schemas.openxmlformats.org/officeDocument/2006/relationships/tags" Target="../tags/tag6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t>Module 4</a:t>
            </a:r>
          </a:p>
        </p:txBody>
      </p:sp>
      <p:sp>
        <p:nvSpPr>
          <p:cNvPr id="5" name="Subtitle 4"/>
          <p:cNvSpPr>
            <a:spLocks noGrp="1"/>
          </p:cNvSpPr>
          <p:nvPr>
            <p:ph type="subTitle" idx="1"/>
          </p:nvPr>
        </p:nvSpPr>
        <p:spPr/>
        <p:txBody>
          <a:bodyPr/>
          <a:lstStyle/>
          <a:p>
            <a:r>
              <a:rPr lang="en-US"/>
              <a:t>Approval to Start Land Disturbance – portions included in the </a:t>
            </a:r>
            <a:r>
              <a:rPr lang="en-US" i="1"/>
              <a:t>Administering a Stormwater Program Online Course</a:t>
            </a:r>
            <a:endParaRPr lang="en-US"/>
          </a:p>
          <a:p>
            <a:endParaRPr lang="en-US"/>
          </a:p>
        </p:txBody>
      </p:sp>
    </p:spTree>
    <p:custDataLst>
      <p:tags r:id="rId1"/>
    </p:custDataLst>
    <p:extLst>
      <p:ext uri="{BB962C8B-B14F-4D97-AF65-F5344CB8AC3E}">
        <p14:creationId xmlns:p14="http://schemas.microsoft.com/office/powerpoint/2010/main" val="1588681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SWM Plan Contents</a:t>
            </a:r>
          </a:p>
        </p:txBody>
      </p:sp>
      <p:sp>
        <p:nvSpPr>
          <p:cNvPr id="6" name="1 box" descr="Information on the type of and location of stormwater discharges, and the features to which stormwater is being discharged" title="Discharge information"/>
          <p:cNvSpPr/>
          <p:nvPr/>
        </p:nvSpPr>
        <p:spPr>
          <a:xfrm>
            <a:off x="501070" y="1470344"/>
            <a:ext cx="1887559" cy="1371600"/>
          </a:xfrm>
          <a:prstGeom prst="rect">
            <a:avLst/>
          </a:prstGeom>
          <a:solidFill>
            <a:schemeClr val="bg2"/>
          </a:solidFill>
          <a:ln w="19050">
            <a:solidFill>
              <a:schemeClr val="bg2"/>
            </a:solidFill>
          </a:ln>
        </p:spPr>
        <p:style>
          <a:lnRef idx="2">
            <a:schemeClr val="accent3"/>
          </a:lnRef>
          <a:fillRef idx="1">
            <a:schemeClr val="lt1"/>
          </a:fillRef>
          <a:effectRef idx="0">
            <a:schemeClr val="accent3"/>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b="1">
                <a:solidFill>
                  <a:schemeClr val="bg1"/>
                </a:solidFill>
                <a:effectLst/>
                <a:latin typeface="Century Gothic"/>
                <a:ea typeface="Times New Roman"/>
                <a:cs typeface="Times New Roman"/>
              </a:rPr>
              <a:t>Discharge information</a:t>
            </a:r>
            <a:endParaRPr lang="en-US" sz="1600" b="1">
              <a:solidFill>
                <a:schemeClr val="bg1"/>
              </a:solidFill>
              <a:effectLst/>
              <a:ea typeface="Times New Roman"/>
              <a:cs typeface="Times New Roman"/>
            </a:endParaRPr>
          </a:p>
        </p:txBody>
      </p:sp>
      <p:sp>
        <p:nvSpPr>
          <p:cNvPr id="26" name="1"/>
          <p:cNvSpPr txBox="1"/>
          <p:nvPr/>
        </p:nvSpPr>
        <p:spPr>
          <a:xfrm>
            <a:off x="501070" y="1454285"/>
            <a:ext cx="328936" cy="400110"/>
          </a:xfrm>
          <a:prstGeom prst="rect">
            <a:avLst/>
          </a:prstGeom>
          <a:noFill/>
        </p:spPr>
        <p:txBody>
          <a:bodyPr wrap="none" rtlCol="0">
            <a:spAutoFit/>
          </a:bodyPr>
          <a:lstStyle/>
          <a:p>
            <a:r>
              <a:rPr lang="en-US" sz="2000" b="1">
                <a:solidFill>
                  <a:schemeClr val="bg1"/>
                </a:solidFill>
                <a:latin typeface="Century Gothic" panose="020B0502020202020204" pitchFamily="34" charset="0"/>
              </a:rPr>
              <a:t>1</a:t>
            </a:r>
          </a:p>
        </p:txBody>
      </p:sp>
      <p:sp>
        <p:nvSpPr>
          <p:cNvPr id="8" name="2 box" descr="Contact information including name, address, telephone number, and email address of the owner, and Tax reference number and parcel number of the property or properties affected." title="Contact information"/>
          <p:cNvSpPr/>
          <p:nvPr/>
        </p:nvSpPr>
        <p:spPr>
          <a:xfrm>
            <a:off x="2599923" y="1470344"/>
            <a:ext cx="1873473" cy="1371600"/>
          </a:xfrm>
          <a:prstGeom prst="rect">
            <a:avLst/>
          </a:prstGeom>
          <a:solidFill>
            <a:schemeClr val="tx2">
              <a:lumMod val="75000"/>
              <a:lumOff val="25000"/>
            </a:schemeClr>
          </a:solidFill>
          <a:ln w="19050">
            <a:noFill/>
          </a:ln>
        </p:spPr>
        <p:style>
          <a:lnRef idx="2">
            <a:schemeClr val="accent3"/>
          </a:lnRef>
          <a:fillRef idx="1">
            <a:schemeClr val="lt1"/>
          </a:fillRef>
          <a:effectRef idx="0">
            <a:schemeClr val="accent3"/>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b="1">
                <a:solidFill>
                  <a:schemeClr val="bg1"/>
                </a:solidFill>
                <a:effectLst/>
                <a:latin typeface="Century Gothic"/>
                <a:ea typeface="Times New Roman"/>
                <a:cs typeface="Times New Roman"/>
              </a:rPr>
              <a:t>Contact information</a:t>
            </a:r>
            <a:endParaRPr lang="en-US" sz="1600" b="1">
              <a:solidFill>
                <a:schemeClr val="bg1"/>
              </a:solidFill>
              <a:effectLst/>
              <a:ea typeface="Times New Roman"/>
              <a:cs typeface="Times New Roman"/>
            </a:endParaRPr>
          </a:p>
        </p:txBody>
      </p:sp>
      <p:sp>
        <p:nvSpPr>
          <p:cNvPr id="27" name="2"/>
          <p:cNvSpPr txBox="1"/>
          <p:nvPr/>
        </p:nvSpPr>
        <p:spPr>
          <a:xfrm>
            <a:off x="2599923" y="1454285"/>
            <a:ext cx="328936" cy="400110"/>
          </a:xfrm>
          <a:prstGeom prst="rect">
            <a:avLst/>
          </a:prstGeom>
          <a:noFill/>
        </p:spPr>
        <p:txBody>
          <a:bodyPr wrap="none" rtlCol="0">
            <a:spAutoFit/>
          </a:bodyPr>
          <a:lstStyle/>
          <a:p>
            <a:r>
              <a:rPr lang="en-US" sz="2000" b="1">
                <a:solidFill>
                  <a:schemeClr val="bg1"/>
                </a:solidFill>
                <a:latin typeface="Century Gothic" panose="020B0502020202020204" pitchFamily="34" charset="0"/>
              </a:rPr>
              <a:t>2</a:t>
            </a:r>
          </a:p>
        </p:txBody>
      </p:sp>
      <p:sp>
        <p:nvSpPr>
          <p:cNvPr id="9" name="3 box" descr="Narrative including: Description of current site conditions and final site conditions, or if allowed by the VSMP authority, the information provided and documented during the review process that address the current and final site conditions." title="Narrative"/>
          <p:cNvSpPr/>
          <p:nvPr/>
        </p:nvSpPr>
        <p:spPr>
          <a:xfrm>
            <a:off x="4684690" y="1470344"/>
            <a:ext cx="1873473" cy="1371600"/>
          </a:xfrm>
          <a:prstGeom prst="rect">
            <a:avLst/>
          </a:prstGeom>
          <a:solidFill>
            <a:schemeClr val="accent5"/>
          </a:solidFill>
          <a:ln w="19050">
            <a:solidFill>
              <a:schemeClr val="accent4"/>
            </a:solidFill>
          </a:ln>
        </p:spPr>
        <p:style>
          <a:lnRef idx="2">
            <a:schemeClr val="accent3"/>
          </a:lnRef>
          <a:fillRef idx="1">
            <a:schemeClr val="lt1"/>
          </a:fillRef>
          <a:effectRef idx="0">
            <a:schemeClr val="accent3"/>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b="1">
                <a:solidFill>
                  <a:schemeClr val="bg1"/>
                </a:solidFill>
                <a:effectLst/>
                <a:latin typeface="Century Gothic"/>
                <a:ea typeface="Times New Roman"/>
                <a:cs typeface="Times New Roman"/>
              </a:rPr>
              <a:t>Narrative</a:t>
            </a:r>
            <a:endParaRPr lang="en-US" sz="1600" b="1">
              <a:solidFill>
                <a:schemeClr val="bg1"/>
              </a:solidFill>
              <a:effectLst/>
              <a:ea typeface="Times New Roman"/>
              <a:cs typeface="Times New Roman"/>
            </a:endParaRPr>
          </a:p>
        </p:txBody>
      </p:sp>
      <p:sp>
        <p:nvSpPr>
          <p:cNvPr id="28" name="3"/>
          <p:cNvSpPr txBox="1"/>
          <p:nvPr/>
        </p:nvSpPr>
        <p:spPr>
          <a:xfrm>
            <a:off x="4684457" y="1431940"/>
            <a:ext cx="328936" cy="400110"/>
          </a:xfrm>
          <a:prstGeom prst="rect">
            <a:avLst/>
          </a:prstGeom>
          <a:noFill/>
        </p:spPr>
        <p:txBody>
          <a:bodyPr wrap="none" rtlCol="0">
            <a:spAutoFit/>
          </a:bodyPr>
          <a:lstStyle/>
          <a:p>
            <a:r>
              <a:rPr lang="en-US" sz="2000" b="1">
                <a:solidFill>
                  <a:schemeClr val="bg1"/>
                </a:solidFill>
                <a:latin typeface="Century Gothic" panose="020B0502020202020204" pitchFamily="34" charset="0"/>
              </a:rPr>
              <a:t>3</a:t>
            </a:r>
          </a:p>
        </p:txBody>
      </p:sp>
      <p:sp>
        <p:nvSpPr>
          <p:cNvPr id="11" name="4 box" descr="General description of the proposed stormwater management facilities and the mechanisms through which the facilities will be operated and maintained after construction is complete." title="General description of stormwater management facility operation and maintenance"/>
          <p:cNvSpPr/>
          <p:nvPr/>
        </p:nvSpPr>
        <p:spPr>
          <a:xfrm>
            <a:off x="6769456" y="1470344"/>
            <a:ext cx="1873473" cy="1371600"/>
          </a:xfrm>
          <a:prstGeom prst="rect">
            <a:avLst/>
          </a:prstGeom>
          <a:solidFill>
            <a:schemeClr val="tx2"/>
          </a:solidFill>
          <a:ln w="19050">
            <a:solidFill>
              <a:schemeClr val="tx2"/>
            </a:solidFill>
          </a:ln>
        </p:spPr>
        <p:style>
          <a:lnRef idx="2">
            <a:schemeClr val="accent3"/>
          </a:lnRef>
          <a:fillRef idx="1">
            <a:schemeClr val="lt1"/>
          </a:fillRef>
          <a:effectRef idx="0">
            <a:schemeClr val="accent3"/>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b="1">
                <a:solidFill>
                  <a:schemeClr val="bg1"/>
                </a:solidFill>
                <a:effectLst/>
                <a:latin typeface="Century Gothic"/>
                <a:ea typeface="Times New Roman"/>
                <a:cs typeface="Times New Roman"/>
              </a:rPr>
              <a:t>General description of SWM facility O&amp;M</a:t>
            </a:r>
            <a:endParaRPr lang="en-US" sz="1600" b="1">
              <a:solidFill>
                <a:schemeClr val="bg1"/>
              </a:solidFill>
              <a:effectLst/>
              <a:ea typeface="Times New Roman"/>
              <a:cs typeface="Times New Roman"/>
            </a:endParaRPr>
          </a:p>
        </p:txBody>
      </p:sp>
      <p:sp>
        <p:nvSpPr>
          <p:cNvPr id="29" name="4"/>
          <p:cNvSpPr txBox="1"/>
          <p:nvPr/>
        </p:nvSpPr>
        <p:spPr>
          <a:xfrm>
            <a:off x="6769456" y="1446009"/>
            <a:ext cx="328936" cy="400110"/>
          </a:xfrm>
          <a:prstGeom prst="rect">
            <a:avLst/>
          </a:prstGeom>
          <a:noFill/>
        </p:spPr>
        <p:txBody>
          <a:bodyPr wrap="none" rtlCol="0">
            <a:spAutoFit/>
          </a:bodyPr>
          <a:lstStyle/>
          <a:p>
            <a:r>
              <a:rPr lang="en-US" sz="2000" b="1">
                <a:solidFill>
                  <a:schemeClr val="bg1"/>
                </a:solidFill>
                <a:latin typeface="Century Gothic" panose="020B0502020202020204" pitchFamily="34" charset="0"/>
              </a:rPr>
              <a:t>4</a:t>
            </a:r>
          </a:p>
        </p:txBody>
      </p:sp>
      <p:sp>
        <p:nvSpPr>
          <p:cNvPr id="16" name="5 box" descr="Information on the proposed stormwater management facilities." title="Stormwater management facility information"/>
          <p:cNvSpPr/>
          <p:nvPr/>
        </p:nvSpPr>
        <p:spPr>
          <a:xfrm>
            <a:off x="501070" y="3048724"/>
            <a:ext cx="1873473" cy="1463040"/>
          </a:xfrm>
          <a:prstGeom prst="rect">
            <a:avLst/>
          </a:prstGeom>
          <a:solidFill>
            <a:schemeClr val="accent5"/>
          </a:solidFill>
          <a:ln w="19050">
            <a:solidFill>
              <a:schemeClr val="accent4"/>
            </a:solidFill>
          </a:ln>
        </p:spPr>
        <p:style>
          <a:lnRef idx="2">
            <a:schemeClr val="accent3"/>
          </a:lnRef>
          <a:fillRef idx="1">
            <a:schemeClr val="lt1"/>
          </a:fillRef>
          <a:effectRef idx="0">
            <a:schemeClr val="accent3"/>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b="1">
                <a:solidFill>
                  <a:schemeClr val="bg1"/>
                </a:solidFill>
                <a:effectLst/>
                <a:latin typeface="Century Gothic"/>
                <a:ea typeface="Times New Roman"/>
                <a:cs typeface="Times New Roman"/>
              </a:rPr>
              <a:t>SWM facility information</a:t>
            </a:r>
            <a:endParaRPr lang="en-US" sz="1600" b="1">
              <a:solidFill>
                <a:schemeClr val="bg1"/>
              </a:solidFill>
              <a:effectLst/>
              <a:ea typeface="Times New Roman"/>
              <a:cs typeface="Times New Roman"/>
            </a:endParaRPr>
          </a:p>
        </p:txBody>
      </p:sp>
      <p:sp>
        <p:nvSpPr>
          <p:cNvPr id="20" name="5"/>
          <p:cNvSpPr txBox="1"/>
          <p:nvPr/>
        </p:nvSpPr>
        <p:spPr>
          <a:xfrm>
            <a:off x="501070" y="2971484"/>
            <a:ext cx="328936" cy="400110"/>
          </a:xfrm>
          <a:prstGeom prst="rect">
            <a:avLst/>
          </a:prstGeom>
          <a:noFill/>
        </p:spPr>
        <p:txBody>
          <a:bodyPr wrap="none" rtlCol="0">
            <a:spAutoFit/>
          </a:bodyPr>
          <a:lstStyle/>
          <a:p>
            <a:r>
              <a:rPr lang="en-US" sz="2000" b="1">
                <a:solidFill>
                  <a:schemeClr val="bg1"/>
                </a:solidFill>
                <a:latin typeface="Century Gothic" panose="020B0502020202020204" pitchFamily="34" charset="0"/>
              </a:rPr>
              <a:t>5</a:t>
            </a:r>
          </a:p>
        </p:txBody>
      </p:sp>
      <p:sp>
        <p:nvSpPr>
          <p:cNvPr id="12" name="6 box" descr="Hydrologic and hydraulic computations, including runoff characteristics." title="Hydrologic and hydraulic computations"/>
          <p:cNvSpPr/>
          <p:nvPr/>
        </p:nvSpPr>
        <p:spPr>
          <a:xfrm>
            <a:off x="2614009" y="3048724"/>
            <a:ext cx="1873473" cy="1463040"/>
          </a:xfrm>
          <a:prstGeom prst="rect">
            <a:avLst/>
          </a:prstGeom>
          <a:solidFill>
            <a:schemeClr val="tx2"/>
          </a:solidFill>
          <a:ln w="19050">
            <a:noFill/>
          </a:ln>
        </p:spPr>
        <p:style>
          <a:lnRef idx="2">
            <a:schemeClr val="accent3"/>
          </a:lnRef>
          <a:fillRef idx="1">
            <a:schemeClr val="lt1"/>
          </a:fillRef>
          <a:effectRef idx="0">
            <a:schemeClr val="accent3"/>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b="1">
                <a:solidFill>
                  <a:schemeClr val="bg1"/>
                </a:solidFill>
                <a:effectLst/>
                <a:latin typeface="Century Gothic"/>
                <a:ea typeface="Times New Roman"/>
                <a:cs typeface="Times New Roman"/>
              </a:rPr>
              <a:t>Hydrologic and hydraulic computations</a:t>
            </a:r>
            <a:endParaRPr lang="en-US" sz="1600" b="1">
              <a:solidFill>
                <a:schemeClr val="bg1"/>
              </a:solidFill>
              <a:effectLst/>
              <a:ea typeface="Times New Roman"/>
              <a:cs typeface="Times New Roman"/>
            </a:endParaRPr>
          </a:p>
        </p:txBody>
      </p:sp>
      <p:sp>
        <p:nvSpPr>
          <p:cNvPr id="21" name="6"/>
          <p:cNvSpPr txBox="1"/>
          <p:nvPr/>
        </p:nvSpPr>
        <p:spPr>
          <a:xfrm>
            <a:off x="2628095" y="2971484"/>
            <a:ext cx="328936" cy="400110"/>
          </a:xfrm>
          <a:prstGeom prst="rect">
            <a:avLst/>
          </a:prstGeom>
          <a:noFill/>
        </p:spPr>
        <p:txBody>
          <a:bodyPr wrap="none" rtlCol="0">
            <a:spAutoFit/>
          </a:bodyPr>
          <a:lstStyle/>
          <a:p>
            <a:r>
              <a:rPr lang="en-US" sz="2000" b="1">
                <a:solidFill>
                  <a:schemeClr val="bg1"/>
                </a:solidFill>
                <a:latin typeface="Century Gothic" panose="020B0502020202020204" pitchFamily="34" charset="0"/>
              </a:rPr>
              <a:t>6</a:t>
            </a:r>
          </a:p>
        </p:txBody>
      </p:sp>
      <p:sp>
        <p:nvSpPr>
          <p:cNvPr id="7" name="7 box" descr="Documentation and calculations verifying compliance with the water quality and quantity requirements of the Regulations." title="Documentation for water quality and quantity compliance"/>
          <p:cNvSpPr/>
          <p:nvPr/>
        </p:nvSpPr>
        <p:spPr>
          <a:xfrm>
            <a:off x="4684690" y="3048724"/>
            <a:ext cx="1873473" cy="1463040"/>
          </a:xfrm>
          <a:prstGeom prst="rect">
            <a:avLst/>
          </a:prstGeom>
          <a:solidFill>
            <a:schemeClr val="bg2"/>
          </a:solidFill>
          <a:ln w="19050">
            <a:solidFill>
              <a:schemeClr val="bg2"/>
            </a:solidFill>
          </a:ln>
        </p:spPr>
        <p:style>
          <a:lnRef idx="2">
            <a:schemeClr val="accent3"/>
          </a:lnRef>
          <a:fillRef idx="1">
            <a:schemeClr val="lt1"/>
          </a:fillRef>
          <a:effectRef idx="0">
            <a:schemeClr val="accent3"/>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b="1">
                <a:solidFill>
                  <a:schemeClr val="bg1"/>
                </a:solidFill>
                <a:effectLst/>
                <a:latin typeface="Century Gothic"/>
                <a:ea typeface="Times New Roman"/>
                <a:cs typeface="Times New Roman"/>
              </a:rPr>
              <a:t>Documentation for water quality &amp; quantity compliance</a:t>
            </a:r>
            <a:endParaRPr lang="en-US" sz="1600" b="1">
              <a:solidFill>
                <a:schemeClr val="bg1"/>
              </a:solidFill>
              <a:effectLst/>
              <a:ea typeface="Times New Roman"/>
              <a:cs typeface="Times New Roman"/>
            </a:endParaRPr>
          </a:p>
        </p:txBody>
      </p:sp>
      <p:sp>
        <p:nvSpPr>
          <p:cNvPr id="23" name="7"/>
          <p:cNvSpPr txBox="1"/>
          <p:nvPr/>
        </p:nvSpPr>
        <p:spPr>
          <a:xfrm>
            <a:off x="4684690" y="2968140"/>
            <a:ext cx="328936" cy="400110"/>
          </a:xfrm>
          <a:prstGeom prst="rect">
            <a:avLst/>
          </a:prstGeom>
          <a:noFill/>
        </p:spPr>
        <p:txBody>
          <a:bodyPr wrap="none" rtlCol="0">
            <a:spAutoFit/>
          </a:bodyPr>
          <a:lstStyle/>
          <a:p>
            <a:r>
              <a:rPr lang="en-US" sz="2000" b="1">
                <a:solidFill>
                  <a:schemeClr val="bg1"/>
                </a:solidFill>
                <a:latin typeface="Century Gothic" panose="020B0502020202020204" pitchFamily="34" charset="0"/>
              </a:rPr>
              <a:t>7</a:t>
            </a:r>
          </a:p>
        </p:txBody>
      </p:sp>
      <p:sp>
        <p:nvSpPr>
          <p:cNvPr id="13" name="8 box" descr="Map(s) of the site that depict the topography of the site." title="Maps"/>
          <p:cNvSpPr/>
          <p:nvPr/>
        </p:nvSpPr>
        <p:spPr>
          <a:xfrm>
            <a:off x="6769456" y="3048724"/>
            <a:ext cx="1873473" cy="1463040"/>
          </a:xfrm>
          <a:prstGeom prst="rect">
            <a:avLst/>
          </a:prstGeom>
          <a:solidFill>
            <a:schemeClr val="tx2">
              <a:lumMod val="75000"/>
              <a:lumOff val="25000"/>
            </a:schemeClr>
          </a:solidFill>
          <a:ln w="19050">
            <a:noFill/>
          </a:ln>
        </p:spPr>
        <p:style>
          <a:lnRef idx="2">
            <a:schemeClr val="accent3"/>
          </a:lnRef>
          <a:fillRef idx="1">
            <a:schemeClr val="lt1"/>
          </a:fillRef>
          <a:effectRef idx="0">
            <a:schemeClr val="accent3"/>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5000"/>
              </a:lnSpc>
              <a:spcBef>
                <a:spcPts val="0"/>
              </a:spcBef>
              <a:spcAft>
                <a:spcPts val="0"/>
              </a:spcAft>
            </a:pPr>
            <a:r>
              <a:rPr lang="en-US" b="1">
                <a:solidFill>
                  <a:schemeClr val="bg1"/>
                </a:solidFill>
                <a:effectLst/>
                <a:latin typeface="Century Gothic"/>
                <a:ea typeface="Times New Roman"/>
                <a:cs typeface="Times New Roman"/>
              </a:rPr>
              <a:t>Maps</a:t>
            </a:r>
            <a:endParaRPr lang="en-US" sz="1600" b="1">
              <a:solidFill>
                <a:schemeClr val="bg1"/>
              </a:solidFill>
              <a:effectLst/>
              <a:ea typeface="Times New Roman"/>
              <a:cs typeface="Times New Roman"/>
            </a:endParaRPr>
          </a:p>
        </p:txBody>
      </p:sp>
      <p:sp>
        <p:nvSpPr>
          <p:cNvPr id="25" name="8"/>
          <p:cNvSpPr txBox="1"/>
          <p:nvPr/>
        </p:nvSpPr>
        <p:spPr>
          <a:xfrm>
            <a:off x="6769456" y="2968140"/>
            <a:ext cx="328936" cy="400110"/>
          </a:xfrm>
          <a:prstGeom prst="rect">
            <a:avLst/>
          </a:prstGeom>
          <a:noFill/>
        </p:spPr>
        <p:txBody>
          <a:bodyPr wrap="none" rtlCol="0">
            <a:spAutoFit/>
          </a:bodyPr>
          <a:lstStyle/>
          <a:p>
            <a:r>
              <a:rPr lang="en-US" sz="2000" b="1">
                <a:solidFill>
                  <a:schemeClr val="bg1"/>
                </a:solidFill>
                <a:latin typeface="Century Gothic" panose="020B0502020202020204" pitchFamily="34" charset="0"/>
              </a:rPr>
              <a:t>8</a:t>
            </a:r>
          </a:p>
        </p:txBody>
      </p:sp>
      <p:sp>
        <p:nvSpPr>
          <p:cNvPr id="14" name="9 box" descr="Letter of availability from the off-site provider if using off-site compliance options." title="Offsite options if used"/>
          <p:cNvSpPr/>
          <p:nvPr/>
        </p:nvSpPr>
        <p:spPr>
          <a:xfrm>
            <a:off x="2628095" y="4745750"/>
            <a:ext cx="1873473" cy="1463040"/>
          </a:xfrm>
          <a:prstGeom prst="rect">
            <a:avLst/>
          </a:prstGeom>
          <a:solidFill>
            <a:schemeClr val="bg2"/>
          </a:solidFill>
          <a:ln w="19050">
            <a:solidFill>
              <a:schemeClr val="bg2"/>
            </a:solidFill>
          </a:ln>
        </p:spPr>
        <p:style>
          <a:lnRef idx="2">
            <a:schemeClr val="accent3"/>
          </a:lnRef>
          <a:fillRef idx="1">
            <a:schemeClr val="lt1"/>
          </a:fillRef>
          <a:effectRef idx="0">
            <a:schemeClr val="accent3"/>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b="1">
                <a:solidFill>
                  <a:schemeClr val="bg1"/>
                </a:solidFill>
                <a:effectLst/>
                <a:latin typeface="Century Gothic"/>
                <a:ea typeface="Times New Roman"/>
                <a:cs typeface="Times New Roman"/>
              </a:rPr>
              <a:t>Offsite options </a:t>
            </a:r>
            <a:br>
              <a:rPr lang="en-US" b="1">
                <a:solidFill>
                  <a:schemeClr val="bg1"/>
                </a:solidFill>
                <a:effectLst/>
                <a:latin typeface="Century Gothic"/>
                <a:ea typeface="Times New Roman"/>
                <a:cs typeface="Times New Roman"/>
              </a:rPr>
            </a:br>
            <a:r>
              <a:rPr lang="en-US" b="1">
                <a:solidFill>
                  <a:schemeClr val="bg1"/>
                </a:solidFill>
                <a:effectLst/>
                <a:latin typeface="Century Gothic"/>
                <a:ea typeface="Times New Roman"/>
                <a:cs typeface="Times New Roman"/>
              </a:rPr>
              <a:t>(if used)</a:t>
            </a:r>
            <a:endParaRPr lang="en-US" sz="1600" b="1">
              <a:solidFill>
                <a:schemeClr val="bg1"/>
              </a:solidFill>
              <a:effectLst/>
              <a:ea typeface="Times New Roman"/>
              <a:cs typeface="Times New Roman"/>
            </a:endParaRPr>
          </a:p>
        </p:txBody>
      </p:sp>
      <p:sp>
        <p:nvSpPr>
          <p:cNvPr id="30" name="9"/>
          <p:cNvSpPr txBox="1"/>
          <p:nvPr/>
        </p:nvSpPr>
        <p:spPr>
          <a:xfrm>
            <a:off x="2628095" y="4718710"/>
            <a:ext cx="328936" cy="400110"/>
          </a:xfrm>
          <a:prstGeom prst="rect">
            <a:avLst/>
          </a:prstGeom>
          <a:noFill/>
        </p:spPr>
        <p:txBody>
          <a:bodyPr wrap="none" rtlCol="0">
            <a:spAutoFit/>
          </a:bodyPr>
          <a:lstStyle/>
          <a:p>
            <a:r>
              <a:rPr lang="en-US" sz="2000" b="1">
                <a:solidFill>
                  <a:schemeClr val="bg1"/>
                </a:solidFill>
                <a:latin typeface="Century Gothic" panose="020B0502020202020204" pitchFamily="34" charset="0"/>
              </a:rPr>
              <a:t>9</a:t>
            </a:r>
          </a:p>
        </p:txBody>
      </p:sp>
      <p:sp>
        <p:nvSpPr>
          <p:cNvPr id="15" name="10 box" descr="Permit fee and registration form if required." title="Fee and form if required."/>
          <p:cNvSpPr/>
          <p:nvPr/>
        </p:nvSpPr>
        <p:spPr>
          <a:xfrm>
            <a:off x="4698776" y="4745748"/>
            <a:ext cx="1873473" cy="1463040"/>
          </a:xfrm>
          <a:prstGeom prst="rect">
            <a:avLst/>
          </a:prstGeom>
          <a:solidFill>
            <a:schemeClr val="accent5"/>
          </a:solidFill>
          <a:ln w="19050">
            <a:solidFill>
              <a:schemeClr val="accent4"/>
            </a:solidFill>
          </a:ln>
        </p:spPr>
        <p:style>
          <a:lnRef idx="2">
            <a:schemeClr val="accent3"/>
          </a:lnRef>
          <a:fillRef idx="1">
            <a:schemeClr val="lt1"/>
          </a:fillRef>
          <a:effectRef idx="0">
            <a:schemeClr val="accent3"/>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b="1">
                <a:solidFill>
                  <a:schemeClr val="bg1"/>
                </a:solidFill>
                <a:effectLst/>
                <a:latin typeface="Century Gothic"/>
                <a:ea typeface="Times New Roman"/>
                <a:cs typeface="Times New Roman"/>
              </a:rPr>
              <a:t>Fee and form </a:t>
            </a:r>
            <a:br>
              <a:rPr lang="en-US" b="1">
                <a:solidFill>
                  <a:schemeClr val="bg1"/>
                </a:solidFill>
                <a:effectLst/>
                <a:latin typeface="Century Gothic"/>
                <a:ea typeface="Times New Roman"/>
                <a:cs typeface="Times New Roman"/>
              </a:rPr>
            </a:br>
            <a:r>
              <a:rPr lang="en-US" b="1">
                <a:solidFill>
                  <a:schemeClr val="bg1"/>
                </a:solidFill>
                <a:effectLst/>
                <a:latin typeface="Century Gothic"/>
                <a:ea typeface="Times New Roman"/>
                <a:cs typeface="Times New Roman"/>
              </a:rPr>
              <a:t>(if required)</a:t>
            </a:r>
            <a:endParaRPr lang="en-US" sz="1600" b="1">
              <a:solidFill>
                <a:schemeClr val="bg1"/>
              </a:solidFill>
              <a:effectLst/>
              <a:ea typeface="Times New Roman"/>
              <a:cs typeface="Times New Roman"/>
            </a:endParaRPr>
          </a:p>
        </p:txBody>
      </p:sp>
      <p:sp>
        <p:nvSpPr>
          <p:cNvPr id="31" name="10"/>
          <p:cNvSpPr txBox="1"/>
          <p:nvPr/>
        </p:nvSpPr>
        <p:spPr>
          <a:xfrm>
            <a:off x="4698543" y="4705062"/>
            <a:ext cx="473206" cy="400110"/>
          </a:xfrm>
          <a:prstGeom prst="rect">
            <a:avLst/>
          </a:prstGeom>
          <a:noFill/>
        </p:spPr>
        <p:txBody>
          <a:bodyPr wrap="none" rtlCol="0">
            <a:spAutoFit/>
          </a:bodyPr>
          <a:lstStyle/>
          <a:p>
            <a:r>
              <a:rPr lang="en-US" sz="2000" b="1">
                <a:solidFill>
                  <a:schemeClr val="bg1"/>
                </a:solidFill>
                <a:latin typeface="Century Gothic" panose="020B0502020202020204" pitchFamily="34" charset="0"/>
              </a:rPr>
              <a:t>10</a:t>
            </a:r>
          </a:p>
        </p:txBody>
      </p:sp>
      <p:sp>
        <p:nvSpPr>
          <p:cNvPr id="5" name="Page numer"/>
          <p:cNvSpPr>
            <a:spLocks noGrp="1"/>
          </p:cNvSpPr>
          <p:nvPr>
            <p:ph type="body" sz="quarter" idx="11"/>
          </p:nvPr>
        </p:nvSpPr>
        <p:spPr/>
        <p:txBody>
          <a:bodyPr/>
          <a:lstStyle/>
          <a:p>
            <a:r>
              <a:rPr lang="en-US">
                <a:solidFill>
                  <a:srgbClr val="1A805B">
                    <a:lumMod val="75000"/>
                  </a:srgbClr>
                </a:solidFill>
              </a:rPr>
              <a:t>4c. | ESM PLAN SUBMITTAL &amp; REVIEW</a:t>
            </a:r>
            <a:r>
              <a:rPr lang="en-US"/>
              <a:t>| Pg. 8-10</a:t>
            </a:r>
          </a:p>
        </p:txBody>
      </p:sp>
    </p:spTree>
    <p:custDataLst>
      <p:tags r:id="rId1"/>
    </p:custDataLst>
    <p:extLst>
      <p:ext uri="{BB962C8B-B14F-4D97-AF65-F5344CB8AC3E}">
        <p14:creationId xmlns:p14="http://schemas.microsoft.com/office/powerpoint/2010/main" val="15291821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lgn="ctr"/>
            <a:r>
              <a:rPr lang="en-US" err="1">
                <a:solidFill>
                  <a:schemeClr val="bg2">
                    <a:lumMod val="50000"/>
                  </a:schemeClr>
                </a:solidFill>
              </a:rPr>
              <a:t>QuickPoll</a:t>
            </a:r>
            <a:endParaRPr lang="en-US">
              <a:solidFill>
                <a:schemeClr val="bg2">
                  <a:lumMod val="50000"/>
                </a:schemeClr>
              </a:solidFill>
            </a:endParaRPr>
          </a:p>
        </p:txBody>
      </p:sp>
      <p:sp>
        <p:nvSpPr>
          <p:cNvPr id="9" name="Subtitle 8"/>
          <p:cNvSpPr>
            <a:spLocks noGrp="1"/>
          </p:cNvSpPr>
          <p:nvPr>
            <p:ph type="subTitle" idx="1"/>
          </p:nvPr>
        </p:nvSpPr>
        <p:spPr/>
        <p:txBody>
          <a:bodyPr/>
          <a:lstStyle/>
          <a:p>
            <a:pPr algn="ctr"/>
            <a:endParaRPr lang="en-US">
              <a:solidFill>
                <a:srgbClr val="00467B"/>
              </a:solidFill>
            </a:endParaRPr>
          </a:p>
        </p:txBody>
      </p:sp>
    </p:spTree>
    <p:custDataLst>
      <p:tags r:id="rId1"/>
    </p:custDataLst>
    <p:extLst>
      <p:ext uri="{BB962C8B-B14F-4D97-AF65-F5344CB8AC3E}">
        <p14:creationId xmlns:p14="http://schemas.microsoft.com/office/powerpoint/2010/main" val="12476734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a:t>QuickPoll</a:t>
            </a:r>
            <a:endParaRPr lang="en-US"/>
          </a:p>
        </p:txBody>
      </p:sp>
      <p:sp>
        <p:nvSpPr>
          <p:cNvPr id="3" name="Content Placeholder 2"/>
          <p:cNvSpPr>
            <a:spLocks noGrp="1"/>
          </p:cNvSpPr>
          <p:nvPr>
            <p:ph idx="1"/>
          </p:nvPr>
        </p:nvSpPr>
        <p:spPr/>
        <p:txBody>
          <a:bodyPr>
            <a:normAutofit/>
          </a:bodyPr>
          <a:lstStyle/>
          <a:p>
            <a:pPr marL="0" indent="0">
              <a:buNone/>
            </a:pPr>
            <a:r>
              <a:rPr lang="en-US"/>
              <a:t>How many days do VESMP Authorities have to review a newly submitted ESM/SWM plan?</a:t>
            </a:r>
          </a:p>
          <a:p>
            <a:pPr marL="514350" indent="-514350">
              <a:buFont typeface="+mj-lt"/>
              <a:buAutoNum type="alphaLcPeriod"/>
            </a:pPr>
            <a:endParaRPr lang="en-US"/>
          </a:p>
          <a:p>
            <a:pPr marL="514350" indent="-514350">
              <a:buFont typeface="+mj-lt"/>
              <a:buAutoNum type="alphaLcPeriod"/>
            </a:pPr>
            <a:r>
              <a:rPr lang="en-US"/>
              <a:t>60 days</a:t>
            </a:r>
          </a:p>
          <a:p>
            <a:pPr marL="514350" indent="-514350">
              <a:buFont typeface="+mj-lt"/>
              <a:buAutoNum type="alphaLcPeriod"/>
            </a:pPr>
            <a:r>
              <a:rPr lang="en-US"/>
              <a:t>15 days</a:t>
            </a:r>
          </a:p>
          <a:p>
            <a:pPr marL="514350" indent="-514350">
              <a:buFont typeface="+mj-lt"/>
              <a:buAutoNum type="alphaLcPeriod"/>
            </a:pPr>
            <a:r>
              <a:rPr lang="en-US"/>
              <a:t>45 days</a:t>
            </a:r>
          </a:p>
          <a:p>
            <a:pPr marL="514350" indent="-514350">
              <a:buFont typeface="+mj-lt"/>
              <a:buAutoNum type="alphaLcPeriod"/>
            </a:pPr>
            <a:r>
              <a:rPr lang="en-US"/>
              <a:t>30 days</a:t>
            </a:r>
          </a:p>
        </p:txBody>
      </p:sp>
      <p:sp>
        <p:nvSpPr>
          <p:cNvPr id="4" name="Text Placeholder 3"/>
          <p:cNvSpPr>
            <a:spLocks noGrp="1"/>
          </p:cNvSpPr>
          <p:nvPr>
            <p:ph type="body" sz="quarter" idx="11"/>
          </p:nvPr>
        </p:nvSpPr>
        <p:spPr/>
        <p:txBody>
          <a:bodyPr/>
          <a:lstStyle/>
          <a:p>
            <a:endParaRPr lang="en-US">
              <a:solidFill>
                <a:srgbClr val="1A805B">
                  <a:lumMod val="75000"/>
                </a:srgbClr>
              </a:solidFill>
            </a:endParaRPr>
          </a:p>
        </p:txBody>
      </p:sp>
    </p:spTree>
    <p:custDataLst>
      <p:tags r:id="rId1"/>
    </p:custDataLst>
    <p:extLst>
      <p:ext uri="{BB962C8B-B14F-4D97-AF65-F5344CB8AC3E}">
        <p14:creationId xmlns:p14="http://schemas.microsoft.com/office/powerpoint/2010/main" val="2346761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SWM Plan</a:t>
            </a:r>
          </a:p>
        </p:txBody>
      </p:sp>
      <p:sp>
        <p:nvSpPr>
          <p:cNvPr id="3" name="Content Placeholder 2"/>
          <p:cNvSpPr>
            <a:spLocks noGrp="1"/>
          </p:cNvSpPr>
          <p:nvPr>
            <p:ph idx="1"/>
          </p:nvPr>
        </p:nvSpPr>
        <p:spPr/>
        <p:txBody>
          <a:bodyPr/>
          <a:lstStyle/>
          <a:p>
            <a:r>
              <a:rPr lang="en-US"/>
              <a:t>Time limits of technical criteria applicability</a:t>
            </a:r>
          </a:p>
        </p:txBody>
      </p:sp>
      <p:sp>
        <p:nvSpPr>
          <p:cNvPr id="9" name="Freeform 8" descr="If Initial permit coverage was recieved between July 1, 2009 and June 30, 2014, the project follows Part II C technical criteria"/>
          <p:cNvSpPr/>
          <p:nvPr/>
        </p:nvSpPr>
        <p:spPr>
          <a:xfrm>
            <a:off x="539475" y="2423789"/>
            <a:ext cx="2108328" cy="1235641"/>
          </a:xfrm>
          <a:custGeom>
            <a:avLst/>
            <a:gdLst>
              <a:gd name="connsiteX0" fmla="*/ 0 w 2020760"/>
              <a:gd name="connsiteY0" fmla="*/ 0 h 808304"/>
              <a:gd name="connsiteX1" fmla="*/ 1616608 w 2020760"/>
              <a:gd name="connsiteY1" fmla="*/ 0 h 808304"/>
              <a:gd name="connsiteX2" fmla="*/ 2020760 w 2020760"/>
              <a:gd name="connsiteY2" fmla="*/ 404152 h 808304"/>
              <a:gd name="connsiteX3" fmla="*/ 1616608 w 2020760"/>
              <a:gd name="connsiteY3" fmla="*/ 808304 h 808304"/>
              <a:gd name="connsiteX4" fmla="*/ 0 w 2020760"/>
              <a:gd name="connsiteY4" fmla="*/ 808304 h 808304"/>
              <a:gd name="connsiteX5" fmla="*/ 404152 w 2020760"/>
              <a:gd name="connsiteY5" fmla="*/ 404152 h 808304"/>
              <a:gd name="connsiteX6" fmla="*/ 0 w 2020760"/>
              <a:gd name="connsiteY6" fmla="*/ 0 h 808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0760" h="808304">
                <a:moveTo>
                  <a:pt x="0" y="0"/>
                </a:moveTo>
                <a:lnTo>
                  <a:pt x="1616608" y="0"/>
                </a:lnTo>
                <a:lnTo>
                  <a:pt x="2020760" y="404152"/>
                </a:lnTo>
                <a:lnTo>
                  <a:pt x="1616608" y="808304"/>
                </a:lnTo>
                <a:lnTo>
                  <a:pt x="0" y="808304"/>
                </a:lnTo>
                <a:lnTo>
                  <a:pt x="404152" y="404152"/>
                </a:lnTo>
                <a:lnTo>
                  <a:pt x="0" y="0"/>
                </a:lnTo>
                <a:close/>
              </a:path>
            </a:pathLst>
          </a:custGeom>
          <a:solidFill>
            <a:schemeClr val="bg2">
              <a:lumMod val="75000"/>
            </a:schemeClr>
          </a:solidFill>
          <a:ln w="19050">
            <a:solidFill>
              <a:schemeClr val="bg2">
                <a:lumMod val="75000"/>
              </a:schemeClr>
            </a:solidFill>
          </a:ln>
        </p:spPr>
        <p:style>
          <a:lnRef idx="2">
            <a:schemeClr val="accent1"/>
          </a:lnRef>
          <a:fillRef idx="1">
            <a:schemeClr val="lt1"/>
          </a:fillRef>
          <a:effectRef idx="0">
            <a:schemeClr val="accent1"/>
          </a:effectRef>
          <a:fontRef idx="minor">
            <a:schemeClr val="dk1"/>
          </a:fontRef>
        </p:style>
        <p:txBody>
          <a:bodyPr spcFirstLastPara="0" vert="horz" wrap="square" lIns="448158" tIns="14669" rIns="418821" bIns="14669" numCol="1" spcCol="1270" anchor="ctr" anchorCtr="0">
            <a:noAutofit/>
          </a:bodyPr>
          <a:lstStyle/>
          <a:p>
            <a:pPr lvl="0" algn="ctr" defTabSz="466725">
              <a:lnSpc>
                <a:spcPct val="90000"/>
              </a:lnSpc>
              <a:spcBef>
                <a:spcPct val="0"/>
              </a:spcBef>
              <a:spcAft>
                <a:spcPct val="35000"/>
              </a:spcAft>
            </a:pPr>
            <a:r>
              <a:rPr lang="en-US" b="1" kern="1200">
                <a:solidFill>
                  <a:schemeClr val="bg1"/>
                </a:solidFill>
                <a:latin typeface="Century Gothic" pitchFamily="34" charset="0"/>
              </a:rPr>
              <a:t>Initial permit coverage</a:t>
            </a:r>
          </a:p>
          <a:p>
            <a:pPr lvl="0" algn="ctr" defTabSz="466725">
              <a:lnSpc>
                <a:spcPct val="90000"/>
              </a:lnSpc>
              <a:spcBef>
                <a:spcPct val="0"/>
              </a:spcBef>
              <a:spcAft>
                <a:spcPct val="35000"/>
              </a:spcAft>
            </a:pPr>
            <a:r>
              <a:rPr lang="en-US" b="1" kern="1200">
                <a:solidFill>
                  <a:schemeClr val="bg1"/>
                </a:solidFill>
                <a:latin typeface="Century Gothic" pitchFamily="34" charset="0"/>
              </a:rPr>
              <a:t>Pt. V, Art. 4</a:t>
            </a:r>
          </a:p>
        </p:txBody>
      </p:sp>
      <p:sp>
        <p:nvSpPr>
          <p:cNvPr id="8" name="Text Box 23"/>
          <p:cNvSpPr txBox="1">
            <a:spLocks noChangeArrowheads="1"/>
          </p:cNvSpPr>
          <p:nvPr/>
        </p:nvSpPr>
        <p:spPr bwMode="auto">
          <a:xfrm>
            <a:off x="539475" y="3659430"/>
            <a:ext cx="1917038" cy="66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ctr">
              <a:lnSpc>
                <a:spcPct val="115000"/>
              </a:lnSpc>
              <a:spcBef>
                <a:spcPts val="0"/>
              </a:spcBef>
              <a:spcAft>
                <a:spcPts val="1000"/>
              </a:spcAft>
            </a:pPr>
            <a:r>
              <a:rPr lang="en-US" sz="2000">
                <a:effectLst/>
                <a:latin typeface="Century Gothic"/>
                <a:ea typeface="Times New Roman"/>
                <a:cs typeface="Times New Roman"/>
              </a:rPr>
              <a:t>7/1/09 – 6/30/14</a:t>
            </a:r>
            <a:endParaRPr lang="en-US" sz="2000">
              <a:effectLst/>
              <a:latin typeface="Calibri"/>
              <a:ea typeface="Times New Roman"/>
              <a:cs typeface="Times New Roman"/>
            </a:endParaRPr>
          </a:p>
        </p:txBody>
      </p:sp>
      <p:sp>
        <p:nvSpPr>
          <p:cNvPr id="11" name="Freeform 10" descr="The project continues under Part II C through the first 5-year renewal"/>
          <p:cNvSpPr/>
          <p:nvPr/>
        </p:nvSpPr>
        <p:spPr>
          <a:xfrm>
            <a:off x="2576754" y="2392065"/>
            <a:ext cx="2112264" cy="1231254"/>
          </a:xfrm>
          <a:custGeom>
            <a:avLst/>
            <a:gdLst>
              <a:gd name="connsiteX0" fmla="*/ 0 w 2020760"/>
              <a:gd name="connsiteY0" fmla="*/ 0 h 808304"/>
              <a:gd name="connsiteX1" fmla="*/ 1616608 w 2020760"/>
              <a:gd name="connsiteY1" fmla="*/ 0 h 808304"/>
              <a:gd name="connsiteX2" fmla="*/ 2020760 w 2020760"/>
              <a:gd name="connsiteY2" fmla="*/ 404152 h 808304"/>
              <a:gd name="connsiteX3" fmla="*/ 1616608 w 2020760"/>
              <a:gd name="connsiteY3" fmla="*/ 808304 h 808304"/>
              <a:gd name="connsiteX4" fmla="*/ 0 w 2020760"/>
              <a:gd name="connsiteY4" fmla="*/ 808304 h 808304"/>
              <a:gd name="connsiteX5" fmla="*/ 404152 w 2020760"/>
              <a:gd name="connsiteY5" fmla="*/ 404152 h 808304"/>
              <a:gd name="connsiteX6" fmla="*/ 0 w 2020760"/>
              <a:gd name="connsiteY6" fmla="*/ 0 h 808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0760" h="808304">
                <a:moveTo>
                  <a:pt x="0" y="0"/>
                </a:moveTo>
                <a:lnTo>
                  <a:pt x="1616608" y="0"/>
                </a:lnTo>
                <a:lnTo>
                  <a:pt x="2020760" y="404152"/>
                </a:lnTo>
                <a:lnTo>
                  <a:pt x="1616608" y="808304"/>
                </a:lnTo>
                <a:lnTo>
                  <a:pt x="0" y="808304"/>
                </a:lnTo>
                <a:lnTo>
                  <a:pt x="404152" y="404152"/>
                </a:lnTo>
                <a:lnTo>
                  <a:pt x="0" y="0"/>
                </a:lnTo>
                <a:close/>
              </a:path>
            </a:pathLst>
          </a:custGeom>
          <a:solidFill>
            <a:schemeClr val="bg2">
              <a:lumMod val="75000"/>
            </a:schemeClr>
          </a:solidFill>
          <a:ln w="19050">
            <a:solidFill>
              <a:schemeClr val="bg2">
                <a:lumMod val="75000"/>
              </a:schemeClr>
            </a:solidFill>
          </a:ln>
        </p:spPr>
        <p:style>
          <a:lnRef idx="2">
            <a:schemeClr val="accent1"/>
          </a:lnRef>
          <a:fillRef idx="1">
            <a:schemeClr val="lt1"/>
          </a:fillRef>
          <a:effectRef idx="0">
            <a:schemeClr val="accent1"/>
          </a:effectRef>
          <a:fontRef idx="minor">
            <a:schemeClr val="dk1"/>
          </a:fontRef>
        </p:style>
        <p:txBody>
          <a:bodyPr spcFirstLastPara="0" vert="horz" wrap="square" lIns="448158" tIns="14669" rIns="418821" bIns="14669" numCol="1" spcCol="1270" anchor="ctr" anchorCtr="0">
            <a:noAutofit/>
          </a:bodyPr>
          <a:lstStyle/>
          <a:p>
            <a:pPr lvl="0" algn="ctr" defTabSz="488950">
              <a:lnSpc>
                <a:spcPct val="90000"/>
              </a:lnSpc>
              <a:spcBef>
                <a:spcPct val="0"/>
              </a:spcBef>
              <a:spcAft>
                <a:spcPct val="35000"/>
              </a:spcAft>
            </a:pPr>
            <a:r>
              <a:rPr lang="en-US" b="1" kern="1200">
                <a:solidFill>
                  <a:schemeClr val="bg1"/>
                </a:solidFill>
                <a:latin typeface="Century Gothic" pitchFamily="34" charset="0"/>
              </a:rPr>
              <a:t>1st 5-year renewal</a:t>
            </a:r>
          </a:p>
          <a:p>
            <a:pPr lvl="0" algn="ctr" defTabSz="488950">
              <a:lnSpc>
                <a:spcPct val="90000"/>
              </a:lnSpc>
              <a:spcBef>
                <a:spcPct val="0"/>
              </a:spcBef>
              <a:spcAft>
                <a:spcPct val="35000"/>
              </a:spcAft>
            </a:pPr>
            <a:r>
              <a:rPr lang="en-US" b="1" kern="1200">
                <a:solidFill>
                  <a:schemeClr val="bg1"/>
                </a:solidFill>
                <a:latin typeface="Century Gothic" pitchFamily="34" charset="0"/>
              </a:rPr>
              <a:t>Pt. V, Art. 4</a:t>
            </a:r>
          </a:p>
        </p:txBody>
      </p:sp>
      <p:sp>
        <p:nvSpPr>
          <p:cNvPr id="12" name="Freeform 11" descr="and the 2nd 5-year renewal"/>
          <p:cNvSpPr/>
          <p:nvPr/>
        </p:nvSpPr>
        <p:spPr>
          <a:xfrm>
            <a:off x="4617969" y="2392065"/>
            <a:ext cx="2112264" cy="1231254"/>
          </a:xfrm>
          <a:custGeom>
            <a:avLst/>
            <a:gdLst>
              <a:gd name="connsiteX0" fmla="*/ 0 w 2020760"/>
              <a:gd name="connsiteY0" fmla="*/ 0 h 808304"/>
              <a:gd name="connsiteX1" fmla="*/ 1616608 w 2020760"/>
              <a:gd name="connsiteY1" fmla="*/ 0 h 808304"/>
              <a:gd name="connsiteX2" fmla="*/ 2020760 w 2020760"/>
              <a:gd name="connsiteY2" fmla="*/ 404152 h 808304"/>
              <a:gd name="connsiteX3" fmla="*/ 1616608 w 2020760"/>
              <a:gd name="connsiteY3" fmla="*/ 808304 h 808304"/>
              <a:gd name="connsiteX4" fmla="*/ 0 w 2020760"/>
              <a:gd name="connsiteY4" fmla="*/ 808304 h 808304"/>
              <a:gd name="connsiteX5" fmla="*/ 404152 w 2020760"/>
              <a:gd name="connsiteY5" fmla="*/ 404152 h 808304"/>
              <a:gd name="connsiteX6" fmla="*/ 0 w 2020760"/>
              <a:gd name="connsiteY6" fmla="*/ 0 h 808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0760" h="808304">
                <a:moveTo>
                  <a:pt x="0" y="0"/>
                </a:moveTo>
                <a:lnTo>
                  <a:pt x="1616608" y="0"/>
                </a:lnTo>
                <a:lnTo>
                  <a:pt x="2020760" y="404152"/>
                </a:lnTo>
                <a:lnTo>
                  <a:pt x="1616608" y="808304"/>
                </a:lnTo>
                <a:lnTo>
                  <a:pt x="0" y="808304"/>
                </a:lnTo>
                <a:lnTo>
                  <a:pt x="404152" y="404152"/>
                </a:lnTo>
                <a:lnTo>
                  <a:pt x="0" y="0"/>
                </a:lnTo>
                <a:close/>
              </a:path>
            </a:pathLst>
          </a:custGeom>
          <a:solidFill>
            <a:schemeClr val="bg2">
              <a:lumMod val="75000"/>
            </a:schemeClr>
          </a:solidFill>
          <a:ln w="19050">
            <a:solidFill>
              <a:schemeClr val="bg2">
                <a:lumMod val="75000"/>
              </a:schemeClr>
            </a:solidFill>
          </a:ln>
        </p:spPr>
        <p:style>
          <a:lnRef idx="2">
            <a:schemeClr val="accent1"/>
          </a:lnRef>
          <a:fillRef idx="1">
            <a:schemeClr val="lt1"/>
          </a:fillRef>
          <a:effectRef idx="0">
            <a:schemeClr val="accent1"/>
          </a:effectRef>
          <a:fontRef idx="minor">
            <a:schemeClr val="dk1"/>
          </a:fontRef>
        </p:style>
        <p:txBody>
          <a:bodyPr spcFirstLastPara="0" vert="horz" wrap="square" lIns="448158" tIns="14669" rIns="418821" bIns="14669" numCol="1" spcCol="1270" anchor="ctr" anchorCtr="0">
            <a:noAutofit/>
          </a:bodyPr>
          <a:lstStyle/>
          <a:p>
            <a:pPr lvl="0" algn="ctr" defTabSz="488950">
              <a:lnSpc>
                <a:spcPct val="90000"/>
              </a:lnSpc>
              <a:spcBef>
                <a:spcPct val="0"/>
              </a:spcBef>
              <a:spcAft>
                <a:spcPct val="35000"/>
              </a:spcAft>
            </a:pPr>
            <a:r>
              <a:rPr lang="en-US" b="1" kern="1200">
                <a:solidFill>
                  <a:schemeClr val="bg1"/>
                </a:solidFill>
                <a:latin typeface="Century Gothic" pitchFamily="34" charset="0"/>
              </a:rPr>
              <a:t>2nd 5-year renewal </a:t>
            </a:r>
          </a:p>
          <a:p>
            <a:pPr lvl="0" algn="ctr" defTabSz="488950">
              <a:lnSpc>
                <a:spcPct val="90000"/>
              </a:lnSpc>
              <a:spcBef>
                <a:spcPct val="0"/>
              </a:spcBef>
              <a:spcAft>
                <a:spcPct val="35000"/>
              </a:spcAft>
            </a:pPr>
            <a:r>
              <a:rPr lang="en-US" b="1" kern="1200">
                <a:solidFill>
                  <a:schemeClr val="bg1"/>
                </a:solidFill>
                <a:latin typeface="Century Gothic" pitchFamily="34" charset="0"/>
              </a:rPr>
              <a:t>Pt. V, Art</a:t>
            </a:r>
          </a:p>
        </p:txBody>
      </p:sp>
      <p:sp>
        <p:nvSpPr>
          <p:cNvPr id="13" name="Freeform 12" descr="After June 30, 2024, portions of the project not under construction shall become subject to any new technical criteria adopted by the Board. &#10;"/>
          <p:cNvSpPr/>
          <p:nvPr/>
        </p:nvSpPr>
        <p:spPr>
          <a:xfrm>
            <a:off x="6659185" y="2392065"/>
            <a:ext cx="2112264" cy="1231254"/>
          </a:xfrm>
          <a:custGeom>
            <a:avLst/>
            <a:gdLst>
              <a:gd name="connsiteX0" fmla="*/ 0 w 2020760"/>
              <a:gd name="connsiteY0" fmla="*/ 0 h 808304"/>
              <a:gd name="connsiteX1" fmla="*/ 1616608 w 2020760"/>
              <a:gd name="connsiteY1" fmla="*/ 0 h 808304"/>
              <a:gd name="connsiteX2" fmla="*/ 2020760 w 2020760"/>
              <a:gd name="connsiteY2" fmla="*/ 404152 h 808304"/>
              <a:gd name="connsiteX3" fmla="*/ 1616608 w 2020760"/>
              <a:gd name="connsiteY3" fmla="*/ 808304 h 808304"/>
              <a:gd name="connsiteX4" fmla="*/ 0 w 2020760"/>
              <a:gd name="connsiteY4" fmla="*/ 808304 h 808304"/>
              <a:gd name="connsiteX5" fmla="*/ 404152 w 2020760"/>
              <a:gd name="connsiteY5" fmla="*/ 404152 h 808304"/>
              <a:gd name="connsiteX6" fmla="*/ 0 w 2020760"/>
              <a:gd name="connsiteY6" fmla="*/ 0 h 808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0760" h="808304">
                <a:moveTo>
                  <a:pt x="0" y="0"/>
                </a:moveTo>
                <a:lnTo>
                  <a:pt x="1616608" y="0"/>
                </a:lnTo>
                <a:lnTo>
                  <a:pt x="2020760" y="404152"/>
                </a:lnTo>
                <a:lnTo>
                  <a:pt x="1616608" y="808304"/>
                </a:lnTo>
                <a:lnTo>
                  <a:pt x="0" y="808304"/>
                </a:lnTo>
                <a:lnTo>
                  <a:pt x="404152" y="404152"/>
                </a:lnTo>
                <a:lnTo>
                  <a:pt x="0" y="0"/>
                </a:lnTo>
                <a:close/>
              </a:path>
            </a:pathLst>
          </a:custGeom>
          <a:solidFill>
            <a:schemeClr val="accent5"/>
          </a:solidFill>
          <a:ln w="19050">
            <a:solidFill>
              <a:schemeClr val="accent5"/>
            </a:solidFill>
          </a:ln>
        </p:spPr>
        <p:style>
          <a:lnRef idx="2">
            <a:schemeClr val="accent4"/>
          </a:lnRef>
          <a:fillRef idx="1">
            <a:schemeClr val="lt1"/>
          </a:fillRef>
          <a:effectRef idx="0">
            <a:schemeClr val="accent4"/>
          </a:effectRef>
          <a:fontRef idx="minor">
            <a:schemeClr val="dk1"/>
          </a:fontRef>
        </p:style>
        <p:txBody>
          <a:bodyPr spcFirstLastPara="0" vert="horz" wrap="square" lIns="468160" tIns="21336" rIns="425488" bIns="21336" numCol="1" spcCol="1270" anchor="ctr" anchorCtr="0">
            <a:noAutofit/>
          </a:bodyPr>
          <a:lstStyle/>
          <a:p>
            <a:pPr lvl="0" algn="ctr" defTabSz="711200">
              <a:lnSpc>
                <a:spcPct val="90000"/>
              </a:lnSpc>
              <a:spcBef>
                <a:spcPct val="0"/>
              </a:spcBef>
              <a:spcAft>
                <a:spcPct val="35000"/>
              </a:spcAft>
            </a:pPr>
            <a:r>
              <a:rPr lang="en-US" sz="2000" b="1" kern="1200">
                <a:solidFill>
                  <a:schemeClr val="bg1"/>
                </a:solidFill>
                <a:latin typeface="Century Gothic" pitchFamily="34" charset="0"/>
              </a:rPr>
              <a:t>New criteria</a:t>
            </a:r>
          </a:p>
        </p:txBody>
      </p:sp>
      <p:sp>
        <p:nvSpPr>
          <p:cNvPr id="7" name="Text Box 22"/>
          <p:cNvSpPr txBox="1">
            <a:spLocks noChangeArrowheads="1"/>
          </p:cNvSpPr>
          <p:nvPr/>
        </p:nvSpPr>
        <p:spPr bwMode="auto">
          <a:xfrm>
            <a:off x="6596525" y="3659430"/>
            <a:ext cx="1907991" cy="66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ctr">
              <a:lnSpc>
                <a:spcPct val="115000"/>
              </a:lnSpc>
              <a:spcBef>
                <a:spcPts val="0"/>
              </a:spcBef>
              <a:spcAft>
                <a:spcPts val="1000"/>
              </a:spcAft>
            </a:pPr>
            <a:r>
              <a:rPr lang="en-US" sz="2000">
                <a:effectLst/>
                <a:latin typeface="Century Gothic"/>
                <a:ea typeface="Times New Roman"/>
                <a:cs typeface="Times New Roman"/>
              </a:rPr>
              <a:t>7/1/24 – 6/30/29</a:t>
            </a:r>
            <a:endParaRPr lang="en-US" sz="2000">
              <a:effectLst/>
              <a:latin typeface="Calibri"/>
              <a:ea typeface="Times New Roman"/>
              <a:cs typeface="Times New Roman"/>
            </a:endParaRPr>
          </a:p>
        </p:txBody>
      </p:sp>
      <p:sp>
        <p:nvSpPr>
          <p:cNvPr id="4" name="TextBox 3"/>
          <p:cNvSpPr txBox="1"/>
          <p:nvPr/>
        </p:nvSpPr>
        <p:spPr>
          <a:xfrm>
            <a:off x="1998865" y="4581150"/>
            <a:ext cx="5118709" cy="461665"/>
          </a:xfrm>
          <a:prstGeom prst="rect">
            <a:avLst/>
          </a:prstGeom>
          <a:noFill/>
        </p:spPr>
        <p:txBody>
          <a:bodyPr wrap="none" rtlCol="0">
            <a:spAutoFit/>
          </a:bodyPr>
          <a:lstStyle/>
          <a:p>
            <a:r>
              <a:rPr lang="en-US" sz="2400" b="1">
                <a:latin typeface="Century Gothic" panose="020B0502020202020204" pitchFamily="34" charset="0"/>
              </a:rPr>
              <a:t>Permits issued before July 1, 2014</a:t>
            </a:r>
          </a:p>
        </p:txBody>
      </p:sp>
      <p:sp>
        <p:nvSpPr>
          <p:cNvPr id="5" name="Text Placeholder 4"/>
          <p:cNvSpPr>
            <a:spLocks noGrp="1"/>
          </p:cNvSpPr>
          <p:nvPr>
            <p:ph type="body" sz="quarter" idx="11"/>
          </p:nvPr>
        </p:nvSpPr>
        <p:spPr/>
        <p:txBody>
          <a:bodyPr/>
          <a:lstStyle/>
          <a:p>
            <a:r>
              <a:rPr lang="en-US">
                <a:solidFill>
                  <a:srgbClr val="1A805B">
                    <a:lumMod val="75000"/>
                  </a:srgbClr>
                </a:solidFill>
              </a:rPr>
              <a:t>4c. | ESM PLAN SUBMITTAL &amp; REVIEW</a:t>
            </a:r>
            <a:r>
              <a:rPr lang="en-US"/>
              <a:t>| Pg. 10-11</a:t>
            </a:r>
          </a:p>
        </p:txBody>
      </p:sp>
      <p:sp>
        <p:nvSpPr>
          <p:cNvPr id="14" name="Freeform 13" descr="After June 30, 2024, portions of the project not under construction shall become subject to any new technical criteria adopted by the Board. &#10;"/>
          <p:cNvSpPr/>
          <p:nvPr/>
        </p:nvSpPr>
        <p:spPr>
          <a:xfrm>
            <a:off x="539475" y="5299382"/>
            <a:ext cx="1806849" cy="861991"/>
          </a:xfrm>
          <a:custGeom>
            <a:avLst/>
            <a:gdLst>
              <a:gd name="connsiteX0" fmla="*/ 0 w 2020760"/>
              <a:gd name="connsiteY0" fmla="*/ 0 h 808304"/>
              <a:gd name="connsiteX1" fmla="*/ 1616608 w 2020760"/>
              <a:gd name="connsiteY1" fmla="*/ 0 h 808304"/>
              <a:gd name="connsiteX2" fmla="*/ 2020760 w 2020760"/>
              <a:gd name="connsiteY2" fmla="*/ 404152 h 808304"/>
              <a:gd name="connsiteX3" fmla="*/ 1616608 w 2020760"/>
              <a:gd name="connsiteY3" fmla="*/ 808304 h 808304"/>
              <a:gd name="connsiteX4" fmla="*/ 0 w 2020760"/>
              <a:gd name="connsiteY4" fmla="*/ 808304 h 808304"/>
              <a:gd name="connsiteX5" fmla="*/ 404152 w 2020760"/>
              <a:gd name="connsiteY5" fmla="*/ 404152 h 808304"/>
              <a:gd name="connsiteX6" fmla="*/ 0 w 2020760"/>
              <a:gd name="connsiteY6" fmla="*/ 0 h 808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0760" h="808304">
                <a:moveTo>
                  <a:pt x="0" y="0"/>
                </a:moveTo>
                <a:lnTo>
                  <a:pt x="1616608" y="0"/>
                </a:lnTo>
                <a:lnTo>
                  <a:pt x="2020760" y="404152"/>
                </a:lnTo>
                <a:lnTo>
                  <a:pt x="1616608" y="808304"/>
                </a:lnTo>
                <a:lnTo>
                  <a:pt x="0" y="808304"/>
                </a:lnTo>
                <a:lnTo>
                  <a:pt x="404152" y="404152"/>
                </a:lnTo>
                <a:lnTo>
                  <a:pt x="0" y="0"/>
                </a:lnTo>
                <a:close/>
              </a:path>
            </a:pathLst>
          </a:custGeom>
          <a:solidFill>
            <a:schemeClr val="accent5"/>
          </a:solidFill>
          <a:ln w="19050">
            <a:solidFill>
              <a:schemeClr val="accent5"/>
            </a:solidFill>
          </a:ln>
        </p:spPr>
        <p:style>
          <a:lnRef idx="2">
            <a:schemeClr val="accent4"/>
          </a:lnRef>
          <a:fillRef idx="1">
            <a:schemeClr val="lt1"/>
          </a:fillRef>
          <a:effectRef idx="0">
            <a:schemeClr val="accent4"/>
          </a:effectRef>
          <a:fontRef idx="minor">
            <a:schemeClr val="dk1"/>
          </a:fontRef>
        </p:style>
        <p:txBody>
          <a:bodyPr spcFirstLastPara="0" vert="horz" wrap="square" lIns="468160" tIns="21336" rIns="425488" bIns="21336" numCol="1" spcCol="1270" anchor="ctr" anchorCtr="0">
            <a:noAutofit/>
          </a:bodyPr>
          <a:lstStyle/>
          <a:p>
            <a:pPr lvl="0" algn="ctr" defTabSz="711200">
              <a:lnSpc>
                <a:spcPct val="90000"/>
              </a:lnSpc>
              <a:spcBef>
                <a:spcPct val="0"/>
              </a:spcBef>
              <a:spcAft>
                <a:spcPct val="35000"/>
              </a:spcAft>
            </a:pPr>
            <a:r>
              <a:rPr lang="en-US" sz="2000" b="1" kern="1200">
                <a:solidFill>
                  <a:schemeClr val="bg1"/>
                </a:solidFill>
                <a:latin typeface="Century Gothic" pitchFamily="34" charset="0"/>
              </a:rPr>
              <a:t>New criteria</a:t>
            </a:r>
          </a:p>
        </p:txBody>
      </p:sp>
      <p:sp>
        <p:nvSpPr>
          <p:cNvPr id="15" name="Text Box 23"/>
          <p:cNvSpPr txBox="1">
            <a:spLocks noChangeArrowheads="1"/>
          </p:cNvSpPr>
          <p:nvPr/>
        </p:nvSpPr>
        <p:spPr bwMode="auto">
          <a:xfrm>
            <a:off x="2419348" y="5310805"/>
            <a:ext cx="5609102" cy="66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nSpc>
                <a:spcPct val="115000"/>
              </a:lnSpc>
              <a:spcBef>
                <a:spcPts val="0"/>
              </a:spcBef>
              <a:spcAft>
                <a:spcPts val="1000"/>
              </a:spcAft>
            </a:pPr>
            <a:r>
              <a:rPr lang="en-US" sz="2000" i="1">
                <a:latin typeface="Calibri"/>
                <a:ea typeface="Times New Roman"/>
                <a:cs typeface="Times New Roman"/>
              </a:rPr>
              <a:t>Portions of projects not under construction must comply with the requirements of Pt. V, Art. 3 criteria</a:t>
            </a:r>
            <a:endParaRPr lang="en-US" sz="2000" i="1">
              <a:effectLst/>
              <a:latin typeface="Calibri"/>
              <a:ea typeface="Times New Roman"/>
              <a:cs typeface="Times New Roman"/>
            </a:endParaRPr>
          </a:p>
        </p:txBody>
      </p:sp>
      <p:sp>
        <p:nvSpPr>
          <p:cNvPr id="10" name="Rectangle 9">
            <a:extLst>
              <a:ext uri="{FF2B5EF4-FFF2-40B4-BE49-F238E27FC236}">
                <a16:creationId xmlns:a16="http://schemas.microsoft.com/office/drawing/2014/main" id="{F04E5E3B-296D-B1A0-8593-7CF0FB032361}"/>
              </a:ext>
            </a:extLst>
          </p:cNvPr>
          <p:cNvSpPr/>
          <p:nvPr/>
        </p:nvSpPr>
        <p:spPr>
          <a:xfrm>
            <a:off x="6596525" y="2123230"/>
            <a:ext cx="2232505" cy="2342705"/>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C2CAFEF-300D-968D-3E53-FC6F56F63A30}"/>
              </a:ext>
            </a:extLst>
          </p:cNvPr>
          <p:cNvSpPr/>
          <p:nvPr/>
        </p:nvSpPr>
        <p:spPr>
          <a:xfrm>
            <a:off x="424452" y="2123230"/>
            <a:ext cx="6129750" cy="2342705"/>
          </a:xfrm>
          <a:prstGeom prst="rec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21233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0"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SWM Plan</a:t>
            </a:r>
          </a:p>
        </p:txBody>
      </p:sp>
      <p:sp>
        <p:nvSpPr>
          <p:cNvPr id="3" name="Content Placeholder 2"/>
          <p:cNvSpPr>
            <a:spLocks noGrp="1"/>
          </p:cNvSpPr>
          <p:nvPr>
            <p:ph idx="1"/>
          </p:nvPr>
        </p:nvSpPr>
        <p:spPr/>
        <p:txBody>
          <a:bodyPr/>
          <a:lstStyle/>
          <a:p>
            <a:r>
              <a:rPr lang="en-US"/>
              <a:t>Time limits of technical criteria applicability</a:t>
            </a:r>
          </a:p>
        </p:txBody>
      </p:sp>
      <p:sp>
        <p:nvSpPr>
          <p:cNvPr id="9" name="Freeform 8" descr="Land-disturbing activities that obtained an initial state permit on or after July 1, 2014 must meet the Part II B technical criteria, with the exception of grandfathered projects. "/>
          <p:cNvSpPr/>
          <p:nvPr/>
        </p:nvSpPr>
        <p:spPr>
          <a:xfrm>
            <a:off x="539475" y="2423789"/>
            <a:ext cx="2108328" cy="1235641"/>
          </a:xfrm>
          <a:custGeom>
            <a:avLst/>
            <a:gdLst>
              <a:gd name="connsiteX0" fmla="*/ 0 w 2020760"/>
              <a:gd name="connsiteY0" fmla="*/ 0 h 808304"/>
              <a:gd name="connsiteX1" fmla="*/ 1616608 w 2020760"/>
              <a:gd name="connsiteY1" fmla="*/ 0 h 808304"/>
              <a:gd name="connsiteX2" fmla="*/ 2020760 w 2020760"/>
              <a:gd name="connsiteY2" fmla="*/ 404152 h 808304"/>
              <a:gd name="connsiteX3" fmla="*/ 1616608 w 2020760"/>
              <a:gd name="connsiteY3" fmla="*/ 808304 h 808304"/>
              <a:gd name="connsiteX4" fmla="*/ 0 w 2020760"/>
              <a:gd name="connsiteY4" fmla="*/ 808304 h 808304"/>
              <a:gd name="connsiteX5" fmla="*/ 404152 w 2020760"/>
              <a:gd name="connsiteY5" fmla="*/ 404152 h 808304"/>
              <a:gd name="connsiteX6" fmla="*/ 0 w 2020760"/>
              <a:gd name="connsiteY6" fmla="*/ 0 h 808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0760" h="808304">
                <a:moveTo>
                  <a:pt x="0" y="0"/>
                </a:moveTo>
                <a:lnTo>
                  <a:pt x="1616608" y="0"/>
                </a:lnTo>
                <a:lnTo>
                  <a:pt x="2020760" y="404152"/>
                </a:lnTo>
                <a:lnTo>
                  <a:pt x="1616608" y="808304"/>
                </a:lnTo>
                <a:lnTo>
                  <a:pt x="0" y="808304"/>
                </a:lnTo>
                <a:lnTo>
                  <a:pt x="404152" y="404152"/>
                </a:lnTo>
                <a:lnTo>
                  <a:pt x="0" y="0"/>
                </a:lnTo>
                <a:close/>
              </a:path>
            </a:pathLst>
          </a:custGeom>
          <a:solidFill>
            <a:schemeClr val="tx2"/>
          </a:solidFill>
          <a:ln w="19050">
            <a:solidFill>
              <a:schemeClr val="tx1"/>
            </a:solidFill>
          </a:ln>
        </p:spPr>
        <p:style>
          <a:lnRef idx="2">
            <a:schemeClr val="accent1"/>
          </a:lnRef>
          <a:fillRef idx="1">
            <a:schemeClr val="lt1"/>
          </a:fillRef>
          <a:effectRef idx="0">
            <a:schemeClr val="accent1"/>
          </a:effectRef>
          <a:fontRef idx="minor">
            <a:schemeClr val="dk1"/>
          </a:fontRef>
        </p:style>
        <p:txBody>
          <a:bodyPr spcFirstLastPara="0" vert="horz" wrap="square" lIns="448158" tIns="14669" rIns="418821" bIns="14669" numCol="1" spcCol="1270" anchor="ctr" anchorCtr="0">
            <a:noAutofit/>
          </a:bodyPr>
          <a:lstStyle/>
          <a:p>
            <a:pPr lvl="0" algn="ctr" defTabSz="466725">
              <a:lnSpc>
                <a:spcPct val="90000"/>
              </a:lnSpc>
              <a:spcBef>
                <a:spcPct val="0"/>
              </a:spcBef>
              <a:spcAft>
                <a:spcPct val="35000"/>
              </a:spcAft>
            </a:pPr>
            <a:r>
              <a:rPr lang="en-US" b="1" kern="1200">
                <a:solidFill>
                  <a:schemeClr val="bg1"/>
                </a:solidFill>
                <a:latin typeface="Century Gothic" pitchFamily="34" charset="0"/>
              </a:rPr>
              <a:t>Initial permit coverage</a:t>
            </a:r>
          </a:p>
          <a:p>
            <a:pPr lvl="0" algn="ctr" defTabSz="466725">
              <a:lnSpc>
                <a:spcPct val="90000"/>
              </a:lnSpc>
              <a:spcBef>
                <a:spcPct val="0"/>
              </a:spcBef>
              <a:spcAft>
                <a:spcPct val="35000"/>
              </a:spcAft>
            </a:pPr>
            <a:r>
              <a:rPr lang="en-US" b="1" kern="1200">
                <a:solidFill>
                  <a:schemeClr val="bg1"/>
                </a:solidFill>
                <a:latin typeface="Century Gothic" pitchFamily="34" charset="0"/>
              </a:rPr>
              <a:t>Pt. </a:t>
            </a:r>
            <a:r>
              <a:rPr lang="en-US" b="1">
                <a:solidFill>
                  <a:schemeClr val="bg1"/>
                </a:solidFill>
                <a:latin typeface="Century Gothic" pitchFamily="34" charset="0"/>
              </a:rPr>
              <a:t>V, Art. 3</a:t>
            </a:r>
            <a:endParaRPr lang="en-US" b="1" kern="1200">
              <a:solidFill>
                <a:schemeClr val="bg1"/>
              </a:solidFill>
              <a:latin typeface="Century Gothic" pitchFamily="34" charset="0"/>
            </a:endParaRPr>
          </a:p>
        </p:txBody>
      </p:sp>
      <p:sp>
        <p:nvSpPr>
          <p:cNvPr id="8" name="Text Box 23"/>
          <p:cNvSpPr txBox="1">
            <a:spLocks noChangeArrowheads="1"/>
          </p:cNvSpPr>
          <p:nvPr/>
        </p:nvSpPr>
        <p:spPr bwMode="auto">
          <a:xfrm>
            <a:off x="539475" y="3659430"/>
            <a:ext cx="1917038" cy="66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ctr">
              <a:lnSpc>
                <a:spcPct val="115000"/>
              </a:lnSpc>
              <a:spcBef>
                <a:spcPts val="0"/>
              </a:spcBef>
              <a:spcAft>
                <a:spcPts val="1000"/>
              </a:spcAft>
            </a:pPr>
            <a:r>
              <a:rPr lang="en-US" sz="2000">
                <a:effectLst/>
                <a:latin typeface="Century Gothic"/>
                <a:ea typeface="Times New Roman"/>
                <a:cs typeface="Times New Roman"/>
              </a:rPr>
              <a:t>7/1/14 – 6/30/19</a:t>
            </a:r>
            <a:endParaRPr lang="en-US" sz="2000">
              <a:effectLst/>
              <a:latin typeface="Calibri"/>
              <a:ea typeface="Times New Roman"/>
              <a:cs typeface="Times New Roman"/>
            </a:endParaRPr>
          </a:p>
        </p:txBody>
      </p:sp>
      <p:sp>
        <p:nvSpPr>
          <p:cNvPr id="11" name="Freeform 10" descr="Land-disturbing activities conducted in accordance with the Part II B technical criteria shall remain subject to the Part II B technical criteria for two additional state permit cycles."/>
          <p:cNvSpPr/>
          <p:nvPr/>
        </p:nvSpPr>
        <p:spPr>
          <a:xfrm>
            <a:off x="2576754" y="2392065"/>
            <a:ext cx="2112264" cy="1231254"/>
          </a:xfrm>
          <a:custGeom>
            <a:avLst/>
            <a:gdLst>
              <a:gd name="connsiteX0" fmla="*/ 0 w 2020760"/>
              <a:gd name="connsiteY0" fmla="*/ 0 h 808304"/>
              <a:gd name="connsiteX1" fmla="*/ 1616608 w 2020760"/>
              <a:gd name="connsiteY1" fmla="*/ 0 h 808304"/>
              <a:gd name="connsiteX2" fmla="*/ 2020760 w 2020760"/>
              <a:gd name="connsiteY2" fmla="*/ 404152 h 808304"/>
              <a:gd name="connsiteX3" fmla="*/ 1616608 w 2020760"/>
              <a:gd name="connsiteY3" fmla="*/ 808304 h 808304"/>
              <a:gd name="connsiteX4" fmla="*/ 0 w 2020760"/>
              <a:gd name="connsiteY4" fmla="*/ 808304 h 808304"/>
              <a:gd name="connsiteX5" fmla="*/ 404152 w 2020760"/>
              <a:gd name="connsiteY5" fmla="*/ 404152 h 808304"/>
              <a:gd name="connsiteX6" fmla="*/ 0 w 2020760"/>
              <a:gd name="connsiteY6" fmla="*/ 0 h 808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0760" h="808304">
                <a:moveTo>
                  <a:pt x="0" y="0"/>
                </a:moveTo>
                <a:lnTo>
                  <a:pt x="1616608" y="0"/>
                </a:lnTo>
                <a:lnTo>
                  <a:pt x="2020760" y="404152"/>
                </a:lnTo>
                <a:lnTo>
                  <a:pt x="1616608" y="808304"/>
                </a:lnTo>
                <a:lnTo>
                  <a:pt x="0" y="808304"/>
                </a:lnTo>
                <a:lnTo>
                  <a:pt x="404152" y="404152"/>
                </a:lnTo>
                <a:lnTo>
                  <a:pt x="0" y="0"/>
                </a:lnTo>
                <a:close/>
              </a:path>
            </a:pathLst>
          </a:custGeom>
          <a:solidFill>
            <a:schemeClr val="tx2"/>
          </a:solidFill>
          <a:ln w="19050">
            <a:solidFill>
              <a:schemeClr val="tx1"/>
            </a:solidFill>
          </a:ln>
        </p:spPr>
        <p:style>
          <a:lnRef idx="2">
            <a:schemeClr val="accent1"/>
          </a:lnRef>
          <a:fillRef idx="1">
            <a:schemeClr val="lt1"/>
          </a:fillRef>
          <a:effectRef idx="0">
            <a:schemeClr val="accent1"/>
          </a:effectRef>
          <a:fontRef idx="minor">
            <a:schemeClr val="dk1"/>
          </a:fontRef>
        </p:style>
        <p:txBody>
          <a:bodyPr spcFirstLastPara="0" vert="horz" wrap="square" lIns="448158" tIns="14669" rIns="418821" bIns="14669" numCol="1" spcCol="1270" anchor="ctr" anchorCtr="0">
            <a:noAutofit/>
          </a:bodyPr>
          <a:lstStyle/>
          <a:p>
            <a:pPr lvl="0" algn="ctr" defTabSz="488950">
              <a:lnSpc>
                <a:spcPct val="90000"/>
              </a:lnSpc>
              <a:spcBef>
                <a:spcPct val="0"/>
              </a:spcBef>
              <a:spcAft>
                <a:spcPct val="35000"/>
              </a:spcAft>
            </a:pPr>
            <a:r>
              <a:rPr lang="en-US" b="1" kern="1200">
                <a:solidFill>
                  <a:schemeClr val="bg1"/>
                </a:solidFill>
                <a:latin typeface="Century Gothic" pitchFamily="34" charset="0"/>
              </a:rPr>
              <a:t>1st 5-year renewal</a:t>
            </a:r>
          </a:p>
          <a:p>
            <a:pPr lvl="0" algn="ctr" defTabSz="488950">
              <a:lnSpc>
                <a:spcPct val="90000"/>
              </a:lnSpc>
              <a:spcBef>
                <a:spcPct val="0"/>
              </a:spcBef>
              <a:spcAft>
                <a:spcPct val="35000"/>
              </a:spcAft>
            </a:pPr>
            <a:r>
              <a:rPr lang="en-US" b="1" kern="1200">
                <a:solidFill>
                  <a:schemeClr val="bg1"/>
                </a:solidFill>
                <a:latin typeface="Century Gothic" pitchFamily="34" charset="0"/>
              </a:rPr>
              <a:t>Pt. V, Art. 3</a:t>
            </a:r>
          </a:p>
        </p:txBody>
      </p:sp>
      <p:sp>
        <p:nvSpPr>
          <p:cNvPr id="12" name="Freeform 11" descr="Land-disturbing activities conducted in accordance with the Part II B technical criteria shall remain subject to the Part II B technical criteria for two additional state permit cycles."/>
          <p:cNvSpPr/>
          <p:nvPr/>
        </p:nvSpPr>
        <p:spPr>
          <a:xfrm>
            <a:off x="4617969" y="2392065"/>
            <a:ext cx="2112264" cy="1231254"/>
          </a:xfrm>
          <a:custGeom>
            <a:avLst/>
            <a:gdLst>
              <a:gd name="connsiteX0" fmla="*/ 0 w 2020760"/>
              <a:gd name="connsiteY0" fmla="*/ 0 h 808304"/>
              <a:gd name="connsiteX1" fmla="*/ 1616608 w 2020760"/>
              <a:gd name="connsiteY1" fmla="*/ 0 h 808304"/>
              <a:gd name="connsiteX2" fmla="*/ 2020760 w 2020760"/>
              <a:gd name="connsiteY2" fmla="*/ 404152 h 808304"/>
              <a:gd name="connsiteX3" fmla="*/ 1616608 w 2020760"/>
              <a:gd name="connsiteY3" fmla="*/ 808304 h 808304"/>
              <a:gd name="connsiteX4" fmla="*/ 0 w 2020760"/>
              <a:gd name="connsiteY4" fmla="*/ 808304 h 808304"/>
              <a:gd name="connsiteX5" fmla="*/ 404152 w 2020760"/>
              <a:gd name="connsiteY5" fmla="*/ 404152 h 808304"/>
              <a:gd name="connsiteX6" fmla="*/ 0 w 2020760"/>
              <a:gd name="connsiteY6" fmla="*/ 0 h 808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0760" h="808304">
                <a:moveTo>
                  <a:pt x="0" y="0"/>
                </a:moveTo>
                <a:lnTo>
                  <a:pt x="1616608" y="0"/>
                </a:lnTo>
                <a:lnTo>
                  <a:pt x="2020760" y="404152"/>
                </a:lnTo>
                <a:lnTo>
                  <a:pt x="1616608" y="808304"/>
                </a:lnTo>
                <a:lnTo>
                  <a:pt x="0" y="808304"/>
                </a:lnTo>
                <a:lnTo>
                  <a:pt x="404152" y="404152"/>
                </a:lnTo>
                <a:lnTo>
                  <a:pt x="0" y="0"/>
                </a:lnTo>
                <a:close/>
              </a:path>
            </a:pathLst>
          </a:custGeom>
          <a:solidFill>
            <a:schemeClr val="tx2"/>
          </a:solidFill>
          <a:ln w="19050">
            <a:solidFill>
              <a:schemeClr val="tx1"/>
            </a:solidFill>
          </a:ln>
        </p:spPr>
        <p:style>
          <a:lnRef idx="2">
            <a:schemeClr val="accent1"/>
          </a:lnRef>
          <a:fillRef idx="1">
            <a:schemeClr val="lt1"/>
          </a:fillRef>
          <a:effectRef idx="0">
            <a:schemeClr val="accent1"/>
          </a:effectRef>
          <a:fontRef idx="minor">
            <a:schemeClr val="dk1"/>
          </a:fontRef>
        </p:style>
        <p:txBody>
          <a:bodyPr spcFirstLastPara="0" vert="horz" wrap="square" lIns="448158" tIns="14669" rIns="418821" bIns="14669" numCol="1" spcCol="1270" anchor="ctr" anchorCtr="0">
            <a:noAutofit/>
          </a:bodyPr>
          <a:lstStyle/>
          <a:p>
            <a:pPr lvl="0" algn="ctr" defTabSz="488950">
              <a:lnSpc>
                <a:spcPct val="90000"/>
              </a:lnSpc>
              <a:spcBef>
                <a:spcPct val="0"/>
              </a:spcBef>
              <a:spcAft>
                <a:spcPct val="35000"/>
              </a:spcAft>
            </a:pPr>
            <a:r>
              <a:rPr lang="en-US" b="1" kern="1200">
                <a:solidFill>
                  <a:schemeClr val="bg1"/>
                </a:solidFill>
                <a:latin typeface="Century Gothic" pitchFamily="34" charset="0"/>
              </a:rPr>
              <a:t>2nd 5-year renewal </a:t>
            </a:r>
          </a:p>
          <a:p>
            <a:pPr lvl="0" algn="ctr" defTabSz="488950">
              <a:lnSpc>
                <a:spcPct val="90000"/>
              </a:lnSpc>
              <a:spcBef>
                <a:spcPct val="0"/>
              </a:spcBef>
              <a:spcAft>
                <a:spcPct val="35000"/>
              </a:spcAft>
            </a:pPr>
            <a:r>
              <a:rPr lang="en-US" b="1" kern="1200">
                <a:solidFill>
                  <a:schemeClr val="bg1"/>
                </a:solidFill>
                <a:latin typeface="Century Gothic" pitchFamily="34" charset="0"/>
              </a:rPr>
              <a:t>Pt. </a:t>
            </a:r>
            <a:r>
              <a:rPr lang="en-US" b="1">
                <a:solidFill>
                  <a:schemeClr val="bg1"/>
                </a:solidFill>
                <a:latin typeface="Century Gothic" pitchFamily="34" charset="0"/>
              </a:rPr>
              <a:t>V, Art. 3</a:t>
            </a:r>
            <a:endParaRPr lang="en-US" b="1" kern="1200">
              <a:solidFill>
                <a:schemeClr val="bg1"/>
              </a:solidFill>
              <a:latin typeface="Century Gothic" pitchFamily="34" charset="0"/>
            </a:endParaRPr>
          </a:p>
        </p:txBody>
      </p:sp>
      <p:sp>
        <p:nvSpPr>
          <p:cNvPr id="13" name="Freeform 12" descr="After such time, portions of the project not under construction shall become subject to any new technical criteria adopted by the Board"/>
          <p:cNvSpPr/>
          <p:nvPr/>
        </p:nvSpPr>
        <p:spPr>
          <a:xfrm>
            <a:off x="6659185" y="2392065"/>
            <a:ext cx="2112264" cy="1231254"/>
          </a:xfrm>
          <a:custGeom>
            <a:avLst/>
            <a:gdLst>
              <a:gd name="connsiteX0" fmla="*/ 0 w 2020760"/>
              <a:gd name="connsiteY0" fmla="*/ 0 h 808304"/>
              <a:gd name="connsiteX1" fmla="*/ 1616608 w 2020760"/>
              <a:gd name="connsiteY1" fmla="*/ 0 h 808304"/>
              <a:gd name="connsiteX2" fmla="*/ 2020760 w 2020760"/>
              <a:gd name="connsiteY2" fmla="*/ 404152 h 808304"/>
              <a:gd name="connsiteX3" fmla="*/ 1616608 w 2020760"/>
              <a:gd name="connsiteY3" fmla="*/ 808304 h 808304"/>
              <a:gd name="connsiteX4" fmla="*/ 0 w 2020760"/>
              <a:gd name="connsiteY4" fmla="*/ 808304 h 808304"/>
              <a:gd name="connsiteX5" fmla="*/ 404152 w 2020760"/>
              <a:gd name="connsiteY5" fmla="*/ 404152 h 808304"/>
              <a:gd name="connsiteX6" fmla="*/ 0 w 2020760"/>
              <a:gd name="connsiteY6" fmla="*/ 0 h 808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0760" h="808304">
                <a:moveTo>
                  <a:pt x="0" y="0"/>
                </a:moveTo>
                <a:lnTo>
                  <a:pt x="1616608" y="0"/>
                </a:lnTo>
                <a:lnTo>
                  <a:pt x="2020760" y="404152"/>
                </a:lnTo>
                <a:lnTo>
                  <a:pt x="1616608" y="808304"/>
                </a:lnTo>
                <a:lnTo>
                  <a:pt x="0" y="808304"/>
                </a:lnTo>
                <a:lnTo>
                  <a:pt x="404152" y="404152"/>
                </a:lnTo>
                <a:lnTo>
                  <a:pt x="0" y="0"/>
                </a:lnTo>
                <a:close/>
              </a:path>
            </a:pathLst>
          </a:custGeom>
          <a:solidFill>
            <a:schemeClr val="accent5"/>
          </a:solidFill>
          <a:ln w="19050">
            <a:solidFill>
              <a:schemeClr val="accent5"/>
            </a:solidFill>
          </a:ln>
        </p:spPr>
        <p:style>
          <a:lnRef idx="2">
            <a:schemeClr val="accent4"/>
          </a:lnRef>
          <a:fillRef idx="1">
            <a:schemeClr val="lt1"/>
          </a:fillRef>
          <a:effectRef idx="0">
            <a:schemeClr val="accent4"/>
          </a:effectRef>
          <a:fontRef idx="minor">
            <a:schemeClr val="dk1"/>
          </a:fontRef>
        </p:style>
        <p:txBody>
          <a:bodyPr spcFirstLastPara="0" vert="horz" wrap="square" lIns="468160" tIns="21336" rIns="425488" bIns="21336" numCol="1" spcCol="1270" anchor="ctr" anchorCtr="0">
            <a:noAutofit/>
          </a:bodyPr>
          <a:lstStyle/>
          <a:p>
            <a:pPr lvl="0" algn="ctr" defTabSz="711200">
              <a:lnSpc>
                <a:spcPct val="90000"/>
              </a:lnSpc>
              <a:spcBef>
                <a:spcPct val="0"/>
              </a:spcBef>
              <a:spcAft>
                <a:spcPct val="35000"/>
              </a:spcAft>
            </a:pPr>
            <a:r>
              <a:rPr lang="en-US" sz="2000" b="1" kern="1200">
                <a:solidFill>
                  <a:schemeClr val="bg1"/>
                </a:solidFill>
                <a:latin typeface="Century Gothic" pitchFamily="34" charset="0"/>
              </a:rPr>
              <a:t>New criteria</a:t>
            </a:r>
          </a:p>
        </p:txBody>
      </p:sp>
      <p:sp>
        <p:nvSpPr>
          <p:cNvPr id="7" name="Text Box 22"/>
          <p:cNvSpPr txBox="1">
            <a:spLocks noChangeArrowheads="1"/>
          </p:cNvSpPr>
          <p:nvPr/>
        </p:nvSpPr>
        <p:spPr bwMode="auto">
          <a:xfrm>
            <a:off x="6596525" y="3659430"/>
            <a:ext cx="1907991" cy="66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ctr">
              <a:lnSpc>
                <a:spcPct val="115000"/>
              </a:lnSpc>
              <a:spcBef>
                <a:spcPts val="0"/>
              </a:spcBef>
              <a:spcAft>
                <a:spcPts val="1000"/>
              </a:spcAft>
            </a:pPr>
            <a:r>
              <a:rPr lang="en-US" sz="2000">
                <a:effectLst/>
                <a:latin typeface="Century Gothic"/>
                <a:ea typeface="Times New Roman"/>
                <a:cs typeface="Times New Roman"/>
              </a:rPr>
              <a:t>7/1/29 – 6/30/34</a:t>
            </a:r>
            <a:endParaRPr lang="en-US" sz="2000">
              <a:effectLst/>
              <a:latin typeface="Calibri"/>
              <a:ea typeface="Times New Roman"/>
              <a:cs typeface="Times New Roman"/>
            </a:endParaRPr>
          </a:p>
        </p:txBody>
      </p:sp>
      <p:sp>
        <p:nvSpPr>
          <p:cNvPr id="4" name="TextBox 3"/>
          <p:cNvSpPr txBox="1"/>
          <p:nvPr/>
        </p:nvSpPr>
        <p:spPr>
          <a:xfrm>
            <a:off x="1824293" y="4581150"/>
            <a:ext cx="5495415" cy="461665"/>
          </a:xfrm>
          <a:prstGeom prst="rect">
            <a:avLst/>
          </a:prstGeom>
          <a:noFill/>
        </p:spPr>
        <p:txBody>
          <a:bodyPr wrap="none" rtlCol="0">
            <a:spAutoFit/>
          </a:bodyPr>
          <a:lstStyle/>
          <a:p>
            <a:r>
              <a:rPr lang="en-US" sz="2400" b="1">
                <a:latin typeface="Century Gothic" panose="020B0502020202020204" pitchFamily="34" charset="0"/>
              </a:rPr>
              <a:t>Permits issued July 1, 2014 and after</a:t>
            </a:r>
          </a:p>
        </p:txBody>
      </p:sp>
      <p:sp>
        <p:nvSpPr>
          <p:cNvPr id="5" name="Text Placeholder 4"/>
          <p:cNvSpPr>
            <a:spLocks noGrp="1"/>
          </p:cNvSpPr>
          <p:nvPr>
            <p:ph type="body" sz="quarter" idx="11"/>
          </p:nvPr>
        </p:nvSpPr>
        <p:spPr/>
        <p:txBody>
          <a:bodyPr/>
          <a:lstStyle/>
          <a:p>
            <a:r>
              <a:rPr lang="en-US">
                <a:solidFill>
                  <a:srgbClr val="1A805B">
                    <a:lumMod val="75000"/>
                  </a:srgbClr>
                </a:solidFill>
              </a:rPr>
              <a:t>4c. | ESM PLAN SUBMITTAL &amp; REVIEW</a:t>
            </a:r>
            <a:r>
              <a:rPr lang="en-US"/>
              <a:t>| Pg. 11</a:t>
            </a:r>
          </a:p>
        </p:txBody>
      </p:sp>
      <p:sp>
        <p:nvSpPr>
          <p:cNvPr id="6" name="Rectangle 5">
            <a:extLst>
              <a:ext uri="{FF2B5EF4-FFF2-40B4-BE49-F238E27FC236}">
                <a16:creationId xmlns:a16="http://schemas.microsoft.com/office/drawing/2014/main" id="{CC73BC5A-4EE1-7A41-BF3C-4F9EA7614E54}"/>
              </a:ext>
            </a:extLst>
          </p:cNvPr>
          <p:cNvSpPr/>
          <p:nvPr/>
        </p:nvSpPr>
        <p:spPr>
          <a:xfrm>
            <a:off x="4540868" y="2123230"/>
            <a:ext cx="2232505" cy="2342705"/>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Box 22">
            <a:extLst>
              <a:ext uri="{FF2B5EF4-FFF2-40B4-BE49-F238E27FC236}">
                <a16:creationId xmlns:a16="http://schemas.microsoft.com/office/drawing/2014/main" id="{7916573D-1014-A227-7100-447FF360BBB5}"/>
              </a:ext>
            </a:extLst>
          </p:cNvPr>
          <p:cNvSpPr txBox="1">
            <a:spLocks noChangeArrowheads="1"/>
          </p:cNvSpPr>
          <p:nvPr/>
        </p:nvSpPr>
        <p:spPr bwMode="auto">
          <a:xfrm>
            <a:off x="4661322" y="3659429"/>
            <a:ext cx="1907991" cy="66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ctr">
              <a:lnSpc>
                <a:spcPct val="115000"/>
              </a:lnSpc>
              <a:spcBef>
                <a:spcPts val="0"/>
              </a:spcBef>
              <a:spcAft>
                <a:spcPts val="1000"/>
              </a:spcAft>
            </a:pPr>
            <a:r>
              <a:rPr lang="en-US" sz="2000">
                <a:effectLst/>
                <a:latin typeface="Century Gothic"/>
                <a:ea typeface="Times New Roman"/>
                <a:cs typeface="Times New Roman"/>
              </a:rPr>
              <a:t>7/1/24 – 6/30/29</a:t>
            </a:r>
            <a:endParaRPr lang="en-US" sz="2000">
              <a:effectLst/>
              <a:latin typeface="Calibri"/>
              <a:ea typeface="Times New Roman"/>
              <a:cs typeface="Times New Roman"/>
            </a:endParaRPr>
          </a:p>
        </p:txBody>
      </p:sp>
      <p:sp>
        <p:nvSpPr>
          <p:cNvPr id="15" name="Rectangle 14">
            <a:extLst>
              <a:ext uri="{FF2B5EF4-FFF2-40B4-BE49-F238E27FC236}">
                <a16:creationId xmlns:a16="http://schemas.microsoft.com/office/drawing/2014/main" id="{3A7CC330-2A03-DB02-0F12-D39EA1ECBE3D}"/>
              </a:ext>
            </a:extLst>
          </p:cNvPr>
          <p:cNvSpPr/>
          <p:nvPr/>
        </p:nvSpPr>
        <p:spPr>
          <a:xfrm>
            <a:off x="424452" y="2123230"/>
            <a:ext cx="4108868" cy="2342705"/>
          </a:xfrm>
          <a:prstGeom prst="rec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248922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SWM Plan</a:t>
            </a:r>
          </a:p>
        </p:txBody>
      </p:sp>
      <p:sp>
        <p:nvSpPr>
          <p:cNvPr id="3" name="Content Placeholder 2"/>
          <p:cNvSpPr>
            <a:spLocks noGrp="1"/>
          </p:cNvSpPr>
          <p:nvPr>
            <p:ph idx="1"/>
          </p:nvPr>
        </p:nvSpPr>
        <p:spPr>
          <a:xfrm>
            <a:off x="822960" y="1047361"/>
            <a:ext cx="8229600" cy="4525963"/>
          </a:xfrm>
        </p:spPr>
        <p:txBody>
          <a:bodyPr/>
          <a:lstStyle/>
          <a:p>
            <a:pPr marL="0" indent="0">
              <a:lnSpc>
                <a:spcPct val="150000"/>
              </a:lnSpc>
              <a:buNone/>
            </a:pPr>
            <a:r>
              <a:rPr lang="en-US" sz="3600" u="sng" dirty="0"/>
              <a:t>Grandfathering of technical criteria:</a:t>
            </a:r>
          </a:p>
          <a:p>
            <a:pPr marL="457200" lvl="1" indent="0">
              <a:lnSpc>
                <a:spcPct val="150000"/>
              </a:lnSpc>
              <a:buNone/>
            </a:pPr>
            <a:r>
              <a:rPr lang="en-US" dirty="0"/>
              <a:t>No permit issued before July 1, 2014</a:t>
            </a:r>
          </a:p>
          <a:p>
            <a:pPr lvl="1">
              <a:lnSpc>
                <a:spcPct val="150000"/>
              </a:lnSpc>
            </a:pPr>
            <a:endParaRPr lang="en-US" dirty="0"/>
          </a:p>
          <a:p>
            <a:pPr marL="457200" lvl="1" indent="0">
              <a:lnSpc>
                <a:spcPct val="150000"/>
              </a:lnSpc>
              <a:buNone/>
            </a:pPr>
            <a:r>
              <a:rPr lang="en-US" dirty="0"/>
              <a:t>LDA didn’t start before July 1, 2014</a:t>
            </a:r>
          </a:p>
          <a:p>
            <a:pPr marL="457200" lvl="1" indent="0">
              <a:lnSpc>
                <a:spcPct val="150000"/>
              </a:lnSpc>
              <a:buNone/>
            </a:pPr>
            <a:endParaRPr lang="en-US" dirty="0"/>
          </a:p>
          <a:p>
            <a:pPr marL="457200" lvl="1" indent="0">
              <a:lnSpc>
                <a:spcPct val="150000"/>
              </a:lnSpc>
              <a:buNone/>
            </a:pPr>
            <a:r>
              <a:rPr lang="en-US" dirty="0"/>
              <a:t>Land disturbance commenced prior to July 1, 2019</a:t>
            </a:r>
          </a:p>
        </p:txBody>
      </p:sp>
      <p:sp>
        <p:nvSpPr>
          <p:cNvPr id="4" name="Text Placeholder 3"/>
          <p:cNvSpPr>
            <a:spLocks noGrp="1"/>
          </p:cNvSpPr>
          <p:nvPr>
            <p:ph type="body" sz="quarter" idx="11"/>
          </p:nvPr>
        </p:nvSpPr>
        <p:spPr/>
        <p:txBody>
          <a:bodyPr/>
          <a:lstStyle/>
          <a:p>
            <a:r>
              <a:rPr lang="en-US">
                <a:solidFill>
                  <a:srgbClr val="1A805B">
                    <a:lumMod val="75000"/>
                  </a:srgbClr>
                </a:solidFill>
              </a:rPr>
              <a:t>4c. | ESM PLAN SUBMITTAL &amp; REVIEW</a:t>
            </a:r>
            <a:r>
              <a:rPr lang="en-US"/>
              <a:t>| Pg. 12</a:t>
            </a:r>
          </a:p>
        </p:txBody>
      </p:sp>
      <p:sp>
        <p:nvSpPr>
          <p:cNvPr id="5" name="Oval 4" descr="number 2">
            <a:extLst>
              <a:ext uri="{FF2B5EF4-FFF2-40B4-BE49-F238E27FC236}">
                <a16:creationId xmlns:a16="http://schemas.microsoft.com/office/drawing/2014/main" id="{FE4D832C-68DE-6699-1788-EECA01A3A3CB}"/>
              </a:ext>
            </a:extLst>
          </p:cNvPr>
          <p:cNvSpPr/>
          <p:nvPr/>
        </p:nvSpPr>
        <p:spPr>
          <a:xfrm>
            <a:off x="457200" y="4888849"/>
            <a:ext cx="731520" cy="7315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Century Gothic" panose="020B0502020202020204" pitchFamily="34" charset="0"/>
            </a:endParaRPr>
          </a:p>
        </p:txBody>
      </p:sp>
      <p:sp>
        <p:nvSpPr>
          <p:cNvPr id="6" name="Oval 5" descr="Number 3">
            <a:extLst>
              <a:ext uri="{FF2B5EF4-FFF2-40B4-BE49-F238E27FC236}">
                <a16:creationId xmlns:a16="http://schemas.microsoft.com/office/drawing/2014/main" id="{EC768A7F-2A1B-3107-1B96-ED3790C2DE6C}"/>
              </a:ext>
            </a:extLst>
          </p:cNvPr>
          <p:cNvSpPr/>
          <p:nvPr/>
        </p:nvSpPr>
        <p:spPr>
          <a:xfrm>
            <a:off x="457200" y="2029202"/>
            <a:ext cx="731520" cy="7315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Century Gothic" panose="020B0502020202020204" pitchFamily="34" charset="0"/>
            </a:endParaRPr>
          </a:p>
        </p:txBody>
      </p:sp>
      <p:sp>
        <p:nvSpPr>
          <p:cNvPr id="8" name="Oval 7" descr="Number 3">
            <a:extLst>
              <a:ext uri="{FF2B5EF4-FFF2-40B4-BE49-F238E27FC236}">
                <a16:creationId xmlns:a16="http://schemas.microsoft.com/office/drawing/2014/main" id="{2C182616-AB3A-E2A8-44BD-2CAB8B1F236F}"/>
              </a:ext>
            </a:extLst>
          </p:cNvPr>
          <p:cNvSpPr/>
          <p:nvPr/>
        </p:nvSpPr>
        <p:spPr>
          <a:xfrm>
            <a:off x="462665" y="3454294"/>
            <a:ext cx="731520" cy="731520"/>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Tree>
    <p:custDataLst>
      <p:tags r:id="rId1"/>
    </p:custDataLst>
    <p:extLst>
      <p:ext uri="{BB962C8B-B14F-4D97-AF65-F5344CB8AC3E}">
        <p14:creationId xmlns:p14="http://schemas.microsoft.com/office/powerpoint/2010/main" val="3284202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A7F0E-41E1-E505-771A-EDF60B2F3F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35EDCF-AE05-4C49-6389-622B14C8366A}"/>
              </a:ext>
            </a:extLst>
          </p:cNvPr>
          <p:cNvSpPr>
            <a:spLocks noGrp="1"/>
          </p:cNvSpPr>
          <p:nvPr>
            <p:ph type="title"/>
          </p:nvPr>
        </p:nvSpPr>
        <p:spPr/>
        <p:txBody>
          <a:bodyPr/>
          <a:lstStyle/>
          <a:p>
            <a:r>
              <a:rPr lang="en-US" dirty="0"/>
              <a:t>Grandfathering</a:t>
            </a:r>
          </a:p>
        </p:txBody>
      </p:sp>
      <p:sp>
        <p:nvSpPr>
          <p:cNvPr id="3" name="Content Placeholder 2">
            <a:extLst>
              <a:ext uri="{FF2B5EF4-FFF2-40B4-BE49-F238E27FC236}">
                <a16:creationId xmlns:a16="http://schemas.microsoft.com/office/drawing/2014/main" id="{1DBF7F31-FD76-D72D-12D8-089C1A65F40B}"/>
              </a:ext>
            </a:extLst>
          </p:cNvPr>
          <p:cNvSpPr>
            <a:spLocks noGrp="1"/>
          </p:cNvSpPr>
          <p:nvPr>
            <p:ph idx="1"/>
          </p:nvPr>
        </p:nvSpPr>
        <p:spPr>
          <a:xfrm>
            <a:off x="439818" y="1191214"/>
            <a:ext cx="8229600" cy="4525963"/>
          </a:xfrm>
        </p:spPr>
        <p:txBody>
          <a:bodyPr/>
          <a:lstStyle/>
          <a:p>
            <a:r>
              <a:rPr lang="en-US" dirty="0"/>
              <a:t>Locality, state, and federal projects</a:t>
            </a:r>
          </a:p>
        </p:txBody>
      </p:sp>
      <p:sp>
        <p:nvSpPr>
          <p:cNvPr id="4" name="Oval 3">
            <a:extLst>
              <a:ext uri="{FF2B5EF4-FFF2-40B4-BE49-F238E27FC236}">
                <a16:creationId xmlns:a16="http://schemas.microsoft.com/office/drawing/2014/main" id="{F5AFDD8D-CED1-B492-ACE5-D8B1B0BA8B9D}"/>
              </a:ext>
            </a:extLst>
          </p:cNvPr>
          <p:cNvSpPr/>
          <p:nvPr/>
        </p:nvSpPr>
        <p:spPr>
          <a:xfrm>
            <a:off x="584996" y="1954966"/>
            <a:ext cx="731520" cy="7315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1.</a:t>
            </a:r>
          </a:p>
        </p:txBody>
      </p:sp>
      <p:sp>
        <p:nvSpPr>
          <p:cNvPr id="5" name="TextBox 4">
            <a:extLst>
              <a:ext uri="{FF2B5EF4-FFF2-40B4-BE49-F238E27FC236}">
                <a16:creationId xmlns:a16="http://schemas.microsoft.com/office/drawing/2014/main" id="{582340A4-F295-318C-F186-2362B280ACA3}"/>
              </a:ext>
            </a:extLst>
          </p:cNvPr>
          <p:cNvSpPr txBox="1"/>
          <p:nvPr/>
        </p:nvSpPr>
        <p:spPr>
          <a:xfrm>
            <a:off x="1632217" y="1966783"/>
            <a:ext cx="6836090" cy="707886"/>
          </a:xfrm>
          <a:prstGeom prst="rect">
            <a:avLst/>
          </a:prstGeom>
          <a:noFill/>
        </p:spPr>
        <p:txBody>
          <a:bodyPr wrap="square" rtlCol="0">
            <a:spAutoFit/>
          </a:bodyPr>
          <a:lstStyle/>
          <a:p>
            <a:pPr lvl="0">
              <a:defRPr/>
            </a:pPr>
            <a:r>
              <a:rPr lang="en-US" sz="2000" b="1" i="1" dirty="0">
                <a:solidFill>
                  <a:srgbClr val="000000"/>
                </a:solidFill>
                <a:latin typeface="Century Gothic" panose="020B0502020202020204" pitchFamily="34" charset="0"/>
              </a:rPr>
              <a:t>Obligation</a:t>
            </a:r>
            <a:r>
              <a:rPr lang="en-US" sz="2000" dirty="0">
                <a:solidFill>
                  <a:srgbClr val="000000"/>
                </a:solidFill>
                <a:latin typeface="Century Gothic" panose="020B0502020202020204" pitchFamily="34" charset="0"/>
              </a:rPr>
              <a:t> of locality, state, or federal funding before 7/1/12, or DEQ approved a SWM plan before 7/1/12; </a:t>
            </a:r>
          </a:p>
        </p:txBody>
      </p:sp>
      <p:sp>
        <p:nvSpPr>
          <p:cNvPr id="6" name="Oval 5">
            <a:extLst>
              <a:ext uri="{FF2B5EF4-FFF2-40B4-BE49-F238E27FC236}">
                <a16:creationId xmlns:a16="http://schemas.microsoft.com/office/drawing/2014/main" id="{11C37F57-2CF8-E2AD-3E14-AE9C3377C29A}"/>
              </a:ext>
            </a:extLst>
          </p:cNvPr>
          <p:cNvSpPr/>
          <p:nvPr/>
        </p:nvSpPr>
        <p:spPr>
          <a:xfrm>
            <a:off x="584996" y="2909025"/>
            <a:ext cx="731520" cy="7315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2.</a:t>
            </a:r>
          </a:p>
        </p:txBody>
      </p:sp>
      <p:sp>
        <p:nvSpPr>
          <p:cNvPr id="9" name="TextBox 8">
            <a:extLst>
              <a:ext uri="{FF2B5EF4-FFF2-40B4-BE49-F238E27FC236}">
                <a16:creationId xmlns:a16="http://schemas.microsoft.com/office/drawing/2014/main" id="{62413C05-0221-6B2B-DC51-8F434B3411BB}"/>
              </a:ext>
            </a:extLst>
          </p:cNvPr>
          <p:cNvSpPr txBox="1"/>
          <p:nvPr/>
        </p:nvSpPr>
        <p:spPr>
          <a:xfrm>
            <a:off x="1632217" y="3074730"/>
            <a:ext cx="683609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State permit wasn’t issued before 7/1/14; and</a:t>
            </a:r>
          </a:p>
        </p:txBody>
      </p:sp>
      <p:sp>
        <p:nvSpPr>
          <p:cNvPr id="7" name="Oval 6">
            <a:extLst>
              <a:ext uri="{FF2B5EF4-FFF2-40B4-BE49-F238E27FC236}">
                <a16:creationId xmlns:a16="http://schemas.microsoft.com/office/drawing/2014/main" id="{73C8EA96-5C98-AF57-86F4-CAA8A67E92CF}"/>
              </a:ext>
            </a:extLst>
          </p:cNvPr>
          <p:cNvSpPr/>
          <p:nvPr/>
        </p:nvSpPr>
        <p:spPr>
          <a:xfrm>
            <a:off x="584996" y="3863084"/>
            <a:ext cx="731520" cy="731520"/>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3.</a:t>
            </a:r>
          </a:p>
        </p:txBody>
      </p:sp>
      <p:sp>
        <p:nvSpPr>
          <p:cNvPr id="11" name="TextBox 10">
            <a:extLst>
              <a:ext uri="{FF2B5EF4-FFF2-40B4-BE49-F238E27FC236}">
                <a16:creationId xmlns:a16="http://schemas.microsoft.com/office/drawing/2014/main" id="{6ACACAB0-9E3A-3BD4-4A39-E59B709D23F5}"/>
              </a:ext>
            </a:extLst>
          </p:cNvPr>
          <p:cNvSpPr txBox="1"/>
          <p:nvPr/>
        </p:nvSpPr>
        <p:spPr>
          <a:xfrm>
            <a:off x="1632217" y="3985522"/>
            <a:ext cx="683609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Land disturbance didn’t start before 7/1/14</a:t>
            </a:r>
          </a:p>
        </p:txBody>
      </p:sp>
      <p:sp>
        <p:nvSpPr>
          <p:cNvPr id="12" name="TextBox 11">
            <a:extLst>
              <a:ext uri="{FF2B5EF4-FFF2-40B4-BE49-F238E27FC236}">
                <a16:creationId xmlns:a16="http://schemas.microsoft.com/office/drawing/2014/main" id="{56E569BD-CA42-B873-257D-7EAB38E5D681}"/>
              </a:ext>
            </a:extLst>
          </p:cNvPr>
          <p:cNvSpPr txBox="1"/>
          <p:nvPr/>
        </p:nvSpPr>
        <p:spPr>
          <a:xfrm>
            <a:off x="843280" y="5597614"/>
            <a:ext cx="7228045" cy="461665"/>
          </a:xfrm>
          <a:prstGeom prst="rect">
            <a:avLst/>
          </a:prstGeom>
          <a:noFill/>
        </p:spPr>
        <p:txBody>
          <a:bodyPr wrap="square" rtlCol="0">
            <a:spAutoFit/>
          </a:bodyPr>
          <a:lstStyle/>
          <a:p>
            <a:pPr lvl="0" algn="ctr">
              <a:defRPr/>
            </a:pPr>
            <a:r>
              <a:rPr lang="en-US" sz="2400" b="1" dirty="0">
                <a:solidFill>
                  <a:srgbClr val="000000"/>
                </a:solidFill>
                <a:latin typeface="Century Gothic" panose="020B0502020202020204" pitchFamily="34" charset="0"/>
              </a:rPr>
              <a:t>Grandfathered until construction is complete</a:t>
            </a:r>
          </a:p>
        </p:txBody>
      </p:sp>
      <p:sp>
        <p:nvSpPr>
          <p:cNvPr id="10" name="Text Placeholder 9">
            <a:extLst>
              <a:ext uri="{FF2B5EF4-FFF2-40B4-BE49-F238E27FC236}">
                <a16:creationId xmlns:a16="http://schemas.microsoft.com/office/drawing/2014/main" id="{162812D0-8267-D8FF-ACBD-A6565D6655F2}"/>
              </a:ext>
            </a:extLst>
          </p:cNvPr>
          <p:cNvSpPr>
            <a:spLocks noGrp="1"/>
          </p:cNvSpPr>
          <p:nvPr>
            <p:ph type="body" sz="quarter" idx="11"/>
          </p:nvPr>
        </p:nvSpPr>
        <p:spPr/>
        <p:txBody>
          <a:bodyPr/>
          <a:lstStyle/>
          <a:p>
            <a:r>
              <a:rPr lang="en-US" dirty="0">
                <a:solidFill>
                  <a:srgbClr val="1A805B">
                    <a:lumMod val="75000"/>
                  </a:srgbClr>
                </a:solidFill>
              </a:rPr>
              <a:t>4c. | SWM PLAN SUBMITTAL &amp; REVIEW</a:t>
            </a:r>
            <a:r>
              <a:rPr lang="en-US" dirty="0"/>
              <a:t>| Pg. 12</a:t>
            </a:r>
          </a:p>
        </p:txBody>
      </p:sp>
      <p:sp>
        <p:nvSpPr>
          <p:cNvPr id="14" name="Oval 13" descr="number 2">
            <a:extLst>
              <a:ext uri="{FF2B5EF4-FFF2-40B4-BE49-F238E27FC236}">
                <a16:creationId xmlns:a16="http://schemas.microsoft.com/office/drawing/2014/main" id="{B5D2FADA-02C0-2735-BA83-95ACFAB3B524}"/>
              </a:ext>
            </a:extLst>
          </p:cNvPr>
          <p:cNvSpPr/>
          <p:nvPr/>
        </p:nvSpPr>
        <p:spPr>
          <a:xfrm>
            <a:off x="584996" y="4817143"/>
            <a:ext cx="731520" cy="7315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Century Gothic" panose="020B0502020202020204" pitchFamily="34" charset="0"/>
            </a:endParaRPr>
          </a:p>
        </p:txBody>
      </p:sp>
      <p:sp>
        <p:nvSpPr>
          <p:cNvPr id="13" name="TextBox 12">
            <a:extLst>
              <a:ext uri="{FF2B5EF4-FFF2-40B4-BE49-F238E27FC236}">
                <a16:creationId xmlns:a16="http://schemas.microsoft.com/office/drawing/2014/main" id="{1E31E5D6-4461-E780-1E9F-52069EC95CCB}"/>
              </a:ext>
            </a:extLst>
          </p:cNvPr>
          <p:cNvSpPr txBox="1"/>
          <p:nvPr/>
        </p:nvSpPr>
        <p:spPr>
          <a:xfrm>
            <a:off x="659526" y="4963124"/>
            <a:ext cx="582460" cy="461665"/>
          </a:xfrm>
          <a:prstGeom prst="rect">
            <a:avLst/>
          </a:prstGeom>
          <a:noFill/>
        </p:spPr>
        <p:txBody>
          <a:bodyPr wrap="square" rtlCol="0">
            <a:spAutoFit/>
          </a:bodyPr>
          <a:lstStyle/>
          <a:p>
            <a:pPr lvl="0" algn="ctr">
              <a:defRPr/>
            </a:pPr>
            <a:r>
              <a:rPr lang="en-US" sz="2400" b="1" dirty="0">
                <a:solidFill>
                  <a:srgbClr val="FFFFFF"/>
                </a:solidFill>
                <a:latin typeface="Century Gothic" panose="020B0502020202020204" pitchFamily="34" charset="0"/>
              </a:rPr>
              <a:t>4.</a:t>
            </a:r>
          </a:p>
        </p:txBody>
      </p:sp>
      <p:sp>
        <p:nvSpPr>
          <p:cNvPr id="15" name="TextBox 14">
            <a:extLst>
              <a:ext uri="{FF2B5EF4-FFF2-40B4-BE49-F238E27FC236}">
                <a16:creationId xmlns:a16="http://schemas.microsoft.com/office/drawing/2014/main" id="{C52D333E-435F-723D-9765-C0A459F70C39}"/>
              </a:ext>
            </a:extLst>
          </p:cNvPr>
          <p:cNvSpPr txBox="1"/>
          <p:nvPr/>
        </p:nvSpPr>
        <p:spPr>
          <a:xfrm>
            <a:off x="1632217" y="4851349"/>
            <a:ext cx="683609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Land disturbance commenced prior to 7/1/19</a:t>
            </a:r>
          </a:p>
        </p:txBody>
      </p:sp>
    </p:spTree>
    <p:custDataLst>
      <p:tags r:id="rId1"/>
    </p:custDataLst>
    <p:extLst>
      <p:ext uri="{BB962C8B-B14F-4D97-AF65-F5344CB8AC3E}">
        <p14:creationId xmlns:p14="http://schemas.microsoft.com/office/powerpoint/2010/main" val="575507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9" grpId="0"/>
      <p:bldP spid="7" grpId="0" animBg="1"/>
      <p:bldP spid="11" grpId="0"/>
      <p:bldP spid="12" grpId="0"/>
      <p:bldP spid="14" grpId="0" animBg="1"/>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Grandfathering</a:t>
            </a:r>
          </a:p>
        </p:txBody>
      </p:sp>
      <p:sp>
        <p:nvSpPr>
          <p:cNvPr id="3" name="Content Placeholder 2"/>
          <p:cNvSpPr>
            <a:spLocks noGrp="1"/>
          </p:cNvSpPr>
          <p:nvPr>
            <p:ph idx="1"/>
          </p:nvPr>
        </p:nvSpPr>
        <p:spPr>
          <a:xfrm>
            <a:off x="439818" y="1191214"/>
            <a:ext cx="8229600" cy="4525963"/>
          </a:xfrm>
        </p:spPr>
        <p:txBody>
          <a:bodyPr/>
          <a:lstStyle/>
          <a:p>
            <a:r>
              <a:rPr lang="en-US" dirty="0"/>
              <a:t>Locality, state, and federal projects</a:t>
            </a:r>
          </a:p>
        </p:txBody>
      </p:sp>
      <p:sp>
        <p:nvSpPr>
          <p:cNvPr id="4" name="Oval 3"/>
          <p:cNvSpPr/>
          <p:nvPr/>
        </p:nvSpPr>
        <p:spPr>
          <a:xfrm>
            <a:off x="584996" y="1954966"/>
            <a:ext cx="731520" cy="7315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1.</a:t>
            </a:r>
          </a:p>
        </p:txBody>
      </p:sp>
      <p:sp>
        <p:nvSpPr>
          <p:cNvPr id="5" name="TextBox 4"/>
          <p:cNvSpPr txBox="1"/>
          <p:nvPr/>
        </p:nvSpPr>
        <p:spPr>
          <a:xfrm>
            <a:off x="1632217" y="1966783"/>
            <a:ext cx="683609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Issuance of </a:t>
            </a:r>
            <a:r>
              <a:rPr kumimoji="0" lang="en-US" sz="2000" b="1"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governmental bonding or public debt financing</a:t>
            </a: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 before 7/1/12;</a:t>
            </a:r>
          </a:p>
        </p:txBody>
      </p:sp>
      <p:sp>
        <p:nvSpPr>
          <p:cNvPr id="6" name="Oval 5"/>
          <p:cNvSpPr/>
          <p:nvPr/>
        </p:nvSpPr>
        <p:spPr>
          <a:xfrm>
            <a:off x="584996" y="2909025"/>
            <a:ext cx="731520" cy="7315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2.</a:t>
            </a:r>
          </a:p>
        </p:txBody>
      </p:sp>
      <p:sp>
        <p:nvSpPr>
          <p:cNvPr id="9" name="TextBox 8"/>
          <p:cNvSpPr txBox="1"/>
          <p:nvPr/>
        </p:nvSpPr>
        <p:spPr>
          <a:xfrm>
            <a:off x="1632217" y="3074730"/>
            <a:ext cx="683609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State permit wasn’t issued before 7/1/14; and</a:t>
            </a:r>
          </a:p>
        </p:txBody>
      </p:sp>
      <p:sp>
        <p:nvSpPr>
          <p:cNvPr id="7" name="Oval 6"/>
          <p:cNvSpPr/>
          <p:nvPr/>
        </p:nvSpPr>
        <p:spPr>
          <a:xfrm>
            <a:off x="584996" y="3863084"/>
            <a:ext cx="731520" cy="731520"/>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3.</a:t>
            </a:r>
          </a:p>
        </p:txBody>
      </p:sp>
      <p:sp>
        <p:nvSpPr>
          <p:cNvPr id="11" name="TextBox 10"/>
          <p:cNvSpPr txBox="1"/>
          <p:nvPr/>
        </p:nvSpPr>
        <p:spPr>
          <a:xfrm>
            <a:off x="1632217" y="3985522"/>
            <a:ext cx="683609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Land disturbance didn’t start before 7/1/14</a:t>
            </a:r>
          </a:p>
        </p:txBody>
      </p:sp>
      <p:sp>
        <p:nvSpPr>
          <p:cNvPr id="12" name="TextBox 11"/>
          <p:cNvSpPr txBox="1"/>
          <p:nvPr/>
        </p:nvSpPr>
        <p:spPr>
          <a:xfrm>
            <a:off x="1153955" y="5565164"/>
            <a:ext cx="683609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Part </a:t>
            </a:r>
            <a:r>
              <a:rPr lang="en-US" sz="2800" b="1" dirty="0">
                <a:solidFill>
                  <a:srgbClr val="000000"/>
                </a:solidFill>
                <a:latin typeface="Century Gothic" panose="020B0502020202020204" pitchFamily="34" charset="0"/>
              </a:rPr>
              <a:t>V, Article 4</a:t>
            </a:r>
            <a:r>
              <a:rPr kumimoji="0" lang="en-US" sz="2800" b="1"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 – No time limit</a:t>
            </a:r>
          </a:p>
        </p:txBody>
      </p:sp>
      <p:sp>
        <p:nvSpPr>
          <p:cNvPr id="10" name="Text Placeholder 9"/>
          <p:cNvSpPr>
            <a:spLocks noGrp="1"/>
          </p:cNvSpPr>
          <p:nvPr>
            <p:ph type="body" sz="quarter" idx="11"/>
          </p:nvPr>
        </p:nvSpPr>
        <p:spPr/>
        <p:txBody>
          <a:bodyPr/>
          <a:lstStyle/>
          <a:p>
            <a:r>
              <a:rPr lang="en-US" dirty="0">
                <a:solidFill>
                  <a:srgbClr val="1A805B">
                    <a:lumMod val="75000"/>
                  </a:srgbClr>
                </a:solidFill>
              </a:rPr>
              <a:t>4c. | SWM PLAN SUBMITTAL &amp; REVIEW</a:t>
            </a:r>
            <a:r>
              <a:rPr lang="en-US" dirty="0"/>
              <a:t>| Pg. 12</a:t>
            </a:r>
          </a:p>
        </p:txBody>
      </p:sp>
      <p:sp>
        <p:nvSpPr>
          <p:cNvPr id="14" name="Oval 13" descr="number 2">
            <a:extLst>
              <a:ext uri="{FF2B5EF4-FFF2-40B4-BE49-F238E27FC236}">
                <a16:creationId xmlns:a16="http://schemas.microsoft.com/office/drawing/2014/main" id="{44A9000B-83A6-B8A2-4E3C-9A4A3F37D67A}"/>
              </a:ext>
            </a:extLst>
          </p:cNvPr>
          <p:cNvSpPr/>
          <p:nvPr/>
        </p:nvSpPr>
        <p:spPr>
          <a:xfrm>
            <a:off x="584996" y="4817143"/>
            <a:ext cx="731520" cy="7315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Century Gothic" panose="020B0502020202020204" pitchFamily="34" charset="0"/>
            </a:endParaRPr>
          </a:p>
        </p:txBody>
      </p:sp>
      <p:sp>
        <p:nvSpPr>
          <p:cNvPr id="13" name="TextBox 12">
            <a:extLst>
              <a:ext uri="{FF2B5EF4-FFF2-40B4-BE49-F238E27FC236}">
                <a16:creationId xmlns:a16="http://schemas.microsoft.com/office/drawing/2014/main" id="{A7870523-C4D8-87C2-13B0-0CEB7302F4E9}"/>
              </a:ext>
            </a:extLst>
          </p:cNvPr>
          <p:cNvSpPr txBox="1"/>
          <p:nvPr/>
        </p:nvSpPr>
        <p:spPr>
          <a:xfrm>
            <a:off x="659526" y="4963124"/>
            <a:ext cx="582460" cy="461665"/>
          </a:xfrm>
          <a:prstGeom prst="rect">
            <a:avLst/>
          </a:prstGeom>
          <a:noFill/>
        </p:spPr>
        <p:txBody>
          <a:bodyPr wrap="square" rtlCol="0">
            <a:spAutoFit/>
          </a:bodyPr>
          <a:lstStyle/>
          <a:p>
            <a:pPr lvl="0" algn="ctr">
              <a:defRPr/>
            </a:pPr>
            <a:r>
              <a:rPr lang="en-US" sz="2400" b="1" dirty="0">
                <a:solidFill>
                  <a:srgbClr val="FFFFFF"/>
                </a:solidFill>
                <a:latin typeface="Century Gothic" panose="020B0502020202020204" pitchFamily="34" charset="0"/>
              </a:rPr>
              <a:t>4.</a:t>
            </a:r>
          </a:p>
        </p:txBody>
      </p:sp>
      <p:sp>
        <p:nvSpPr>
          <p:cNvPr id="15" name="TextBox 14">
            <a:extLst>
              <a:ext uri="{FF2B5EF4-FFF2-40B4-BE49-F238E27FC236}">
                <a16:creationId xmlns:a16="http://schemas.microsoft.com/office/drawing/2014/main" id="{A6426423-DAA4-E064-8D28-157097F2C802}"/>
              </a:ext>
            </a:extLst>
          </p:cNvPr>
          <p:cNvSpPr txBox="1"/>
          <p:nvPr/>
        </p:nvSpPr>
        <p:spPr>
          <a:xfrm>
            <a:off x="1632217" y="4851349"/>
            <a:ext cx="683609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Land disturbance commenced prior to 7/1/19</a:t>
            </a:r>
          </a:p>
        </p:txBody>
      </p:sp>
    </p:spTree>
    <p:custDataLst>
      <p:tags r:id="rId1"/>
    </p:custDataLst>
    <p:extLst>
      <p:ext uri="{BB962C8B-B14F-4D97-AF65-F5344CB8AC3E}">
        <p14:creationId xmlns:p14="http://schemas.microsoft.com/office/powerpoint/2010/main" val="1020601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9" grpId="0"/>
      <p:bldP spid="7" grpId="0" animBg="1"/>
      <p:bldP spid="11" grpId="0"/>
      <p:bldP spid="12" grpId="0"/>
      <p:bldP spid="14" grpId="0" animBg="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Grandfathering</a:t>
            </a:r>
          </a:p>
        </p:txBody>
      </p:sp>
      <p:sp>
        <p:nvSpPr>
          <p:cNvPr id="3" name="Content Placeholder 2"/>
          <p:cNvSpPr>
            <a:spLocks noGrp="1"/>
          </p:cNvSpPr>
          <p:nvPr>
            <p:ph idx="1"/>
          </p:nvPr>
        </p:nvSpPr>
        <p:spPr/>
        <p:txBody>
          <a:bodyPr/>
          <a:lstStyle/>
          <a:p>
            <a:r>
              <a:rPr lang="en-US" dirty="0"/>
              <a:t>All other land-disturbing activities</a:t>
            </a:r>
          </a:p>
        </p:txBody>
      </p:sp>
      <p:sp>
        <p:nvSpPr>
          <p:cNvPr id="4" name="Oval 3" descr="Number 1"/>
          <p:cNvSpPr/>
          <p:nvPr/>
        </p:nvSpPr>
        <p:spPr>
          <a:xfrm>
            <a:off x="462665" y="2271675"/>
            <a:ext cx="731520" cy="7315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1.</a:t>
            </a:r>
          </a:p>
        </p:txBody>
      </p:sp>
      <p:sp>
        <p:nvSpPr>
          <p:cNvPr id="5" name="TextBox 4"/>
          <p:cNvSpPr txBox="1"/>
          <p:nvPr/>
        </p:nvSpPr>
        <p:spPr>
          <a:xfrm>
            <a:off x="1614816" y="1975715"/>
            <a:ext cx="6836090"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Proffered or conditional zoning plan, zoning with a plan of development, preliminary or final subdivision plat, preliminary or final site plan, or any document determined equivalent by the locality:</a:t>
            </a:r>
          </a:p>
        </p:txBody>
      </p:sp>
      <p:grpSp>
        <p:nvGrpSpPr>
          <p:cNvPr id="24" name="Group 23" descr="Was approved by the locality prior to July 1, 2012"/>
          <p:cNvGrpSpPr/>
          <p:nvPr/>
        </p:nvGrpSpPr>
        <p:grpSpPr>
          <a:xfrm>
            <a:off x="1084909" y="3275380"/>
            <a:ext cx="7600971" cy="548640"/>
            <a:chOff x="1084909" y="3275380"/>
            <a:chExt cx="7600971" cy="548640"/>
          </a:xfrm>
        </p:grpSpPr>
        <p:sp>
          <p:nvSpPr>
            <p:cNvPr id="13" name="Oval 12" descr="1i. "/>
            <p:cNvSpPr/>
            <p:nvPr/>
          </p:nvSpPr>
          <p:spPr>
            <a:xfrm>
              <a:off x="1084909" y="3275380"/>
              <a:ext cx="548640" cy="54864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i.</a:t>
              </a:r>
            </a:p>
          </p:txBody>
        </p:sp>
        <p:sp>
          <p:nvSpPr>
            <p:cNvPr id="14" name="TextBox 13" descr="Was approved by the locality prior to July 1, 2012"/>
            <p:cNvSpPr txBox="1"/>
            <p:nvPr/>
          </p:nvSpPr>
          <p:spPr>
            <a:xfrm>
              <a:off x="1849790" y="3395365"/>
              <a:ext cx="683609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Was approved by the locality before July 1, 2012</a:t>
              </a:r>
            </a:p>
          </p:txBody>
        </p:sp>
      </p:grpSp>
      <p:grpSp>
        <p:nvGrpSpPr>
          <p:cNvPr id="23" name="Group 22" descr="Provided a layout (a conceptual drawing sufficient to provide for the specified stormwater management facilities required at the time of approval"/>
          <p:cNvGrpSpPr/>
          <p:nvPr/>
        </p:nvGrpSpPr>
        <p:grpSpPr>
          <a:xfrm>
            <a:off x="1089950" y="3928265"/>
            <a:ext cx="7618703" cy="548640"/>
            <a:chOff x="1089950" y="4042069"/>
            <a:chExt cx="7618703" cy="548640"/>
          </a:xfrm>
        </p:grpSpPr>
        <p:sp>
          <p:nvSpPr>
            <p:cNvPr id="16" name="Oval 15" descr="1ii. Provided a layout (a conceptual drawing sufficient to provide for the specified stormwater management facilities required at the time of approval"/>
            <p:cNvSpPr/>
            <p:nvPr/>
          </p:nvSpPr>
          <p:spPr>
            <a:xfrm>
              <a:off x="1089950" y="4042069"/>
              <a:ext cx="548640" cy="54864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ii.</a:t>
              </a:r>
            </a:p>
          </p:txBody>
        </p:sp>
        <p:sp>
          <p:nvSpPr>
            <p:cNvPr id="17" name="TextBox 16"/>
            <p:cNvSpPr txBox="1"/>
            <p:nvPr/>
          </p:nvSpPr>
          <p:spPr>
            <a:xfrm>
              <a:off x="1872563" y="4162054"/>
              <a:ext cx="683609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Provided a layout </a:t>
              </a:r>
            </a:p>
          </p:txBody>
        </p:sp>
      </p:grpSp>
      <p:grpSp>
        <p:nvGrpSpPr>
          <p:cNvPr id="22" name="Group 21" descr="Complies with the Part II C technical criteria"/>
          <p:cNvGrpSpPr/>
          <p:nvPr/>
        </p:nvGrpSpPr>
        <p:grpSpPr>
          <a:xfrm>
            <a:off x="1089950" y="4581150"/>
            <a:ext cx="7576745" cy="548640"/>
            <a:chOff x="1089950" y="4808758"/>
            <a:chExt cx="7576745" cy="548640"/>
          </a:xfrm>
        </p:grpSpPr>
        <p:sp>
          <p:nvSpPr>
            <p:cNvPr id="18" name="Oval 17" descr="1iii. Complies with the Part II C technical criteria"/>
            <p:cNvSpPr/>
            <p:nvPr/>
          </p:nvSpPr>
          <p:spPr>
            <a:xfrm>
              <a:off x="1089950" y="4808758"/>
              <a:ext cx="548640" cy="54864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iii.</a:t>
              </a:r>
            </a:p>
          </p:txBody>
        </p:sp>
        <p:sp>
          <p:nvSpPr>
            <p:cNvPr id="19" name="TextBox 18"/>
            <p:cNvSpPr txBox="1"/>
            <p:nvPr/>
          </p:nvSpPr>
          <p:spPr>
            <a:xfrm>
              <a:off x="1830605" y="4926795"/>
              <a:ext cx="683609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Complies with the Part </a:t>
              </a:r>
              <a:r>
                <a:rPr lang="en-US" sz="2000" dirty="0">
                  <a:solidFill>
                    <a:srgbClr val="000000"/>
                  </a:solidFill>
                  <a:latin typeface="Century Gothic" panose="020B0502020202020204" pitchFamily="34" charset="0"/>
                </a:rPr>
                <a:t>V, Art. 4</a:t>
              </a: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 technical criteria, and</a:t>
              </a:r>
            </a:p>
          </p:txBody>
        </p:sp>
      </p:grpSp>
      <p:grpSp>
        <p:nvGrpSpPr>
          <p:cNvPr id="25" name="Group 24" descr="Has not been subsequently modified or amended in a manner resulting in an increase in the amount of phosphorus leaving each point of discharge, and such that there is no increase in the volume or rate of runoff"/>
          <p:cNvGrpSpPr/>
          <p:nvPr/>
        </p:nvGrpSpPr>
        <p:grpSpPr>
          <a:xfrm>
            <a:off x="1073764" y="5234035"/>
            <a:ext cx="7576745" cy="1015663"/>
            <a:chOff x="1073764" y="5310845"/>
            <a:chExt cx="7576745" cy="1015663"/>
          </a:xfrm>
        </p:grpSpPr>
        <p:sp>
          <p:nvSpPr>
            <p:cNvPr id="20" name="Oval 19" descr="1iv. Has not been subsequently modified or amended in a manner resulting in an increase in the amount of phosphorus leaving each point of discharge, and such that there is no increase in the volume or rate of runoff"/>
            <p:cNvSpPr/>
            <p:nvPr/>
          </p:nvSpPr>
          <p:spPr>
            <a:xfrm>
              <a:off x="1073764" y="5498636"/>
              <a:ext cx="548640" cy="54864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iv.</a:t>
              </a:r>
            </a:p>
          </p:txBody>
        </p:sp>
        <p:sp>
          <p:nvSpPr>
            <p:cNvPr id="21" name="TextBox 20"/>
            <p:cNvSpPr txBox="1"/>
            <p:nvPr/>
          </p:nvSpPr>
          <p:spPr>
            <a:xfrm>
              <a:off x="1814419" y="5310845"/>
              <a:ext cx="6836090"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No modification that increases amount of P leaving each point of discharge and no increase in volume or rate of runoff</a:t>
              </a:r>
            </a:p>
          </p:txBody>
        </p:sp>
      </p:grpSp>
      <p:sp>
        <p:nvSpPr>
          <p:cNvPr id="6" name="Text Placeholder 5"/>
          <p:cNvSpPr>
            <a:spLocks noGrp="1"/>
          </p:cNvSpPr>
          <p:nvPr>
            <p:ph type="body" sz="quarter" idx="11"/>
          </p:nvPr>
        </p:nvSpPr>
        <p:spPr/>
        <p:txBody>
          <a:bodyPr/>
          <a:lstStyle/>
          <a:p>
            <a:r>
              <a:rPr lang="en-US" dirty="0">
                <a:solidFill>
                  <a:srgbClr val="1A805B">
                    <a:lumMod val="75000"/>
                  </a:srgbClr>
                </a:solidFill>
              </a:rPr>
              <a:t>4c. | SWM PLAN SUBMITTAL &amp; REVIEW</a:t>
            </a:r>
            <a:r>
              <a:rPr lang="en-US" dirty="0"/>
              <a:t>| Pg. 12-13</a:t>
            </a:r>
          </a:p>
        </p:txBody>
      </p:sp>
    </p:spTree>
    <p:custDataLst>
      <p:tags r:id="rId1"/>
    </p:custDataLst>
    <p:extLst>
      <p:ext uri="{BB962C8B-B14F-4D97-AF65-F5344CB8AC3E}">
        <p14:creationId xmlns:p14="http://schemas.microsoft.com/office/powerpoint/2010/main" val="4040516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Grandfathering</a:t>
            </a:r>
          </a:p>
        </p:txBody>
      </p:sp>
      <p:sp>
        <p:nvSpPr>
          <p:cNvPr id="4" name="Oval 3" descr="number 2"/>
          <p:cNvSpPr/>
          <p:nvPr/>
        </p:nvSpPr>
        <p:spPr>
          <a:xfrm>
            <a:off x="575399" y="3803425"/>
            <a:ext cx="731520" cy="7315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srgbClr val="FFFFFF"/>
                </a:solidFill>
                <a:latin typeface="Century Gothic" panose="020B0502020202020204" pitchFamily="34" charset="0"/>
              </a:rPr>
              <a:t>4</a:t>
            </a:r>
            <a:r>
              <a:rPr kumimoji="0" lang="en-US" sz="24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a:t>
            </a:r>
          </a:p>
        </p:txBody>
      </p:sp>
      <p:sp>
        <p:nvSpPr>
          <p:cNvPr id="5" name="TextBox 4"/>
          <p:cNvSpPr txBox="1"/>
          <p:nvPr/>
        </p:nvSpPr>
        <p:spPr>
          <a:xfrm>
            <a:off x="1739285" y="1822754"/>
            <a:ext cx="683609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A state permit has not been issued prior to July 1, 2014; and</a:t>
            </a:r>
          </a:p>
        </p:txBody>
      </p:sp>
      <p:sp>
        <p:nvSpPr>
          <p:cNvPr id="26" name="Oval 25" descr="Number 3"/>
          <p:cNvSpPr/>
          <p:nvPr/>
        </p:nvSpPr>
        <p:spPr>
          <a:xfrm>
            <a:off x="599360" y="1772661"/>
            <a:ext cx="731520" cy="7315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noProof="0" dirty="0">
                <a:solidFill>
                  <a:srgbClr val="FFFFFF"/>
                </a:solidFill>
                <a:latin typeface="Century Gothic" panose="020B0502020202020204" pitchFamily="34" charset="0"/>
              </a:rPr>
              <a:t>2</a:t>
            </a:r>
            <a:r>
              <a:rPr kumimoji="0" lang="en-US" sz="24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a:t>
            </a:r>
          </a:p>
        </p:txBody>
      </p:sp>
      <p:sp>
        <p:nvSpPr>
          <p:cNvPr id="27" name="TextBox 26"/>
          <p:cNvSpPr txBox="1"/>
          <p:nvPr/>
        </p:nvSpPr>
        <p:spPr>
          <a:xfrm>
            <a:off x="1727550" y="2993458"/>
            <a:ext cx="683609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Land disturbance did not start before July 1, 2014</a:t>
            </a:r>
          </a:p>
        </p:txBody>
      </p:sp>
      <p:sp>
        <p:nvSpPr>
          <p:cNvPr id="28" name="TextBox 27"/>
          <p:cNvSpPr txBox="1"/>
          <p:nvPr/>
        </p:nvSpPr>
        <p:spPr>
          <a:xfrm>
            <a:off x="457200" y="5037484"/>
            <a:ext cx="799370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Grandfathered until construction is complete</a:t>
            </a:r>
          </a:p>
        </p:txBody>
      </p:sp>
      <p:sp>
        <p:nvSpPr>
          <p:cNvPr id="6" name="Text Placeholder 5"/>
          <p:cNvSpPr>
            <a:spLocks noGrp="1"/>
          </p:cNvSpPr>
          <p:nvPr>
            <p:ph type="body" sz="quarter" idx="11"/>
          </p:nvPr>
        </p:nvSpPr>
        <p:spPr/>
        <p:txBody>
          <a:bodyPr/>
          <a:lstStyle/>
          <a:p>
            <a:r>
              <a:rPr lang="en-US" dirty="0">
                <a:solidFill>
                  <a:srgbClr val="1A805B">
                    <a:lumMod val="75000"/>
                  </a:srgbClr>
                </a:solidFill>
              </a:rPr>
              <a:t>4c. | SWM PLAN SUBMITTAL &amp; REVIEW</a:t>
            </a:r>
            <a:r>
              <a:rPr lang="en-US" dirty="0"/>
              <a:t>| Pg. 12-13</a:t>
            </a:r>
          </a:p>
        </p:txBody>
      </p:sp>
      <p:sp>
        <p:nvSpPr>
          <p:cNvPr id="7" name="Oval 6">
            <a:extLst>
              <a:ext uri="{FF2B5EF4-FFF2-40B4-BE49-F238E27FC236}">
                <a16:creationId xmlns:a16="http://schemas.microsoft.com/office/drawing/2014/main" id="{E1DEE23D-DE83-C07F-6CCD-C50FBBBA649D}"/>
              </a:ext>
            </a:extLst>
          </p:cNvPr>
          <p:cNvSpPr/>
          <p:nvPr/>
        </p:nvSpPr>
        <p:spPr>
          <a:xfrm>
            <a:off x="599360" y="2788043"/>
            <a:ext cx="731520" cy="731520"/>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3.</a:t>
            </a:r>
          </a:p>
        </p:txBody>
      </p:sp>
      <p:sp>
        <p:nvSpPr>
          <p:cNvPr id="8" name="TextBox 7">
            <a:extLst>
              <a:ext uri="{FF2B5EF4-FFF2-40B4-BE49-F238E27FC236}">
                <a16:creationId xmlns:a16="http://schemas.microsoft.com/office/drawing/2014/main" id="{22B071F2-CCB7-9242-57EB-12E96B646A09}"/>
              </a:ext>
            </a:extLst>
          </p:cNvPr>
          <p:cNvSpPr txBox="1"/>
          <p:nvPr/>
        </p:nvSpPr>
        <p:spPr>
          <a:xfrm>
            <a:off x="1727550" y="3969130"/>
            <a:ext cx="683609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Land disturbance commenced prior to July 1, 2019</a:t>
            </a:r>
          </a:p>
        </p:txBody>
      </p:sp>
    </p:spTree>
    <p:custDataLst>
      <p:tags r:id="rId1"/>
    </p:custDataLst>
    <p:extLst>
      <p:ext uri="{BB962C8B-B14F-4D97-AF65-F5344CB8AC3E}">
        <p14:creationId xmlns:p14="http://schemas.microsoft.com/office/powerpoint/2010/main" val="3056882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Table of Contents</a:t>
            </a:r>
          </a:p>
        </p:txBody>
      </p:sp>
      <p:sp>
        <p:nvSpPr>
          <p:cNvPr id="3" name="Content Placeholder 2"/>
          <p:cNvSpPr>
            <a:spLocks noGrp="1"/>
          </p:cNvSpPr>
          <p:nvPr>
            <p:ph idx="1"/>
          </p:nvPr>
        </p:nvSpPr>
        <p:spPr/>
        <p:txBody>
          <a:bodyPr>
            <a:normAutofit/>
          </a:bodyPr>
          <a:lstStyle/>
          <a:p>
            <a:pPr marL="573088" lvl="0" indent="-573088">
              <a:buNone/>
            </a:pPr>
            <a:r>
              <a:rPr lang="en-US"/>
              <a:t>4a. Regulated LDAs – </a:t>
            </a:r>
            <a:r>
              <a:rPr lang="en-US" i="1"/>
              <a:t>online course</a:t>
            </a:r>
            <a:endParaRPr lang="en-US"/>
          </a:p>
          <a:p>
            <a:pPr marL="573088" lvl="0" indent="-573088">
              <a:buNone/>
            </a:pPr>
            <a:r>
              <a:rPr lang="en-US"/>
              <a:t>4b. Application Package</a:t>
            </a:r>
          </a:p>
          <a:p>
            <a:pPr marL="573088" lvl="0" indent="-573088">
              <a:buNone/>
            </a:pPr>
            <a:r>
              <a:rPr lang="en-US"/>
              <a:t>4c. ESM Plan Submittal and Review</a:t>
            </a:r>
          </a:p>
          <a:p>
            <a:pPr marL="573088" indent="-573088">
              <a:buNone/>
            </a:pPr>
            <a:r>
              <a:rPr lang="en-US"/>
              <a:t>4d. Single-Family Detached Residential Structures – </a:t>
            </a:r>
            <a:r>
              <a:rPr lang="en-US" i="1"/>
              <a:t>online course</a:t>
            </a:r>
            <a:endParaRPr lang="en-US"/>
          </a:p>
          <a:p>
            <a:pPr marL="573088" lvl="0" indent="-573088">
              <a:buNone/>
            </a:pPr>
            <a:r>
              <a:rPr lang="en-US"/>
              <a:t>4e. Construction General Permit Issuance</a:t>
            </a:r>
          </a:p>
          <a:p>
            <a:pPr marL="519113" indent="-519113">
              <a:buNone/>
            </a:pPr>
            <a:r>
              <a:rPr lang="en-US"/>
              <a:t>4f. Locality VESMP Authority Approval to Start Land Disturbance – </a:t>
            </a:r>
            <a:r>
              <a:rPr lang="en-US" i="1"/>
              <a:t>online course</a:t>
            </a:r>
            <a:endParaRPr lang="en-US"/>
          </a:p>
          <a:p>
            <a:pPr marL="519113" lvl="0" indent="-519113">
              <a:buNone/>
            </a:pPr>
            <a:endParaRPr lang="en-US"/>
          </a:p>
        </p:txBody>
      </p:sp>
      <p:sp>
        <p:nvSpPr>
          <p:cNvPr id="5" name="Text Placeholder 4"/>
          <p:cNvSpPr>
            <a:spLocks noGrp="1"/>
          </p:cNvSpPr>
          <p:nvPr>
            <p:ph type="body" sz="quarter" idx="11"/>
          </p:nvPr>
        </p:nvSpPr>
        <p:spPr/>
        <p:txBody>
          <a:bodyPr/>
          <a:lstStyle/>
          <a:p>
            <a:r>
              <a:rPr lang="en-US"/>
              <a:t>4. | TABLE OF CONTENTS| Pg. 1</a:t>
            </a:r>
          </a:p>
        </p:txBody>
      </p:sp>
    </p:spTree>
    <p:custDataLst>
      <p:tags r:id="rId1"/>
    </p:custDataLst>
    <p:extLst>
      <p:ext uri="{BB962C8B-B14F-4D97-AF65-F5344CB8AC3E}">
        <p14:creationId xmlns:p14="http://schemas.microsoft.com/office/powerpoint/2010/main" val="6123608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5F503-942D-1908-E575-3189D0B057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A1D1AF-562F-2155-766D-25828D18B3A3}"/>
              </a:ext>
            </a:extLst>
          </p:cNvPr>
          <p:cNvSpPr>
            <a:spLocks noGrp="1"/>
          </p:cNvSpPr>
          <p:nvPr>
            <p:ph type="title"/>
          </p:nvPr>
        </p:nvSpPr>
        <p:spPr/>
        <p:txBody>
          <a:bodyPr/>
          <a:lstStyle/>
          <a:p>
            <a:r>
              <a:rPr lang="en-US"/>
              <a:t>Grandfathering</a:t>
            </a:r>
          </a:p>
        </p:txBody>
      </p:sp>
      <p:sp>
        <p:nvSpPr>
          <p:cNvPr id="6" name="Text Placeholder 5">
            <a:extLst>
              <a:ext uri="{FF2B5EF4-FFF2-40B4-BE49-F238E27FC236}">
                <a16:creationId xmlns:a16="http://schemas.microsoft.com/office/drawing/2014/main" id="{F2EF8977-7B22-D9C8-6FBF-010F32E77BB5}"/>
              </a:ext>
            </a:extLst>
          </p:cNvPr>
          <p:cNvSpPr>
            <a:spLocks noGrp="1"/>
          </p:cNvSpPr>
          <p:nvPr>
            <p:ph type="body" sz="quarter" idx="11"/>
          </p:nvPr>
        </p:nvSpPr>
        <p:spPr/>
        <p:txBody>
          <a:bodyPr/>
          <a:lstStyle/>
          <a:p>
            <a:r>
              <a:rPr lang="en-US" dirty="0">
                <a:solidFill>
                  <a:srgbClr val="1A805B">
                    <a:lumMod val="75000"/>
                  </a:srgbClr>
                </a:solidFill>
              </a:rPr>
              <a:t>4c. | ESM PLAN SUBMITTAL &amp; REVIEW</a:t>
            </a:r>
            <a:r>
              <a:rPr lang="en-US" dirty="0"/>
              <a:t>| Pg. 14-15</a:t>
            </a:r>
          </a:p>
        </p:txBody>
      </p:sp>
      <p:pic>
        <p:nvPicPr>
          <p:cNvPr id="4" name="Picture 3">
            <a:extLst>
              <a:ext uri="{FF2B5EF4-FFF2-40B4-BE49-F238E27FC236}">
                <a16:creationId xmlns:a16="http://schemas.microsoft.com/office/drawing/2014/main" id="{BB8331E2-F9BB-1F2D-ED1F-BA5A74C61BB3}"/>
              </a:ext>
            </a:extLst>
          </p:cNvPr>
          <p:cNvPicPr>
            <a:picLocks noChangeAspect="1"/>
          </p:cNvPicPr>
          <p:nvPr/>
        </p:nvPicPr>
        <p:blipFill>
          <a:blip r:embed="rId4"/>
          <a:stretch>
            <a:fillRect/>
          </a:stretch>
        </p:blipFill>
        <p:spPr>
          <a:xfrm>
            <a:off x="91440" y="1121660"/>
            <a:ext cx="4480560" cy="4938918"/>
          </a:xfrm>
          <a:prstGeom prst="rect">
            <a:avLst/>
          </a:prstGeom>
          <a:ln>
            <a:solidFill>
              <a:schemeClr val="tx1"/>
            </a:solidFill>
          </a:ln>
        </p:spPr>
      </p:pic>
      <p:pic>
        <p:nvPicPr>
          <p:cNvPr id="7" name="Picture 6">
            <a:extLst>
              <a:ext uri="{FF2B5EF4-FFF2-40B4-BE49-F238E27FC236}">
                <a16:creationId xmlns:a16="http://schemas.microsoft.com/office/drawing/2014/main" id="{E758097A-B5E4-E0DE-7472-D5E4976FD463}"/>
              </a:ext>
            </a:extLst>
          </p:cNvPr>
          <p:cNvPicPr>
            <a:picLocks noChangeAspect="1"/>
          </p:cNvPicPr>
          <p:nvPr/>
        </p:nvPicPr>
        <p:blipFill>
          <a:blip r:embed="rId5"/>
          <a:stretch>
            <a:fillRect/>
          </a:stretch>
        </p:blipFill>
        <p:spPr>
          <a:xfrm>
            <a:off x="4795520" y="1121660"/>
            <a:ext cx="4257040" cy="4956164"/>
          </a:xfrm>
          <a:prstGeom prst="rect">
            <a:avLst/>
          </a:prstGeom>
          <a:ln>
            <a:solidFill>
              <a:schemeClr val="tx1"/>
            </a:solidFill>
          </a:ln>
        </p:spPr>
      </p:pic>
      <p:sp>
        <p:nvSpPr>
          <p:cNvPr id="8" name="TextBox 7">
            <a:extLst>
              <a:ext uri="{FF2B5EF4-FFF2-40B4-BE49-F238E27FC236}">
                <a16:creationId xmlns:a16="http://schemas.microsoft.com/office/drawing/2014/main" id="{B21D208F-4094-C636-9DB6-0ECF04F11B21}"/>
              </a:ext>
            </a:extLst>
          </p:cNvPr>
          <p:cNvSpPr txBox="1"/>
          <p:nvPr/>
        </p:nvSpPr>
        <p:spPr>
          <a:xfrm>
            <a:off x="765271" y="2215614"/>
            <a:ext cx="3294506" cy="2308324"/>
          </a:xfrm>
          <a:prstGeom prst="rect">
            <a:avLst/>
          </a:prstGeom>
          <a:solidFill>
            <a:srgbClr val="FFFF00"/>
          </a:solidFill>
          <a:ln>
            <a:solidFill>
              <a:schemeClr val="tx1"/>
            </a:solidFill>
          </a:ln>
        </p:spPr>
        <p:txBody>
          <a:bodyPr wrap="square" rtlCol="0">
            <a:spAutoFit/>
          </a:bodyPr>
          <a:lstStyle/>
          <a:p>
            <a:r>
              <a:rPr lang="en-US" sz="2400" b="1" dirty="0"/>
              <a:t>Modifications to a previously approved SWM plan may NOT result in an </a:t>
            </a:r>
            <a:r>
              <a:rPr lang="en-US" sz="2400" b="1" i="1" dirty="0"/>
              <a:t>increase</a:t>
            </a:r>
            <a:r>
              <a:rPr lang="en-US" sz="2400" b="1" dirty="0"/>
              <a:t> in P or water quantity discharging the site</a:t>
            </a:r>
          </a:p>
        </p:txBody>
      </p:sp>
      <p:sp>
        <p:nvSpPr>
          <p:cNvPr id="13" name="Arrow: Right 12">
            <a:extLst>
              <a:ext uri="{FF2B5EF4-FFF2-40B4-BE49-F238E27FC236}">
                <a16:creationId xmlns:a16="http://schemas.microsoft.com/office/drawing/2014/main" id="{819E480F-1733-6CC2-9076-75545AB3213C}"/>
              </a:ext>
            </a:extLst>
          </p:cNvPr>
          <p:cNvSpPr/>
          <p:nvPr/>
        </p:nvSpPr>
        <p:spPr>
          <a:xfrm>
            <a:off x="4328160" y="3007360"/>
            <a:ext cx="894080" cy="84328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42397D09-CC1A-725E-30B0-85E1857F73C8}"/>
              </a:ext>
            </a:extLst>
          </p:cNvPr>
          <p:cNvSpPr txBox="1"/>
          <p:nvPr/>
        </p:nvSpPr>
        <p:spPr>
          <a:xfrm>
            <a:off x="5531263" y="2951946"/>
            <a:ext cx="2785554" cy="954107"/>
          </a:xfrm>
          <a:prstGeom prst="rect">
            <a:avLst/>
          </a:prstGeom>
          <a:solidFill>
            <a:srgbClr val="FFFF00"/>
          </a:solidFill>
          <a:ln>
            <a:solidFill>
              <a:schemeClr val="tx1"/>
            </a:solidFill>
          </a:ln>
        </p:spPr>
        <p:txBody>
          <a:bodyPr wrap="square" rtlCol="0">
            <a:spAutoFit/>
          </a:bodyPr>
          <a:lstStyle/>
          <a:p>
            <a:r>
              <a:rPr lang="en-US" sz="2800" b="1" dirty="0"/>
              <a:t>Part V, Article 3 technical criteria</a:t>
            </a:r>
          </a:p>
        </p:txBody>
      </p:sp>
    </p:spTree>
    <p:custDataLst>
      <p:tags r:id="rId1"/>
    </p:custDataLst>
    <p:extLst>
      <p:ext uri="{BB962C8B-B14F-4D97-AF65-F5344CB8AC3E}">
        <p14:creationId xmlns:p14="http://schemas.microsoft.com/office/powerpoint/2010/main" val="3014443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Offsite Compliance Options</a:t>
            </a:r>
          </a:p>
        </p:txBody>
      </p:sp>
      <p:sp>
        <p:nvSpPr>
          <p:cNvPr id="3" name="Content Placeholder 2"/>
          <p:cNvSpPr>
            <a:spLocks noGrp="1"/>
          </p:cNvSpPr>
          <p:nvPr>
            <p:ph idx="1"/>
          </p:nvPr>
        </p:nvSpPr>
        <p:spPr/>
        <p:txBody>
          <a:bodyPr>
            <a:normAutofit/>
          </a:bodyPr>
          <a:lstStyle/>
          <a:p>
            <a:r>
              <a:rPr lang="en-US"/>
              <a:t>Operators may use offsite options to satisfy </a:t>
            </a:r>
            <a:r>
              <a:rPr lang="en-US" u="sng"/>
              <a:t>water quality </a:t>
            </a:r>
            <a:r>
              <a:rPr lang="en-US"/>
              <a:t>criteria provided:</a:t>
            </a:r>
          </a:p>
          <a:p>
            <a:pPr lvl="1"/>
            <a:r>
              <a:rPr lang="en-US"/>
              <a:t>Nutrient reductions are achieved </a:t>
            </a:r>
            <a:r>
              <a:rPr lang="en-US" b="1" u="sng"/>
              <a:t>before</a:t>
            </a:r>
            <a:r>
              <a:rPr lang="en-US"/>
              <a:t> the start of land disturbance</a:t>
            </a:r>
          </a:p>
          <a:p>
            <a:pPr lvl="1"/>
            <a:r>
              <a:rPr lang="en-US"/>
              <a:t>Phased projects – reductions are achieved </a:t>
            </a:r>
            <a:r>
              <a:rPr lang="en-US" b="1" u="sng"/>
              <a:t>before </a:t>
            </a:r>
            <a:r>
              <a:rPr lang="en-US"/>
              <a:t>start of each phase</a:t>
            </a:r>
          </a:p>
          <a:p>
            <a:pPr lvl="1"/>
            <a:r>
              <a:rPr lang="en-US"/>
              <a:t>Offsite options </a:t>
            </a:r>
            <a:r>
              <a:rPr lang="en-US" b="1" u="sng"/>
              <a:t>cannot</a:t>
            </a:r>
            <a:r>
              <a:rPr lang="en-US"/>
              <a:t> be used in violation of local water-quality based limitations at the point of discharge</a:t>
            </a:r>
          </a:p>
          <a:p>
            <a:pPr marL="0" indent="0">
              <a:buNone/>
            </a:pPr>
            <a:endParaRPr lang="en-US"/>
          </a:p>
        </p:txBody>
      </p:sp>
      <p:sp>
        <p:nvSpPr>
          <p:cNvPr id="4" name="Text Placeholder 3"/>
          <p:cNvSpPr>
            <a:spLocks noGrp="1"/>
          </p:cNvSpPr>
          <p:nvPr>
            <p:ph type="body" sz="quarter" idx="11"/>
          </p:nvPr>
        </p:nvSpPr>
        <p:spPr/>
        <p:txBody>
          <a:bodyPr/>
          <a:lstStyle/>
          <a:p>
            <a:r>
              <a:rPr lang="en-US" dirty="0">
                <a:solidFill>
                  <a:srgbClr val="1A805B">
                    <a:lumMod val="75000"/>
                  </a:srgbClr>
                </a:solidFill>
              </a:rPr>
              <a:t>4c. | ESM PLAN SUBMITTAL &amp; REVIEW</a:t>
            </a:r>
            <a:r>
              <a:rPr lang="en-US" dirty="0"/>
              <a:t>| Pg. 16</a:t>
            </a:r>
          </a:p>
        </p:txBody>
      </p:sp>
    </p:spTree>
    <p:custDataLst>
      <p:tags r:id="rId1"/>
    </p:custDataLst>
    <p:extLst>
      <p:ext uri="{BB962C8B-B14F-4D97-AF65-F5344CB8AC3E}">
        <p14:creationId xmlns:p14="http://schemas.microsoft.com/office/powerpoint/2010/main" val="32445273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Offsite Compliance Options</a:t>
            </a:r>
          </a:p>
        </p:txBody>
      </p:sp>
      <p:pic>
        <p:nvPicPr>
          <p:cNvPr id="33" name="Picture 32" descr="Decorativ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502935" y="1595931"/>
            <a:ext cx="731520" cy="731520"/>
          </a:xfrm>
          <a:prstGeom prst="rect">
            <a:avLst/>
          </a:prstGeom>
          <a:noFill/>
          <a:ln>
            <a:noFill/>
          </a:ln>
        </p:spPr>
      </p:pic>
      <p:sp>
        <p:nvSpPr>
          <p:cNvPr id="25" name="Rectangle 24" descr="Comprehensive stormwater management plan*&#10;"/>
          <p:cNvSpPr/>
          <p:nvPr/>
        </p:nvSpPr>
        <p:spPr>
          <a:xfrm>
            <a:off x="1274248" y="1623965"/>
            <a:ext cx="7215062" cy="688966"/>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nSpc>
                <a:spcPct val="115000"/>
              </a:lnSpc>
              <a:spcBef>
                <a:spcPts val="0"/>
              </a:spcBef>
              <a:spcAft>
                <a:spcPts val="0"/>
              </a:spcAft>
            </a:pPr>
            <a:r>
              <a:rPr lang="en-US" sz="2800">
                <a:effectLst/>
                <a:latin typeface="+mj-lt"/>
                <a:ea typeface="Times New Roman"/>
                <a:cs typeface="Times New Roman"/>
              </a:rPr>
              <a:t>Comprehensive stormwater management plan*</a:t>
            </a:r>
          </a:p>
        </p:txBody>
      </p:sp>
      <p:pic>
        <p:nvPicPr>
          <p:cNvPr id="30" name="Picture 29" descr="Decorative"/>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502935" y="2451198"/>
            <a:ext cx="731520" cy="731520"/>
          </a:xfrm>
          <a:prstGeom prst="rect">
            <a:avLst/>
          </a:prstGeom>
          <a:noFill/>
          <a:ln>
            <a:noFill/>
          </a:ln>
        </p:spPr>
      </p:pic>
      <p:sp>
        <p:nvSpPr>
          <p:cNvPr id="26" name="Rectangle 25" descr="A locality pollutant loading pro rata share program*&#10;"/>
          <p:cNvSpPr/>
          <p:nvPr/>
        </p:nvSpPr>
        <p:spPr>
          <a:xfrm>
            <a:off x="1274248" y="2479233"/>
            <a:ext cx="7664754" cy="688966"/>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nSpc>
                <a:spcPct val="115000"/>
              </a:lnSpc>
              <a:spcBef>
                <a:spcPts val="0"/>
              </a:spcBef>
              <a:spcAft>
                <a:spcPts val="0"/>
              </a:spcAft>
            </a:pPr>
            <a:r>
              <a:rPr lang="en-US" sz="2800">
                <a:effectLst/>
                <a:latin typeface="+mj-lt"/>
                <a:ea typeface="Times New Roman"/>
                <a:cs typeface="Times New Roman"/>
              </a:rPr>
              <a:t>A locality pollutant loading pro rata share program*</a:t>
            </a:r>
          </a:p>
        </p:txBody>
      </p:sp>
      <p:pic>
        <p:nvPicPr>
          <p:cNvPr id="32" name="Picture 31" descr="Decorative"/>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502935" y="3282708"/>
            <a:ext cx="731520" cy="731520"/>
          </a:xfrm>
          <a:prstGeom prst="rect">
            <a:avLst/>
          </a:prstGeom>
          <a:noFill/>
          <a:ln>
            <a:noFill/>
          </a:ln>
        </p:spPr>
      </p:pic>
      <p:sp>
        <p:nvSpPr>
          <p:cNvPr id="27" name="Rectangle 26" descr="Nonpoint nutrient offset program&#10;"/>
          <p:cNvSpPr/>
          <p:nvPr/>
        </p:nvSpPr>
        <p:spPr>
          <a:xfrm>
            <a:off x="1274248" y="3350213"/>
            <a:ext cx="6726540" cy="688966"/>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nSpc>
                <a:spcPct val="115000"/>
              </a:lnSpc>
              <a:spcBef>
                <a:spcPts val="0"/>
              </a:spcBef>
              <a:spcAft>
                <a:spcPts val="0"/>
              </a:spcAft>
            </a:pPr>
            <a:r>
              <a:rPr lang="en-US" sz="2800">
                <a:effectLst/>
                <a:latin typeface="+mj-lt"/>
                <a:ea typeface="Times New Roman"/>
                <a:cs typeface="Times New Roman"/>
              </a:rPr>
              <a:t>Nonpoint nutrient offset program</a:t>
            </a:r>
          </a:p>
        </p:txBody>
      </p:sp>
      <p:pic>
        <p:nvPicPr>
          <p:cNvPr id="31" name="Picture 30" descr="Decorative"/>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413788" y="4194839"/>
            <a:ext cx="909813" cy="909813"/>
          </a:xfrm>
          <a:prstGeom prst="rect">
            <a:avLst/>
          </a:prstGeom>
          <a:noFill/>
          <a:ln>
            <a:noFill/>
          </a:ln>
        </p:spPr>
      </p:pic>
      <p:sp>
        <p:nvSpPr>
          <p:cNvPr id="28" name="Rectangle 27" descr="Other offsite options&#10;"/>
          <p:cNvSpPr/>
          <p:nvPr/>
        </p:nvSpPr>
        <p:spPr>
          <a:xfrm>
            <a:off x="1284170" y="4249717"/>
            <a:ext cx="6726540" cy="688966"/>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nSpc>
                <a:spcPct val="115000"/>
              </a:lnSpc>
              <a:spcBef>
                <a:spcPts val="0"/>
              </a:spcBef>
              <a:spcAft>
                <a:spcPts val="0"/>
              </a:spcAft>
            </a:pPr>
            <a:r>
              <a:rPr lang="en-US" sz="2800">
                <a:effectLst/>
                <a:latin typeface="+mj-lt"/>
                <a:ea typeface="Times New Roman"/>
                <a:cs typeface="Times New Roman"/>
              </a:rPr>
              <a:t>Other offsite options</a:t>
            </a:r>
          </a:p>
        </p:txBody>
      </p:sp>
      <p:sp>
        <p:nvSpPr>
          <p:cNvPr id="4" name="Text Placeholder 3"/>
          <p:cNvSpPr>
            <a:spLocks noGrp="1"/>
          </p:cNvSpPr>
          <p:nvPr>
            <p:ph type="body" sz="quarter" idx="11"/>
          </p:nvPr>
        </p:nvSpPr>
        <p:spPr/>
        <p:txBody>
          <a:bodyPr/>
          <a:lstStyle/>
          <a:p>
            <a:r>
              <a:rPr lang="en-US" dirty="0">
                <a:solidFill>
                  <a:srgbClr val="1A805B">
                    <a:lumMod val="75000"/>
                  </a:srgbClr>
                </a:solidFill>
              </a:rPr>
              <a:t>4c. | ESM PLAN SUBMITTAL &amp; REVIEW</a:t>
            </a:r>
            <a:r>
              <a:rPr lang="en-US" dirty="0"/>
              <a:t>| Pg. 16</a:t>
            </a:r>
          </a:p>
        </p:txBody>
      </p:sp>
      <p:sp>
        <p:nvSpPr>
          <p:cNvPr id="3" name="TextBox 2">
            <a:extLst>
              <a:ext uri="{FF2B5EF4-FFF2-40B4-BE49-F238E27FC236}">
                <a16:creationId xmlns:a16="http://schemas.microsoft.com/office/drawing/2014/main" id="{CC0FCF2C-D938-F97C-DFD0-F68AC72CEAF5}"/>
              </a:ext>
            </a:extLst>
          </p:cNvPr>
          <p:cNvSpPr txBox="1"/>
          <p:nvPr/>
        </p:nvSpPr>
        <p:spPr>
          <a:xfrm>
            <a:off x="1274248" y="5260312"/>
            <a:ext cx="6331747" cy="707886"/>
          </a:xfrm>
          <a:prstGeom prst="rect">
            <a:avLst/>
          </a:prstGeom>
          <a:noFill/>
        </p:spPr>
        <p:txBody>
          <a:bodyPr wrap="square" rtlCol="0">
            <a:spAutoFit/>
          </a:bodyPr>
          <a:lstStyle/>
          <a:p>
            <a:r>
              <a:rPr lang="en-US" sz="2000"/>
              <a:t>*Can be used to compliance with Water Quantity technical criteria requirements</a:t>
            </a:r>
          </a:p>
        </p:txBody>
      </p:sp>
    </p:spTree>
    <p:custDataLst>
      <p:tags r:id="rId1"/>
    </p:custDataLst>
    <p:extLst>
      <p:ext uri="{BB962C8B-B14F-4D97-AF65-F5344CB8AC3E}">
        <p14:creationId xmlns:p14="http://schemas.microsoft.com/office/powerpoint/2010/main" val="1713105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Offsite Compliance Options</a:t>
            </a:r>
          </a:p>
        </p:txBody>
      </p:sp>
      <p:sp>
        <p:nvSpPr>
          <p:cNvPr id="3" name="Content Placeholder 2"/>
          <p:cNvSpPr>
            <a:spLocks noGrp="1"/>
          </p:cNvSpPr>
          <p:nvPr>
            <p:ph idx="1"/>
          </p:nvPr>
        </p:nvSpPr>
        <p:spPr/>
        <p:txBody>
          <a:bodyPr/>
          <a:lstStyle/>
          <a:p>
            <a:r>
              <a:rPr lang="en-US"/>
              <a:t>Comprehensive stormwater management plan*</a:t>
            </a:r>
          </a:p>
          <a:p>
            <a:pPr lvl="1"/>
            <a:r>
              <a:rPr lang="en-US"/>
              <a:t>Locality VESMP authority may develop to meet water quality and/or water quantity criteria</a:t>
            </a:r>
          </a:p>
          <a:p>
            <a:pPr lvl="1"/>
            <a:r>
              <a:rPr lang="en-US"/>
              <a:t>DEQ must approve the plan</a:t>
            </a:r>
          </a:p>
          <a:p>
            <a:pPr lvl="1"/>
            <a:r>
              <a:rPr lang="en-US"/>
              <a:t>State and federal agencies may develop and may participate in locality-developed plans</a:t>
            </a:r>
          </a:p>
        </p:txBody>
      </p:sp>
      <p:pic>
        <p:nvPicPr>
          <p:cNvPr id="13" name="Picture 12" descr="Decorativ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8143665" y="318195"/>
            <a:ext cx="731520" cy="731520"/>
          </a:xfrm>
          <a:prstGeom prst="rect">
            <a:avLst/>
          </a:prstGeom>
          <a:noFill/>
          <a:ln>
            <a:noFill/>
          </a:ln>
        </p:spPr>
      </p:pic>
      <p:sp>
        <p:nvSpPr>
          <p:cNvPr id="9" name="Text Placeholder 8"/>
          <p:cNvSpPr>
            <a:spLocks noGrp="1"/>
          </p:cNvSpPr>
          <p:nvPr>
            <p:ph type="body" sz="quarter" idx="11"/>
          </p:nvPr>
        </p:nvSpPr>
        <p:spPr/>
        <p:txBody>
          <a:bodyPr/>
          <a:lstStyle/>
          <a:p>
            <a:r>
              <a:rPr lang="en-US" dirty="0">
                <a:solidFill>
                  <a:srgbClr val="1A805B">
                    <a:lumMod val="75000"/>
                  </a:srgbClr>
                </a:solidFill>
              </a:rPr>
              <a:t>4c. | ESM PLAN SUBMITTAL &amp; REVIEW</a:t>
            </a:r>
            <a:r>
              <a:rPr lang="en-US" dirty="0"/>
              <a:t>| Pg. 17</a:t>
            </a:r>
          </a:p>
        </p:txBody>
      </p:sp>
    </p:spTree>
    <p:custDataLst>
      <p:tags r:id="rId1"/>
    </p:custDataLst>
    <p:extLst>
      <p:ext uri="{BB962C8B-B14F-4D97-AF65-F5344CB8AC3E}">
        <p14:creationId xmlns:p14="http://schemas.microsoft.com/office/powerpoint/2010/main" val="439179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Offsite Compliance Options</a:t>
            </a:r>
          </a:p>
        </p:txBody>
      </p:sp>
      <p:sp>
        <p:nvSpPr>
          <p:cNvPr id="3" name="Content Placeholder 2"/>
          <p:cNvSpPr>
            <a:spLocks noGrp="1"/>
          </p:cNvSpPr>
          <p:nvPr>
            <p:ph idx="1"/>
          </p:nvPr>
        </p:nvSpPr>
        <p:spPr/>
        <p:txBody>
          <a:bodyPr/>
          <a:lstStyle/>
          <a:p>
            <a:r>
              <a:rPr lang="en-US">
                <a:ea typeface="Times New Roman"/>
                <a:cs typeface="Times New Roman"/>
              </a:rPr>
              <a:t>A locality pollutant loading pro rata share program*</a:t>
            </a:r>
            <a:endParaRPr lang="en-US"/>
          </a:p>
          <a:p>
            <a:pPr lvl="1"/>
            <a:r>
              <a:rPr lang="en-US"/>
              <a:t>Developers pay the locality the proportional cost of providing off-site stormwater management</a:t>
            </a:r>
          </a:p>
        </p:txBody>
      </p:sp>
      <p:pic>
        <p:nvPicPr>
          <p:cNvPr id="9" name="Picture 8" descr="Decorativ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8147304" y="320040"/>
            <a:ext cx="731520" cy="731520"/>
          </a:xfrm>
          <a:prstGeom prst="rect">
            <a:avLst/>
          </a:prstGeom>
          <a:noFill/>
          <a:ln>
            <a:noFill/>
          </a:ln>
        </p:spPr>
      </p:pic>
      <p:sp>
        <p:nvSpPr>
          <p:cNvPr id="4" name="Text Placeholder 3"/>
          <p:cNvSpPr>
            <a:spLocks noGrp="1"/>
          </p:cNvSpPr>
          <p:nvPr>
            <p:ph type="body" sz="quarter" idx="11"/>
          </p:nvPr>
        </p:nvSpPr>
        <p:spPr/>
        <p:txBody>
          <a:bodyPr/>
          <a:lstStyle/>
          <a:p>
            <a:r>
              <a:rPr lang="en-US" dirty="0">
                <a:solidFill>
                  <a:srgbClr val="1A805B">
                    <a:lumMod val="75000"/>
                  </a:srgbClr>
                </a:solidFill>
              </a:rPr>
              <a:t>4c. | ESM PLAN SUBMITTAL &amp; REVIEW</a:t>
            </a:r>
            <a:r>
              <a:rPr lang="en-US" dirty="0"/>
              <a:t>| Pg. 17</a:t>
            </a:r>
          </a:p>
        </p:txBody>
      </p:sp>
    </p:spTree>
    <p:custDataLst>
      <p:tags r:id="rId1"/>
    </p:custDataLst>
    <p:extLst>
      <p:ext uri="{BB962C8B-B14F-4D97-AF65-F5344CB8AC3E}">
        <p14:creationId xmlns:p14="http://schemas.microsoft.com/office/powerpoint/2010/main" val="39897544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Offsite Compliance Options</a:t>
            </a:r>
          </a:p>
        </p:txBody>
      </p:sp>
      <p:sp>
        <p:nvSpPr>
          <p:cNvPr id="3" name="Content Placeholder 2"/>
          <p:cNvSpPr>
            <a:spLocks noGrp="1"/>
          </p:cNvSpPr>
          <p:nvPr>
            <p:ph idx="1"/>
          </p:nvPr>
        </p:nvSpPr>
        <p:spPr/>
        <p:txBody>
          <a:bodyPr/>
          <a:lstStyle/>
          <a:p>
            <a:r>
              <a:rPr lang="en-US">
                <a:ea typeface="Times New Roman"/>
                <a:cs typeface="Times New Roman"/>
              </a:rPr>
              <a:t>Nonpoint nutrient offset program</a:t>
            </a:r>
            <a:endParaRPr lang="en-US"/>
          </a:p>
          <a:p>
            <a:pPr lvl="1"/>
            <a:r>
              <a:rPr lang="en-US"/>
              <a:t>Must be from the same or adjacent fourth order subbasin</a:t>
            </a:r>
          </a:p>
          <a:p>
            <a:pPr defTabSz="949478">
              <a:defRPr/>
            </a:pPr>
            <a:r>
              <a:rPr lang="en-US"/>
              <a:t>If no credits available within the fourth order subbasin, the VESMP or DEQ as the VSMP authority may allow the use of credits within the same tributary  </a:t>
            </a:r>
          </a:p>
        </p:txBody>
      </p:sp>
      <p:pic>
        <p:nvPicPr>
          <p:cNvPr id="7" name="Picture 6" descr="Decorativ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8143665" y="318195"/>
            <a:ext cx="731520" cy="731520"/>
          </a:xfrm>
          <a:prstGeom prst="rect">
            <a:avLst/>
          </a:prstGeom>
          <a:noFill/>
          <a:ln>
            <a:noFill/>
          </a:ln>
        </p:spPr>
      </p:pic>
      <p:sp>
        <p:nvSpPr>
          <p:cNvPr id="4" name="Text Placeholder 3"/>
          <p:cNvSpPr>
            <a:spLocks noGrp="1"/>
          </p:cNvSpPr>
          <p:nvPr>
            <p:ph type="body" sz="quarter" idx="11"/>
          </p:nvPr>
        </p:nvSpPr>
        <p:spPr/>
        <p:txBody>
          <a:bodyPr/>
          <a:lstStyle/>
          <a:p>
            <a:r>
              <a:rPr lang="en-US" dirty="0">
                <a:solidFill>
                  <a:srgbClr val="1A805B">
                    <a:lumMod val="75000"/>
                  </a:srgbClr>
                </a:solidFill>
              </a:rPr>
              <a:t>4c. | ESM PLAN SUBMITTAL &amp; REVIEW</a:t>
            </a:r>
            <a:r>
              <a:rPr lang="en-US" dirty="0"/>
              <a:t>| Pg. 17</a:t>
            </a:r>
          </a:p>
        </p:txBody>
      </p:sp>
    </p:spTree>
    <p:custDataLst>
      <p:tags r:id="rId1"/>
    </p:custDataLst>
    <p:extLst>
      <p:ext uri="{BB962C8B-B14F-4D97-AF65-F5344CB8AC3E}">
        <p14:creationId xmlns:p14="http://schemas.microsoft.com/office/powerpoint/2010/main" val="21749598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Offsite Compliance Options</a:t>
            </a:r>
          </a:p>
        </p:txBody>
      </p:sp>
      <p:pic>
        <p:nvPicPr>
          <p:cNvPr id="7" name="Picture 6" descr="Decorativ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8143665" y="318195"/>
            <a:ext cx="731520" cy="731520"/>
          </a:xfrm>
          <a:prstGeom prst="rect">
            <a:avLst/>
          </a:prstGeom>
          <a:noFill/>
          <a:ln>
            <a:noFill/>
          </a:ln>
        </p:spPr>
      </p:pic>
      <p:sp>
        <p:nvSpPr>
          <p:cNvPr id="4" name="Text Placeholder 3"/>
          <p:cNvSpPr>
            <a:spLocks noGrp="1"/>
          </p:cNvSpPr>
          <p:nvPr>
            <p:ph type="body" sz="quarter" idx="11"/>
          </p:nvPr>
        </p:nvSpPr>
        <p:spPr/>
        <p:txBody>
          <a:bodyPr/>
          <a:lstStyle/>
          <a:p>
            <a:r>
              <a:rPr lang="en-US">
                <a:solidFill>
                  <a:srgbClr val="1A805B">
                    <a:lumMod val="75000"/>
                  </a:srgbClr>
                </a:solidFill>
              </a:rPr>
              <a:t>4c. | ESM PLAN SUBMITTAL &amp; REVIEW</a:t>
            </a:r>
            <a:r>
              <a:rPr lang="en-US"/>
              <a:t>| </a:t>
            </a:r>
          </a:p>
        </p:txBody>
      </p:sp>
      <p:pic>
        <p:nvPicPr>
          <p:cNvPr id="9" name="Picture 8">
            <a:extLst>
              <a:ext uri="{FF2B5EF4-FFF2-40B4-BE49-F238E27FC236}">
                <a16:creationId xmlns:a16="http://schemas.microsoft.com/office/drawing/2014/main" id="{038D5D87-4868-6259-8BA9-F8BB3E5D757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96332" y="1180182"/>
            <a:ext cx="7263309" cy="4699787"/>
          </a:xfrm>
          <a:prstGeom prst="rect">
            <a:avLst/>
          </a:prstGeom>
        </p:spPr>
      </p:pic>
      <p:sp>
        <p:nvSpPr>
          <p:cNvPr id="3" name="TextBox 2">
            <a:extLst>
              <a:ext uri="{FF2B5EF4-FFF2-40B4-BE49-F238E27FC236}">
                <a16:creationId xmlns:a16="http://schemas.microsoft.com/office/drawing/2014/main" id="{8F149E7B-64FC-167B-6B34-AD833AEEFFA5}"/>
              </a:ext>
            </a:extLst>
          </p:cNvPr>
          <p:cNvSpPr txBox="1"/>
          <p:nvPr/>
        </p:nvSpPr>
        <p:spPr>
          <a:xfrm>
            <a:off x="3266230" y="5710692"/>
            <a:ext cx="3802095" cy="338554"/>
          </a:xfrm>
          <a:prstGeom prst="rect">
            <a:avLst/>
          </a:prstGeom>
          <a:noFill/>
        </p:spPr>
        <p:txBody>
          <a:bodyPr wrap="square" rtlCol="0">
            <a:spAutoFit/>
          </a:bodyPr>
          <a:lstStyle/>
          <a:p>
            <a:r>
              <a:rPr lang="en-US" sz="1600">
                <a:hlinkClick r:id="rId6"/>
              </a:rPr>
              <a:t>Hydrologic Unit Geography (virginia.gov)</a:t>
            </a:r>
            <a:endParaRPr lang="en-US" sz="1600"/>
          </a:p>
        </p:txBody>
      </p:sp>
    </p:spTree>
    <p:custDataLst>
      <p:tags r:id="rId1"/>
    </p:custDataLst>
    <p:extLst>
      <p:ext uri="{BB962C8B-B14F-4D97-AF65-F5344CB8AC3E}">
        <p14:creationId xmlns:p14="http://schemas.microsoft.com/office/powerpoint/2010/main" val="26883714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title"/>
          </p:nvPr>
        </p:nvSpPr>
        <p:spPr/>
        <p:txBody>
          <a:bodyPr/>
          <a:lstStyle/>
          <a:p>
            <a:r>
              <a:rPr lang="en-US"/>
              <a:t>Offsite Compliance Options</a:t>
            </a:r>
          </a:p>
        </p:txBody>
      </p:sp>
      <p:sp>
        <p:nvSpPr>
          <p:cNvPr id="3" name="Content Placeholder 2"/>
          <p:cNvSpPr>
            <a:spLocks noGrp="1"/>
          </p:cNvSpPr>
          <p:nvPr>
            <p:ph idx="1"/>
          </p:nvPr>
        </p:nvSpPr>
        <p:spPr/>
        <p:txBody>
          <a:bodyPr/>
          <a:lstStyle/>
          <a:p>
            <a:r>
              <a:rPr lang="en-US">
                <a:ea typeface="Times New Roman"/>
                <a:cs typeface="Times New Roman"/>
              </a:rPr>
              <a:t>Nonpoint nutrient offset program</a:t>
            </a:r>
            <a:endParaRPr lang="en-US"/>
          </a:p>
          <a:p>
            <a:pPr lvl="1"/>
            <a:r>
              <a:rPr lang="en-US"/>
              <a:t>Nutrient credits must:	</a:t>
            </a:r>
          </a:p>
          <a:p>
            <a:pPr lvl="2"/>
            <a:r>
              <a:rPr lang="en-US"/>
              <a:t>Comply with </a:t>
            </a:r>
            <a:r>
              <a:rPr lang="en-US" b="1" u="sng"/>
              <a:t>1:1</a:t>
            </a:r>
            <a:r>
              <a:rPr lang="en-US"/>
              <a:t> ratio of credits to required P reduction</a:t>
            </a:r>
          </a:p>
          <a:p>
            <a:pPr lvl="2"/>
            <a:r>
              <a:rPr lang="en-US"/>
              <a:t>Achieve nutrient reductions </a:t>
            </a:r>
            <a:r>
              <a:rPr lang="en-US" b="1" u="sng"/>
              <a:t>before</a:t>
            </a:r>
            <a:r>
              <a:rPr lang="en-US"/>
              <a:t> start of land disturbance</a:t>
            </a:r>
          </a:p>
          <a:p>
            <a:pPr lvl="2"/>
            <a:r>
              <a:rPr lang="en-US"/>
              <a:t>Be documented for VESMP authority and DEQ</a:t>
            </a:r>
          </a:p>
          <a:p>
            <a:pPr lvl="2"/>
            <a:endParaRPr lang="en-US"/>
          </a:p>
        </p:txBody>
      </p:sp>
      <p:pic>
        <p:nvPicPr>
          <p:cNvPr id="14" name="Picture 13" descr="Decorativ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8143665" y="320040"/>
            <a:ext cx="731520" cy="731520"/>
          </a:xfrm>
          <a:prstGeom prst="rect">
            <a:avLst/>
          </a:prstGeom>
          <a:noFill/>
          <a:ln>
            <a:noFill/>
          </a:ln>
        </p:spPr>
      </p:pic>
      <p:sp>
        <p:nvSpPr>
          <p:cNvPr id="2" name="Text Placeholder 1"/>
          <p:cNvSpPr>
            <a:spLocks noGrp="1"/>
          </p:cNvSpPr>
          <p:nvPr>
            <p:ph type="body" sz="quarter" idx="11"/>
          </p:nvPr>
        </p:nvSpPr>
        <p:spPr/>
        <p:txBody>
          <a:bodyPr/>
          <a:lstStyle/>
          <a:p>
            <a:r>
              <a:rPr lang="en-US" dirty="0">
                <a:solidFill>
                  <a:srgbClr val="1A805B">
                    <a:lumMod val="75000"/>
                  </a:srgbClr>
                </a:solidFill>
              </a:rPr>
              <a:t>4c. | ESM PLAN SUBMITTAL &amp; REVIEW</a:t>
            </a:r>
            <a:r>
              <a:rPr lang="en-US" dirty="0"/>
              <a:t>| Pg. 17</a:t>
            </a:r>
          </a:p>
        </p:txBody>
      </p:sp>
    </p:spTree>
    <p:custDataLst>
      <p:tags r:id="rId1"/>
    </p:custDataLst>
    <p:extLst>
      <p:ext uri="{BB962C8B-B14F-4D97-AF65-F5344CB8AC3E}">
        <p14:creationId xmlns:p14="http://schemas.microsoft.com/office/powerpoint/2010/main" val="25799739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a:t>Nonpoint Source Nutrient Trading</a:t>
            </a:r>
          </a:p>
        </p:txBody>
      </p:sp>
      <p:pic>
        <p:nvPicPr>
          <p:cNvPr id="16" name="Picture 15"/>
          <p:cNvPicPr/>
          <p:nvPr/>
        </p:nvPicPr>
        <p:blipFill>
          <a:blip r:embed="rId4">
            <a:extLst>
              <a:ext uri="{28A0092B-C50C-407E-A947-70E740481C1C}">
                <a14:useLocalDpi xmlns:a14="http://schemas.microsoft.com/office/drawing/2010/main" val="0"/>
              </a:ext>
            </a:extLst>
          </a:blip>
          <a:stretch>
            <a:fillRect/>
          </a:stretch>
        </p:blipFill>
        <p:spPr>
          <a:xfrm>
            <a:off x="497718" y="968375"/>
            <a:ext cx="8148565" cy="5072166"/>
          </a:xfrm>
          <a:prstGeom prst="rect">
            <a:avLst/>
          </a:prstGeom>
          <a:ln>
            <a:solidFill>
              <a:schemeClr val="tx1"/>
            </a:solidFill>
          </a:ln>
        </p:spPr>
      </p:pic>
      <p:sp>
        <p:nvSpPr>
          <p:cNvPr id="3" name="Text Placeholder 2"/>
          <p:cNvSpPr>
            <a:spLocks noGrp="1"/>
          </p:cNvSpPr>
          <p:nvPr>
            <p:ph type="body" sz="quarter" idx="11"/>
          </p:nvPr>
        </p:nvSpPr>
        <p:spPr/>
        <p:txBody>
          <a:bodyPr/>
          <a:lstStyle/>
          <a:p>
            <a:r>
              <a:rPr lang="en-US" dirty="0"/>
              <a:t>4c. | ESM PLAN SUBMITTAL &amp; REVIEW| Pg. 18</a:t>
            </a:r>
          </a:p>
        </p:txBody>
      </p:sp>
    </p:spTree>
    <p:custDataLst>
      <p:tags r:id="rId1"/>
    </p:custDataLst>
    <p:extLst>
      <p:ext uri="{BB962C8B-B14F-4D97-AF65-F5344CB8AC3E}">
        <p14:creationId xmlns:p14="http://schemas.microsoft.com/office/powerpoint/2010/main" val="20234703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Conditions When Offsite Options Must be Allowed</a:t>
            </a:r>
          </a:p>
        </p:txBody>
      </p:sp>
      <p:sp>
        <p:nvSpPr>
          <p:cNvPr id="41" name="Oval 40" descr="Number 1"/>
          <p:cNvSpPr/>
          <p:nvPr/>
        </p:nvSpPr>
        <p:spPr>
          <a:xfrm>
            <a:off x="462665" y="2090944"/>
            <a:ext cx="755226" cy="7315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t>1.</a:t>
            </a:r>
          </a:p>
        </p:txBody>
      </p:sp>
      <p:sp>
        <p:nvSpPr>
          <p:cNvPr id="42" name="TextBox 41"/>
          <p:cNvSpPr txBox="1"/>
          <p:nvPr/>
        </p:nvSpPr>
        <p:spPr>
          <a:xfrm>
            <a:off x="1345980" y="2256649"/>
            <a:ext cx="7057627" cy="461665"/>
          </a:xfrm>
          <a:prstGeom prst="rect">
            <a:avLst/>
          </a:prstGeom>
          <a:noFill/>
        </p:spPr>
        <p:txBody>
          <a:bodyPr wrap="square" rtlCol="0">
            <a:spAutoFit/>
          </a:bodyPr>
          <a:lstStyle/>
          <a:p>
            <a:r>
              <a:rPr lang="en-US" sz="2400"/>
              <a:t>Less than 5 acres of land will be disturbed; </a:t>
            </a:r>
            <a:r>
              <a:rPr lang="en-US" sz="2400" b="1" u="sng"/>
              <a:t>or</a:t>
            </a:r>
          </a:p>
        </p:txBody>
      </p:sp>
      <p:sp>
        <p:nvSpPr>
          <p:cNvPr id="44" name="Oval 43" descr="Number 2"/>
          <p:cNvSpPr/>
          <p:nvPr/>
        </p:nvSpPr>
        <p:spPr>
          <a:xfrm>
            <a:off x="462664" y="2970287"/>
            <a:ext cx="784274" cy="7315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t>2.</a:t>
            </a:r>
          </a:p>
        </p:txBody>
      </p:sp>
      <p:sp>
        <p:nvSpPr>
          <p:cNvPr id="45" name="TextBox 44"/>
          <p:cNvSpPr txBox="1"/>
          <p:nvPr/>
        </p:nvSpPr>
        <p:spPr>
          <a:xfrm>
            <a:off x="1352257" y="3135992"/>
            <a:ext cx="7329079" cy="830997"/>
          </a:xfrm>
          <a:prstGeom prst="rect">
            <a:avLst/>
          </a:prstGeom>
          <a:noFill/>
        </p:spPr>
        <p:txBody>
          <a:bodyPr wrap="square" rtlCol="0">
            <a:spAutoFit/>
          </a:bodyPr>
          <a:lstStyle/>
          <a:p>
            <a:r>
              <a:rPr lang="en-US" sz="2400"/>
              <a:t>Post-construction P requirement is less than 10 lbs./yr.; </a:t>
            </a:r>
            <a:r>
              <a:rPr lang="en-US" sz="2400" b="1" u="sng"/>
              <a:t>or </a:t>
            </a:r>
          </a:p>
        </p:txBody>
      </p:sp>
      <p:sp>
        <p:nvSpPr>
          <p:cNvPr id="47" name="Oval 46" descr="Number 3"/>
          <p:cNvSpPr/>
          <p:nvPr/>
        </p:nvSpPr>
        <p:spPr>
          <a:xfrm>
            <a:off x="462665" y="3849630"/>
            <a:ext cx="755226" cy="73152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t>3.</a:t>
            </a:r>
          </a:p>
        </p:txBody>
      </p:sp>
      <p:sp>
        <p:nvSpPr>
          <p:cNvPr id="48" name="TextBox 47"/>
          <p:cNvSpPr txBox="1"/>
          <p:nvPr/>
        </p:nvSpPr>
        <p:spPr>
          <a:xfrm>
            <a:off x="1384385" y="4015335"/>
            <a:ext cx="7057627" cy="461665"/>
          </a:xfrm>
          <a:prstGeom prst="rect">
            <a:avLst/>
          </a:prstGeom>
          <a:noFill/>
        </p:spPr>
        <p:txBody>
          <a:bodyPr wrap="square" rtlCol="0">
            <a:spAutoFit/>
          </a:bodyPr>
          <a:lstStyle/>
          <a:p>
            <a:r>
              <a:rPr lang="en-US" sz="2400"/>
              <a:t>Operator demonstrates </a:t>
            </a:r>
            <a:r>
              <a:rPr lang="en-US" sz="2400" b="1" i="1" u="sng"/>
              <a:t>all</a:t>
            </a:r>
            <a:r>
              <a:rPr lang="en-US" sz="2400"/>
              <a:t> of the following:</a:t>
            </a:r>
          </a:p>
        </p:txBody>
      </p:sp>
      <p:sp>
        <p:nvSpPr>
          <p:cNvPr id="4" name="Text Placeholder 3"/>
          <p:cNvSpPr>
            <a:spLocks noGrp="1"/>
          </p:cNvSpPr>
          <p:nvPr>
            <p:ph type="body" sz="quarter" idx="11"/>
          </p:nvPr>
        </p:nvSpPr>
        <p:spPr/>
        <p:txBody>
          <a:bodyPr/>
          <a:lstStyle/>
          <a:p>
            <a:r>
              <a:rPr lang="en-US" dirty="0">
                <a:solidFill>
                  <a:srgbClr val="1A805B">
                    <a:lumMod val="75000"/>
                  </a:srgbClr>
                </a:solidFill>
              </a:rPr>
              <a:t>4c. | ESM PLAN SUBMITTAL &amp; REVIEW</a:t>
            </a:r>
            <a:r>
              <a:rPr lang="en-US" dirty="0"/>
              <a:t>| Pg. 19</a:t>
            </a:r>
          </a:p>
        </p:txBody>
      </p:sp>
    </p:spTree>
    <p:custDataLst>
      <p:tags r:id="rId1"/>
    </p:custDataLst>
    <p:extLst>
      <p:ext uri="{BB962C8B-B14F-4D97-AF65-F5344CB8AC3E}">
        <p14:creationId xmlns:p14="http://schemas.microsoft.com/office/powerpoint/2010/main" val="5466848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t>Module 4b.</a:t>
            </a:r>
          </a:p>
        </p:txBody>
      </p:sp>
      <p:sp>
        <p:nvSpPr>
          <p:cNvPr id="5" name="Subtitle 4"/>
          <p:cNvSpPr>
            <a:spLocks noGrp="1"/>
          </p:cNvSpPr>
          <p:nvPr>
            <p:ph type="subTitle" idx="1"/>
          </p:nvPr>
        </p:nvSpPr>
        <p:spPr/>
        <p:txBody>
          <a:bodyPr/>
          <a:lstStyle/>
          <a:p>
            <a:r>
              <a:rPr lang="en-US"/>
              <a:t>Application Package</a:t>
            </a:r>
          </a:p>
        </p:txBody>
      </p:sp>
    </p:spTree>
    <p:custDataLst>
      <p:tags r:id="rId1"/>
    </p:custDataLst>
    <p:extLst>
      <p:ext uri="{BB962C8B-B14F-4D97-AF65-F5344CB8AC3E}">
        <p14:creationId xmlns:p14="http://schemas.microsoft.com/office/powerpoint/2010/main" val="1899107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Offsite Compliance Options</a:t>
            </a:r>
          </a:p>
        </p:txBody>
      </p:sp>
      <p:sp>
        <p:nvSpPr>
          <p:cNvPr id="25" name="Oval 24" descr="3i"/>
          <p:cNvSpPr/>
          <p:nvPr/>
        </p:nvSpPr>
        <p:spPr>
          <a:xfrm>
            <a:off x="1105121" y="1544740"/>
            <a:ext cx="548640" cy="54864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a:latin typeface="Century Gothic" panose="020B0502020202020204" pitchFamily="34" charset="0"/>
              </a:rPr>
              <a:t>i.</a:t>
            </a:r>
          </a:p>
        </p:txBody>
      </p:sp>
      <p:sp>
        <p:nvSpPr>
          <p:cNvPr id="26" name="TextBox 25"/>
          <p:cNvSpPr txBox="1"/>
          <p:nvPr/>
        </p:nvSpPr>
        <p:spPr>
          <a:xfrm>
            <a:off x="1870002" y="1467930"/>
            <a:ext cx="6836090" cy="707886"/>
          </a:xfrm>
          <a:prstGeom prst="rect">
            <a:avLst/>
          </a:prstGeom>
          <a:noFill/>
        </p:spPr>
        <p:txBody>
          <a:bodyPr wrap="square" rtlCol="0">
            <a:spAutoFit/>
          </a:bodyPr>
          <a:lstStyle/>
          <a:p>
            <a:r>
              <a:rPr lang="en-US" sz="2000">
                <a:latin typeface="+mj-lt"/>
              </a:rPr>
              <a:t>Alternative site designs have been considered that may accommodate on-site BMPs,</a:t>
            </a:r>
          </a:p>
        </p:txBody>
      </p:sp>
      <p:sp>
        <p:nvSpPr>
          <p:cNvPr id="28" name="Oval 27" descr="3ii"/>
          <p:cNvSpPr/>
          <p:nvPr/>
        </p:nvSpPr>
        <p:spPr>
          <a:xfrm>
            <a:off x="1089950" y="2197625"/>
            <a:ext cx="548640" cy="54864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a:latin typeface="+mj-lt"/>
              </a:rPr>
              <a:t>ii.</a:t>
            </a:r>
          </a:p>
        </p:txBody>
      </p:sp>
      <p:sp>
        <p:nvSpPr>
          <p:cNvPr id="29" name="TextBox 28"/>
          <p:cNvSpPr txBox="1"/>
          <p:nvPr/>
        </p:nvSpPr>
        <p:spPr>
          <a:xfrm>
            <a:off x="1872563" y="2274435"/>
            <a:ext cx="6836090" cy="400110"/>
          </a:xfrm>
          <a:prstGeom prst="rect">
            <a:avLst/>
          </a:prstGeom>
          <a:noFill/>
        </p:spPr>
        <p:txBody>
          <a:bodyPr wrap="square" rtlCol="0">
            <a:spAutoFit/>
          </a:bodyPr>
          <a:lstStyle/>
          <a:p>
            <a:r>
              <a:rPr lang="en-US" sz="2000">
                <a:latin typeface="+mj-lt"/>
              </a:rPr>
              <a:t>On-site BMPs are considered in alternative site designs</a:t>
            </a:r>
          </a:p>
        </p:txBody>
      </p:sp>
      <p:sp>
        <p:nvSpPr>
          <p:cNvPr id="31" name="Oval 30" descr="3iii"/>
          <p:cNvSpPr/>
          <p:nvPr/>
        </p:nvSpPr>
        <p:spPr>
          <a:xfrm>
            <a:off x="1089950" y="2850510"/>
            <a:ext cx="548640" cy="54864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a:latin typeface="+mj-lt"/>
              </a:rPr>
              <a:t>iii.</a:t>
            </a:r>
          </a:p>
        </p:txBody>
      </p:sp>
      <p:sp>
        <p:nvSpPr>
          <p:cNvPr id="32" name="TextBox 31"/>
          <p:cNvSpPr txBox="1"/>
          <p:nvPr/>
        </p:nvSpPr>
        <p:spPr>
          <a:xfrm>
            <a:off x="1830605" y="2927320"/>
            <a:ext cx="6836090" cy="400110"/>
          </a:xfrm>
          <a:prstGeom prst="rect">
            <a:avLst/>
          </a:prstGeom>
          <a:noFill/>
        </p:spPr>
        <p:txBody>
          <a:bodyPr wrap="square" rtlCol="0">
            <a:spAutoFit/>
          </a:bodyPr>
          <a:lstStyle/>
          <a:p>
            <a:r>
              <a:rPr lang="en-US" sz="2000">
                <a:latin typeface="+mj-lt"/>
              </a:rPr>
              <a:t>Appropriate on-site BMPs will be implemented</a:t>
            </a:r>
          </a:p>
        </p:txBody>
      </p:sp>
      <p:sp>
        <p:nvSpPr>
          <p:cNvPr id="34" name="Oval 33" descr="3iv"/>
          <p:cNvSpPr/>
          <p:nvPr/>
        </p:nvSpPr>
        <p:spPr>
          <a:xfrm>
            <a:off x="1073764" y="3691186"/>
            <a:ext cx="548640" cy="54864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a:latin typeface="+mj-lt"/>
              </a:rPr>
              <a:t>iv.</a:t>
            </a:r>
          </a:p>
        </p:txBody>
      </p:sp>
      <p:sp>
        <p:nvSpPr>
          <p:cNvPr id="35" name="TextBox 34"/>
          <p:cNvSpPr txBox="1"/>
          <p:nvPr/>
        </p:nvSpPr>
        <p:spPr>
          <a:xfrm>
            <a:off x="1814419" y="3464990"/>
            <a:ext cx="6836090" cy="707886"/>
          </a:xfrm>
          <a:prstGeom prst="rect">
            <a:avLst/>
          </a:prstGeom>
          <a:noFill/>
        </p:spPr>
        <p:txBody>
          <a:bodyPr wrap="square" rtlCol="0">
            <a:spAutoFit/>
          </a:bodyPr>
          <a:lstStyle/>
          <a:p>
            <a:r>
              <a:rPr lang="en-US" sz="2000">
                <a:latin typeface="+mj-lt"/>
              </a:rPr>
              <a:t>Full compliance with post-development P requirements cannot practicably be met on-site</a:t>
            </a:r>
          </a:p>
        </p:txBody>
      </p:sp>
      <p:sp>
        <p:nvSpPr>
          <p:cNvPr id="19" name="TextBox 18"/>
          <p:cNvSpPr txBox="1"/>
          <p:nvPr/>
        </p:nvSpPr>
        <p:spPr>
          <a:xfrm>
            <a:off x="1105121" y="4348305"/>
            <a:ext cx="6836090" cy="1384995"/>
          </a:xfrm>
          <a:prstGeom prst="rect">
            <a:avLst/>
          </a:prstGeom>
          <a:noFill/>
        </p:spPr>
        <p:txBody>
          <a:bodyPr wrap="square" rtlCol="0">
            <a:spAutoFit/>
          </a:bodyPr>
          <a:lstStyle/>
          <a:p>
            <a:pPr algn="ctr"/>
            <a:r>
              <a:rPr lang="en-US" sz="2800" b="1"/>
              <a:t>If 75% required P reduction can be met, the applicant is considered to have met the above conditions</a:t>
            </a:r>
          </a:p>
        </p:txBody>
      </p:sp>
      <p:sp>
        <p:nvSpPr>
          <p:cNvPr id="4" name="Text Placeholder 3"/>
          <p:cNvSpPr>
            <a:spLocks noGrp="1"/>
          </p:cNvSpPr>
          <p:nvPr>
            <p:ph type="body" sz="quarter" idx="11"/>
          </p:nvPr>
        </p:nvSpPr>
        <p:spPr/>
        <p:txBody>
          <a:bodyPr/>
          <a:lstStyle/>
          <a:p>
            <a:r>
              <a:rPr lang="en-US" dirty="0">
                <a:solidFill>
                  <a:srgbClr val="1A805B">
                    <a:lumMod val="75000"/>
                  </a:srgbClr>
                </a:solidFill>
              </a:rPr>
              <a:t>4c. | ESM PLAN SUBMITTAL &amp; REVIEW</a:t>
            </a:r>
            <a:r>
              <a:rPr lang="en-US" dirty="0"/>
              <a:t>| Pg. 19</a:t>
            </a:r>
          </a:p>
        </p:txBody>
      </p:sp>
    </p:spTree>
    <p:custDataLst>
      <p:tags r:id="rId1"/>
    </p:custDataLst>
    <p:extLst>
      <p:ext uri="{BB962C8B-B14F-4D97-AF65-F5344CB8AC3E}">
        <p14:creationId xmlns:p14="http://schemas.microsoft.com/office/powerpoint/2010/main" val="1282608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Requesting an Exception </a:t>
            </a:r>
          </a:p>
        </p:txBody>
      </p:sp>
      <p:sp>
        <p:nvSpPr>
          <p:cNvPr id="3" name="Content Placeholder 2"/>
          <p:cNvSpPr>
            <a:spLocks noGrp="1"/>
          </p:cNvSpPr>
          <p:nvPr>
            <p:ph idx="1"/>
          </p:nvPr>
        </p:nvSpPr>
        <p:spPr>
          <a:xfrm>
            <a:off x="291704" y="1431940"/>
            <a:ext cx="8395096" cy="4525963"/>
          </a:xfrm>
        </p:spPr>
        <p:txBody>
          <a:bodyPr>
            <a:normAutofit lnSpcReduction="10000"/>
          </a:bodyPr>
          <a:lstStyle/>
          <a:p>
            <a:r>
              <a:rPr lang="en-US" dirty="0"/>
              <a:t>Request for exception from Part V, Article 3 or 4 may be submitted in writing to the VESMP authority</a:t>
            </a:r>
          </a:p>
          <a:p>
            <a:r>
              <a:rPr lang="en-US" dirty="0"/>
              <a:t>Exceptions </a:t>
            </a:r>
            <a:r>
              <a:rPr lang="en-US" b="1" u="sng" dirty="0"/>
              <a:t>may</a:t>
            </a:r>
            <a:r>
              <a:rPr lang="en-US" dirty="0"/>
              <a:t> be granted if </a:t>
            </a:r>
            <a:r>
              <a:rPr lang="en-US" b="1" u="sng" dirty="0"/>
              <a:t>all of the following</a:t>
            </a:r>
            <a:r>
              <a:rPr lang="en-US" dirty="0"/>
              <a:t> conditions are met:</a:t>
            </a:r>
          </a:p>
          <a:p>
            <a:pPr lvl="1"/>
            <a:r>
              <a:rPr lang="en-US" dirty="0"/>
              <a:t>Exception is minimum necessary to afford relief</a:t>
            </a:r>
          </a:p>
          <a:p>
            <a:pPr lvl="1"/>
            <a:r>
              <a:rPr lang="en-US" dirty="0"/>
              <a:t>Intent of Act and Regulations are preserved</a:t>
            </a:r>
          </a:p>
          <a:p>
            <a:pPr lvl="1"/>
            <a:r>
              <a:rPr lang="en-US" dirty="0"/>
              <a:t>No special privileges given</a:t>
            </a:r>
          </a:p>
          <a:p>
            <a:pPr lvl="1"/>
            <a:r>
              <a:rPr lang="en-US" dirty="0"/>
              <a:t>Conditions aren’t self-imposed or self-created</a:t>
            </a:r>
          </a:p>
          <a:p>
            <a:pPr lvl="1"/>
            <a:endParaRPr lang="en-US" dirty="0"/>
          </a:p>
          <a:p>
            <a:pPr lvl="1"/>
            <a:endParaRPr lang="en-US" dirty="0"/>
          </a:p>
          <a:p>
            <a:pPr lvl="1"/>
            <a:endParaRPr lang="en-US" dirty="0"/>
          </a:p>
          <a:p>
            <a:pPr marL="0" indent="0">
              <a:buNone/>
            </a:pPr>
            <a:endParaRPr lang="en-US" dirty="0"/>
          </a:p>
        </p:txBody>
      </p:sp>
      <p:sp>
        <p:nvSpPr>
          <p:cNvPr id="4" name="Text Placeholder 3"/>
          <p:cNvSpPr>
            <a:spLocks noGrp="1"/>
          </p:cNvSpPr>
          <p:nvPr>
            <p:ph type="body" sz="quarter" idx="11"/>
          </p:nvPr>
        </p:nvSpPr>
        <p:spPr/>
        <p:txBody>
          <a:bodyPr/>
          <a:lstStyle/>
          <a:p>
            <a:r>
              <a:rPr lang="en-US" dirty="0">
                <a:solidFill>
                  <a:srgbClr val="1A805B">
                    <a:lumMod val="75000"/>
                  </a:srgbClr>
                </a:solidFill>
              </a:rPr>
              <a:t>4c. | ESM PLAN SUBMITTAL &amp; REVIEW</a:t>
            </a:r>
            <a:r>
              <a:rPr lang="en-US" dirty="0"/>
              <a:t>| Pg. 20</a:t>
            </a:r>
          </a:p>
        </p:txBody>
      </p:sp>
    </p:spTree>
    <p:custDataLst>
      <p:tags r:id="rId1"/>
    </p:custDataLst>
    <p:extLst>
      <p:ext uri="{BB962C8B-B14F-4D97-AF65-F5344CB8AC3E}">
        <p14:creationId xmlns:p14="http://schemas.microsoft.com/office/powerpoint/2010/main" val="297000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Requesting an Exception </a:t>
            </a:r>
          </a:p>
        </p:txBody>
      </p:sp>
      <p:sp>
        <p:nvSpPr>
          <p:cNvPr id="3" name="Content Placeholder 2"/>
          <p:cNvSpPr>
            <a:spLocks noGrp="1"/>
          </p:cNvSpPr>
          <p:nvPr>
            <p:ph idx="1"/>
          </p:nvPr>
        </p:nvSpPr>
        <p:spPr/>
        <p:txBody>
          <a:bodyPr/>
          <a:lstStyle/>
          <a:p>
            <a:r>
              <a:rPr lang="en-US" dirty="0"/>
              <a:t>Exceptions </a:t>
            </a:r>
            <a:r>
              <a:rPr lang="en-US" b="1" u="sng" dirty="0"/>
              <a:t>must not</a:t>
            </a:r>
            <a:r>
              <a:rPr lang="en-US" dirty="0"/>
              <a:t> be granted for:</a:t>
            </a:r>
          </a:p>
          <a:p>
            <a:pPr lvl="1"/>
            <a:r>
              <a:rPr lang="en-US" dirty="0"/>
              <a:t>Economic hardship alone</a:t>
            </a:r>
          </a:p>
          <a:p>
            <a:pPr lvl="1"/>
            <a:r>
              <a:rPr lang="en-US" dirty="0"/>
              <a:t>Obtaining required state permits</a:t>
            </a:r>
          </a:p>
          <a:p>
            <a:pPr lvl="1"/>
            <a:r>
              <a:rPr lang="en-US" dirty="0"/>
              <a:t>BMPs not on BMP Clearinghouse or VSMH, except where allowed under Part V, Article 4</a:t>
            </a:r>
          </a:p>
        </p:txBody>
      </p:sp>
      <p:sp>
        <p:nvSpPr>
          <p:cNvPr id="4" name="Text Placeholder 3"/>
          <p:cNvSpPr>
            <a:spLocks noGrp="1"/>
          </p:cNvSpPr>
          <p:nvPr>
            <p:ph type="body" sz="quarter" idx="11"/>
          </p:nvPr>
        </p:nvSpPr>
        <p:spPr/>
        <p:txBody>
          <a:bodyPr/>
          <a:lstStyle/>
          <a:p>
            <a:r>
              <a:rPr lang="en-US" dirty="0">
                <a:solidFill>
                  <a:srgbClr val="1A805B">
                    <a:lumMod val="75000"/>
                  </a:srgbClr>
                </a:solidFill>
              </a:rPr>
              <a:t>4c. | ESM PLAN SUBMITTAL &amp; REVIEW</a:t>
            </a:r>
            <a:r>
              <a:rPr lang="en-US" dirty="0"/>
              <a:t>| Pg. 20</a:t>
            </a:r>
          </a:p>
        </p:txBody>
      </p:sp>
    </p:spTree>
    <p:custDataLst>
      <p:tags r:id="rId1"/>
    </p:custDataLst>
    <p:extLst>
      <p:ext uri="{BB962C8B-B14F-4D97-AF65-F5344CB8AC3E}">
        <p14:creationId xmlns:p14="http://schemas.microsoft.com/office/powerpoint/2010/main" val="34673540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Requesting an Exception </a:t>
            </a:r>
          </a:p>
        </p:txBody>
      </p:sp>
      <p:sp>
        <p:nvSpPr>
          <p:cNvPr id="8" name="Rectangle 7" title="Note for inspectors"/>
          <p:cNvSpPr/>
          <p:nvPr/>
        </p:nvSpPr>
        <p:spPr>
          <a:xfrm>
            <a:off x="941947" y="1619266"/>
            <a:ext cx="7315200" cy="2078570"/>
          </a:xfrm>
          <a:prstGeom prst="rect">
            <a:avLst/>
          </a:prstGeom>
          <a:solidFill>
            <a:schemeClr val="tx2">
              <a:lumMod val="10000"/>
              <a:lumOff val="9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a:solidFill>
                  <a:srgbClr val="000000"/>
                </a:solidFill>
                <a:ea typeface="Times New Roman"/>
                <a:cs typeface="Times New Roman"/>
              </a:rPr>
              <a:t>Exceptions to requirements for phosphorus reductions are not allowed unless offsite options have been considered and found not available.</a:t>
            </a:r>
          </a:p>
        </p:txBody>
      </p:sp>
      <p:sp>
        <p:nvSpPr>
          <p:cNvPr id="4" name="Text Placeholder 3"/>
          <p:cNvSpPr>
            <a:spLocks noGrp="1"/>
          </p:cNvSpPr>
          <p:nvPr>
            <p:ph type="body" sz="quarter" idx="11"/>
          </p:nvPr>
        </p:nvSpPr>
        <p:spPr/>
        <p:txBody>
          <a:bodyPr/>
          <a:lstStyle/>
          <a:p>
            <a:r>
              <a:rPr lang="en-US" dirty="0">
                <a:solidFill>
                  <a:srgbClr val="1A805B">
                    <a:lumMod val="75000"/>
                  </a:srgbClr>
                </a:solidFill>
              </a:rPr>
              <a:t>4c. | ESM PLAN SUBMITTAL &amp; REVIEW</a:t>
            </a:r>
            <a:r>
              <a:rPr lang="en-US" dirty="0"/>
              <a:t>| Pg. 20</a:t>
            </a:r>
          </a:p>
        </p:txBody>
      </p:sp>
    </p:spTree>
    <p:custDataLst>
      <p:tags r:id="rId1"/>
    </p:custDataLst>
    <p:extLst>
      <p:ext uri="{BB962C8B-B14F-4D97-AF65-F5344CB8AC3E}">
        <p14:creationId xmlns:p14="http://schemas.microsoft.com/office/powerpoint/2010/main" val="39580287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Security for Performance</a:t>
            </a:r>
          </a:p>
        </p:txBody>
      </p:sp>
      <p:sp>
        <p:nvSpPr>
          <p:cNvPr id="3" name="Content Placeholder 2"/>
          <p:cNvSpPr>
            <a:spLocks noGrp="1"/>
          </p:cNvSpPr>
          <p:nvPr>
            <p:ph idx="1"/>
          </p:nvPr>
        </p:nvSpPr>
        <p:spPr/>
        <p:txBody>
          <a:bodyPr/>
          <a:lstStyle/>
          <a:p>
            <a:r>
              <a:rPr lang="en-US"/>
              <a:t>Before plan approval, locality VESMP authority may require a security for performance</a:t>
            </a:r>
          </a:p>
          <a:p>
            <a:r>
              <a:rPr lang="en-US"/>
              <a:t>If locality takes action and it costs more than the security, locality may collect difference</a:t>
            </a:r>
          </a:p>
          <a:p>
            <a:r>
              <a:rPr lang="en-US"/>
              <a:t>Security must be refunded within 60 days of completing the permit termination requirements</a:t>
            </a:r>
          </a:p>
        </p:txBody>
      </p:sp>
      <p:sp>
        <p:nvSpPr>
          <p:cNvPr id="4" name="Text Placeholder 3"/>
          <p:cNvSpPr>
            <a:spLocks noGrp="1"/>
          </p:cNvSpPr>
          <p:nvPr>
            <p:ph type="body" sz="quarter" idx="11"/>
          </p:nvPr>
        </p:nvSpPr>
        <p:spPr/>
        <p:txBody>
          <a:bodyPr/>
          <a:lstStyle/>
          <a:p>
            <a:r>
              <a:rPr lang="en-US" dirty="0">
                <a:solidFill>
                  <a:srgbClr val="1A805B">
                    <a:lumMod val="75000"/>
                  </a:srgbClr>
                </a:solidFill>
              </a:rPr>
              <a:t>4c. | ESM PLAN SUBMITTAL &amp; REVIEW</a:t>
            </a:r>
            <a:r>
              <a:rPr lang="en-US" dirty="0"/>
              <a:t>| Pg. 20</a:t>
            </a:r>
          </a:p>
        </p:txBody>
      </p:sp>
    </p:spTree>
    <p:custDataLst>
      <p:tags r:id="rId1"/>
    </p:custDataLst>
    <p:extLst>
      <p:ext uri="{BB962C8B-B14F-4D97-AF65-F5344CB8AC3E}">
        <p14:creationId xmlns:p14="http://schemas.microsoft.com/office/powerpoint/2010/main" val="40640729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Q&amp;A</a:t>
            </a:r>
          </a:p>
        </p:txBody>
      </p:sp>
      <p:sp>
        <p:nvSpPr>
          <p:cNvPr id="5" name="Text Placeholder 4"/>
          <p:cNvSpPr>
            <a:spLocks noGrp="1"/>
          </p:cNvSpPr>
          <p:nvPr>
            <p:ph type="body" sz="quarter" idx="11"/>
          </p:nvPr>
        </p:nvSpPr>
        <p:spPr/>
        <p:txBody>
          <a:bodyPr/>
          <a:lstStyle/>
          <a:p>
            <a:r>
              <a:rPr lang="en-US"/>
              <a:t>4c</a:t>
            </a:r>
            <a:r>
              <a:rPr lang="en-US">
                <a:solidFill>
                  <a:srgbClr val="1A805B">
                    <a:lumMod val="75000"/>
                  </a:srgbClr>
                </a:solidFill>
              </a:rPr>
              <a:t>. </a:t>
            </a:r>
            <a:r>
              <a:rPr lang="en-US" cap="all">
                <a:solidFill>
                  <a:srgbClr val="1A805B">
                    <a:lumMod val="75000"/>
                  </a:srgbClr>
                </a:solidFill>
              </a:rPr>
              <a:t>| ESM</a:t>
            </a:r>
            <a:r>
              <a:rPr lang="en-US">
                <a:solidFill>
                  <a:srgbClr val="1A805B">
                    <a:lumMod val="75000"/>
                  </a:srgbClr>
                </a:solidFill>
              </a:rPr>
              <a:t> PLAN SUBMITTAL &amp; REVIEW</a:t>
            </a:r>
            <a:r>
              <a:rPr lang="en-US" cap="all">
                <a:solidFill>
                  <a:srgbClr val="1A805B">
                    <a:lumMod val="75000"/>
                  </a:srgbClr>
                </a:solidFill>
              </a:rPr>
              <a:t> | </a:t>
            </a:r>
          </a:p>
        </p:txBody>
      </p:sp>
      <p:sp>
        <p:nvSpPr>
          <p:cNvPr id="8" name="Freeform 7"/>
          <p:cNvSpPr/>
          <p:nvPr/>
        </p:nvSpPr>
        <p:spPr>
          <a:xfrm>
            <a:off x="1333943" y="1975237"/>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rtl="0">
              <a:lnSpc>
                <a:spcPct val="90000"/>
              </a:lnSpc>
              <a:spcBef>
                <a:spcPct val="0"/>
              </a:spcBef>
              <a:spcAft>
                <a:spcPct val="35000"/>
              </a:spcAft>
            </a:pPr>
            <a:r>
              <a:rPr lang="en-US" sz="2500" kern="1200"/>
              <a:t>Plan Submittal and Review</a:t>
            </a:r>
          </a:p>
        </p:txBody>
      </p:sp>
      <p:sp>
        <p:nvSpPr>
          <p:cNvPr id="10" name="Freeform 9"/>
          <p:cNvSpPr/>
          <p:nvPr/>
        </p:nvSpPr>
        <p:spPr>
          <a:xfrm>
            <a:off x="1333943" y="3355499"/>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a:lnSpc>
                <a:spcPct val="90000"/>
              </a:lnSpc>
              <a:spcBef>
                <a:spcPct val="0"/>
              </a:spcBef>
              <a:spcAft>
                <a:spcPct val="35000"/>
              </a:spcAft>
            </a:pPr>
            <a:r>
              <a:rPr lang="en-US" sz="2500" kern="1200"/>
              <a:t>Offsite Compliance Options</a:t>
            </a:r>
          </a:p>
        </p:txBody>
      </p:sp>
      <p:sp>
        <p:nvSpPr>
          <p:cNvPr id="12" name="Freeform 11"/>
          <p:cNvSpPr/>
          <p:nvPr/>
        </p:nvSpPr>
        <p:spPr>
          <a:xfrm>
            <a:off x="5768976" y="3355499"/>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a:lnSpc>
                <a:spcPct val="90000"/>
              </a:lnSpc>
              <a:spcBef>
                <a:spcPct val="0"/>
              </a:spcBef>
              <a:spcAft>
                <a:spcPct val="35000"/>
              </a:spcAft>
            </a:pPr>
            <a:r>
              <a:rPr lang="en-US" sz="2500" kern="1200"/>
              <a:t>Exceptions; Security for Performance</a:t>
            </a:r>
          </a:p>
        </p:txBody>
      </p:sp>
      <p:sp>
        <p:nvSpPr>
          <p:cNvPr id="14" name="Freeform 13"/>
          <p:cNvSpPr/>
          <p:nvPr/>
        </p:nvSpPr>
        <p:spPr>
          <a:xfrm>
            <a:off x="5768976" y="1975237"/>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a:lnSpc>
                <a:spcPct val="90000"/>
              </a:lnSpc>
              <a:spcBef>
                <a:spcPct val="0"/>
              </a:spcBef>
              <a:spcAft>
                <a:spcPct val="35000"/>
              </a:spcAft>
            </a:pPr>
            <a:r>
              <a:rPr lang="en-US" sz="2500" kern="1200"/>
              <a:t>Part </a:t>
            </a:r>
            <a:r>
              <a:rPr lang="en-US" sz="2500"/>
              <a:t>V, Art. 3&amp;4</a:t>
            </a:r>
            <a:r>
              <a:rPr lang="en-US" sz="2500" kern="1200"/>
              <a:t>; Grandfathering</a:t>
            </a:r>
          </a:p>
        </p:txBody>
      </p:sp>
      <p:sp>
        <p:nvSpPr>
          <p:cNvPr id="15" name="Rectangle 14"/>
          <p:cNvSpPr/>
          <p:nvPr/>
        </p:nvSpPr>
        <p:spPr>
          <a:xfrm>
            <a:off x="244496" y="1867160"/>
            <a:ext cx="1188720" cy="1188720"/>
          </a:xfrm>
          <a:prstGeom prst="rect">
            <a:avLst/>
          </a:prstGeom>
          <a:blipFill rotWithShape="1">
            <a:blip r:embed="rId4"/>
            <a:stretch>
              <a:fillRect/>
            </a:stretch>
          </a:blipFill>
          <a:ln w="12700">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7" name="Rectangle 16"/>
          <p:cNvSpPr/>
          <p:nvPr/>
        </p:nvSpPr>
        <p:spPr>
          <a:xfrm>
            <a:off x="255272" y="3237342"/>
            <a:ext cx="1188720" cy="1188720"/>
          </a:xfrm>
          <a:prstGeom prst="rect">
            <a:avLst/>
          </a:prstGeom>
          <a:blipFill rotWithShape="1">
            <a:blip r:embed="rId5"/>
            <a:stretch>
              <a:fillRect/>
            </a:stretch>
          </a:blipFill>
          <a:ln w="12700">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6" name="Rectangle 15"/>
          <p:cNvSpPr/>
          <p:nvPr/>
        </p:nvSpPr>
        <p:spPr>
          <a:xfrm>
            <a:off x="4674272" y="3247802"/>
            <a:ext cx="1188720" cy="1188720"/>
          </a:xfrm>
          <a:prstGeom prst="rect">
            <a:avLst/>
          </a:prstGeom>
          <a:blipFill rotWithShape="1">
            <a:blip r:embed="rId6"/>
            <a:stretch>
              <a:fillRect/>
            </a:stretch>
          </a:blipFill>
          <a:ln w="12700">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8" name="Rectangle 17"/>
          <p:cNvSpPr/>
          <p:nvPr/>
        </p:nvSpPr>
        <p:spPr>
          <a:xfrm>
            <a:off x="4674272" y="1852770"/>
            <a:ext cx="1188720" cy="1188720"/>
          </a:xfrm>
          <a:prstGeom prst="rect">
            <a:avLst/>
          </a:prstGeom>
          <a:blipFill rotWithShape="1">
            <a:blip r:embed="rId7"/>
            <a:stretch>
              <a:fillRect/>
            </a:stretch>
          </a:blipFill>
          <a:ln w="12700">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Tree>
    <p:custDataLst>
      <p:tags r:id="rId1"/>
    </p:custDataLst>
    <p:extLst>
      <p:ext uri="{BB962C8B-B14F-4D97-AF65-F5344CB8AC3E}">
        <p14:creationId xmlns:p14="http://schemas.microsoft.com/office/powerpoint/2010/main" val="22420969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t>Module 4d.</a:t>
            </a:r>
          </a:p>
        </p:txBody>
      </p:sp>
      <p:sp>
        <p:nvSpPr>
          <p:cNvPr id="5" name="Subtitle 4"/>
          <p:cNvSpPr>
            <a:spLocks noGrp="1"/>
          </p:cNvSpPr>
          <p:nvPr>
            <p:ph type="subTitle" idx="1"/>
          </p:nvPr>
        </p:nvSpPr>
        <p:spPr/>
        <p:txBody>
          <a:bodyPr/>
          <a:lstStyle/>
          <a:p>
            <a:r>
              <a:rPr lang="en-US"/>
              <a:t>Single-Family Detached Residential Structures</a:t>
            </a:r>
          </a:p>
        </p:txBody>
      </p:sp>
    </p:spTree>
    <p:custDataLst>
      <p:tags r:id="rId1"/>
    </p:custDataLst>
    <p:extLst>
      <p:ext uri="{BB962C8B-B14F-4D97-AF65-F5344CB8AC3E}">
        <p14:creationId xmlns:p14="http://schemas.microsoft.com/office/powerpoint/2010/main" val="20475090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EB99F-BCEE-2344-78AD-A72540BB04E4}"/>
              </a:ext>
            </a:extLst>
          </p:cNvPr>
          <p:cNvSpPr>
            <a:spLocks noGrp="1"/>
          </p:cNvSpPr>
          <p:nvPr>
            <p:ph type="title"/>
          </p:nvPr>
        </p:nvSpPr>
        <p:spPr/>
        <p:txBody>
          <a:bodyPr/>
          <a:lstStyle/>
          <a:p>
            <a:r>
              <a:rPr lang="en-US"/>
              <a:t>LDA sizes (875-20)</a:t>
            </a:r>
          </a:p>
        </p:txBody>
      </p:sp>
      <p:sp>
        <p:nvSpPr>
          <p:cNvPr id="3" name="Content Placeholder 2">
            <a:extLst>
              <a:ext uri="{FF2B5EF4-FFF2-40B4-BE49-F238E27FC236}">
                <a16:creationId xmlns:a16="http://schemas.microsoft.com/office/drawing/2014/main" id="{D2521D84-2D1C-B219-5ADD-CA17A41C4709}"/>
              </a:ext>
            </a:extLst>
          </p:cNvPr>
          <p:cNvSpPr>
            <a:spLocks noGrp="1"/>
          </p:cNvSpPr>
          <p:nvPr>
            <p:ph idx="1"/>
          </p:nvPr>
        </p:nvSpPr>
        <p:spPr>
          <a:xfrm>
            <a:off x="457200" y="1123330"/>
            <a:ext cx="8229600" cy="4525963"/>
          </a:xfrm>
        </p:spPr>
        <p:txBody>
          <a:bodyPr>
            <a:noAutofit/>
          </a:bodyPr>
          <a:lstStyle/>
          <a:p>
            <a:r>
              <a:rPr lang="en-US"/>
              <a:t>“Small construction activity”</a:t>
            </a:r>
          </a:p>
          <a:p>
            <a:pPr lvl="1"/>
            <a:r>
              <a:rPr lang="en-US"/>
              <a:t>One acre to less than five acres’ disturbance</a:t>
            </a:r>
          </a:p>
          <a:p>
            <a:pPr lvl="1"/>
            <a:r>
              <a:rPr lang="en-US"/>
              <a:t>SFDs require CGP coverage</a:t>
            </a:r>
          </a:p>
          <a:p>
            <a:pPr lvl="2"/>
            <a:r>
              <a:rPr lang="en-US"/>
              <a:t>No registration statement needed</a:t>
            </a:r>
          </a:p>
          <a:p>
            <a:pPr lvl="2"/>
            <a:r>
              <a:rPr lang="en-US"/>
              <a:t>Print copy of CGP from website to include in SWPPP</a:t>
            </a:r>
          </a:p>
          <a:p>
            <a:r>
              <a:rPr lang="en-US"/>
              <a:t>“Large construction activity”</a:t>
            </a:r>
          </a:p>
          <a:p>
            <a:pPr lvl="1"/>
            <a:r>
              <a:rPr lang="en-US"/>
              <a:t>Five acres’ disturbance or more</a:t>
            </a:r>
          </a:p>
          <a:p>
            <a:pPr lvl="1"/>
            <a:r>
              <a:rPr lang="en-US"/>
              <a:t>SFDs require CGP coverage</a:t>
            </a:r>
          </a:p>
          <a:p>
            <a:pPr lvl="2"/>
            <a:r>
              <a:rPr lang="en-US"/>
              <a:t>Registration statement is required</a:t>
            </a:r>
          </a:p>
          <a:p>
            <a:pPr lvl="2"/>
            <a:r>
              <a:rPr lang="en-US"/>
              <a:t>No permit fee</a:t>
            </a:r>
          </a:p>
        </p:txBody>
      </p:sp>
      <p:sp>
        <p:nvSpPr>
          <p:cNvPr id="4" name="Text Placeholder 3">
            <a:extLst>
              <a:ext uri="{FF2B5EF4-FFF2-40B4-BE49-F238E27FC236}">
                <a16:creationId xmlns:a16="http://schemas.microsoft.com/office/drawing/2014/main" id="{EC13240B-108F-BAB0-08D9-129FFF91291B}"/>
              </a:ext>
            </a:extLst>
          </p:cNvPr>
          <p:cNvSpPr>
            <a:spLocks noGrp="1"/>
          </p:cNvSpPr>
          <p:nvPr>
            <p:ph type="body" sz="quarter" idx="11"/>
          </p:nvPr>
        </p:nvSpPr>
        <p:spPr/>
        <p:txBody>
          <a:bodyPr/>
          <a:lstStyle/>
          <a:p>
            <a:r>
              <a:rPr lang="en-US" dirty="0"/>
              <a:t>4d. | </a:t>
            </a:r>
            <a:r>
              <a:rPr lang="en-US" cap="all" dirty="0"/>
              <a:t>Single-Family</a:t>
            </a:r>
            <a:r>
              <a:rPr lang="en-US" dirty="0"/>
              <a:t>| Pg. 21</a:t>
            </a:r>
          </a:p>
        </p:txBody>
      </p:sp>
    </p:spTree>
    <p:extLst>
      <p:ext uri="{BB962C8B-B14F-4D97-AF65-F5344CB8AC3E}">
        <p14:creationId xmlns:p14="http://schemas.microsoft.com/office/powerpoint/2010/main" val="1697540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D071BB9-41E2-90D4-D59E-C65CC5788262}"/>
              </a:ext>
            </a:extLst>
          </p:cNvPr>
          <p:cNvSpPr>
            <a:spLocks noGrp="1"/>
          </p:cNvSpPr>
          <p:nvPr>
            <p:ph type="title"/>
          </p:nvPr>
        </p:nvSpPr>
        <p:spPr/>
        <p:txBody>
          <a:bodyPr/>
          <a:lstStyle/>
          <a:p>
            <a:r>
              <a:rPr lang="en-US"/>
              <a:t>SFD Coverage Details</a:t>
            </a:r>
          </a:p>
        </p:txBody>
      </p:sp>
      <p:pic>
        <p:nvPicPr>
          <p:cNvPr id="7" name="Picture Placeholder 6">
            <a:extLst>
              <a:ext uri="{FF2B5EF4-FFF2-40B4-BE49-F238E27FC236}">
                <a16:creationId xmlns:a16="http://schemas.microsoft.com/office/drawing/2014/main" id="{00719BAC-8631-B9B6-EFA1-8EA0EB6361D7}"/>
              </a:ext>
            </a:extLst>
          </p:cNvPr>
          <p:cNvPicPr>
            <a:picLocks noGrp="1" noChangeAspect="1"/>
          </p:cNvPicPr>
          <p:nvPr>
            <p:ph idx="1"/>
          </p:nvPr>
        </p:nvPicPr>
        <p:blipFill>
          <a:blip r:embed="rId3"/>
          <a:stretch/>
        </p:blipFill>
        <p:spPr>
          <a:xfrm>
            <a:off x="2657475" y="1039637"/>
            <a:ext cx="3829050" cy="5645079"/>
          </a:xfrm>
          <a:ln w="12700">
            <a:solidFill>
              <a:schemeClr val="tx1"/>
            </a:solidFill>
          </a:ln>
        </p:spPr>
      </p:pic>
    </p:spTree>
    <p:extLst>
      <p:ext uri="{BB962C8B-B14F-4D97-AF65-F5344CB8AC3E}">
        <p14:creationId xmlns:p14="http://schemas.microsoft.com/office/powerpoint/2010/main" val="22033231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t>Module 4e.</a:t>
            </a:r>
          </a:p>
        </p:txBody>
      </p:sp>
      <p:sp>
        <p:nvSpPr>
          <p:cNvPr id="5" name="Subtitle 4"/>
          <p:cNvSpPr>
            <a:spLocks noGrp="1"/>
          </p:cNvSpPr>
          <p:nvPr>
            <p:ph type="subTitle" idx="1"/>
          </p:nvPr>
        </p:nvSpPr>
        <p:spPr/>
        <p:txBody>
          <a:bodyPr/>
          <a:lstStyle/>
          <a:p>
            <a:r>
              <a:rPr lang="en-US"/>
              <a:t>Construction General Permit Issuance</a:t>
            </a:r>
          </a:p>
        </p:txBody>
      </p:sp>
    </p:spTree>
    <p:custDataLst>
      <p:tags r:id="rId1"/>
    </p:custDataLst>
    <p:extLst>
      <p:ext uri="{BB962C8B-B14F-4D97-AF65-F5344CB8AC3E}">
        <p14:creationId xmlns:p14="http://schemas.microsoft.com/office/powerpoint/2010/main" val="3640530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3"/>
          <p:cNvSpPr>
            <a:spLocks noGrp="1"/>
          </p:cNvSpPr>
          <p:nvPr>
            <p:ph type="title"/>
          </p:nvPr>
        </p:nvSpPr>
        <p:spPr/>
        <p:txBody>
          <a:bodyPr>
            <a:normAutofit/>
          </a:bodyPr>
          <a:lstStyle/>
          <a:p>
            <a:r>
              <a:rPr lang="en-US"/>
              <a:t>Application Package</a:t>
            </a:r>
          </a:p>
        </p:txBody>
      </p:sp>
      <p:sp>
        <p:nvSpPr>
          <p:cNvPr id="6" name="Rectangle 5"/>
          <p:cNvSpPr/>
          <p:nvPr/>
        </p:nvSpPr>
        <p:spPr>
          <a:xfrm>
            <a:off x="1314098" y="1393535"/>
            <a:ext cx="6515805" cy="3841180"/>
          </a:xfrm>
          <a:prstGeom prst="rect">
            <a:avLst/>
          </a:prstGeom>
          <a:ln w="38100"/>
        </p:spPr>
        <p:style>
          <a:lnRef idx="2">
            <a:schemeClr val="accent3"/>
          </a:lnRef>
          <a:fillRef idx="1">
            <a:schemeClr val="lt1"/>
          </a:fillRef>
          <a:effectRef idx="0">
            <a:schemeClr val="accent3"/>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627063" marR="0" indent="-398463">
              <a:lnSpc>
                <a:spcPct val="150000"/>
              </a:lnSpc>
              <a:spcBef>
                <a:spcPts val="0"/>
              </a:spcBef>
              <a:spcAft>
                <a:spcPts val="0"/>
              </a:spcAft>
              <a:buFont typeface="Wingdings" panose="05000000000000000000" pitchFamily="2" charset="2"/>
              <a:buChar char="þ"/>
            </a:pPr>
            <a:r>
              <a:rPr lang="en-US" sz="2000">
                <a:effectLst/>
                <a:latin typeface="Century Gothic" panose="020B0502020202020204" pitchFamily="34" charset="0"/>
                <a:ea typeface="Times New Roman"/>
                <a:cs typeface="Times New Roman"/>
              </a:rPr>
              <a:t>Approved SWM plan</a:t>
            </a:r>
          </a:p>
          <a:p>
            <a:pPr marL="627063" marR="0" indent="-398463">
              <a:lnSpc>
                <a:spcPct val="150000"/>
              </a:lnSpc>
              <a:spcBef>
                <a:spcPts val="0"/>
              </a:spcBef>
              <a:spcAft>
                <a:spcPts val="0"/>
              </a:spcAft>
              <a:buFont typeface="Wingdings" panose="05000000000000000000" pitchFamily="2" charset="2"/>
              <a:buChar char="þ"/>
            </a:pPr>
            <a:r>
              <a:rPr lang="en-US" sz="2000">
                <a:effectLst/>
                <a:latin typeface="Century Gothic" panose="020B0502020202020204" pitchFamily="34" charset="0"/>
                <a:ea typeface="Times New Roman"/>
                <a:cs typeface="Times New Roman"/>
              </a:rPr>
              <a:t>Approved ESC plan</a:t>
            </a:r>
          </a:p>
          <a:p>
            <a:pPr marL="627063" marR="0" indent="-398463">
              <a:lnSpc>
                <a:spcPct val="150000"/>
              </a:lnSpc>
              <a:spcBef>
                <a:spcPts val="0"/>
              </a:spcBef>
              <a:spcAft>
                <a:spcPts val="0"/>
              </a:spcAft>
              <a:buFont typeface="Wingdings" panose="05000000000000000000" pitchFamily="2" charset="2"/>
              <a:buChar char="þ"/>
            </a:pPr>
            <a:r>
              <a:rPr lang="en-US" sz="2000">
                <a:effectLst/>
                <a:latin typeface="Century Gothic" panose="020B0502020202020204" pitchFamily="34" charset="0"/>
                <a:ea typeface="Times New Roman"/>
                <a:cs typeface="Times New Roman"/>
              </a:rPr>
              <a:t>Security for performance*</a:t>
            </a:r>
          </a:p>
          <a:p>
            <a:pPr marL="627063" marR="0" indent="-398463">
              <a:lnSpc>
                <a:spcPct val="150000"/>
              </a:lnSpc>
              <a:spcBef>
                <a:spcPts val="0"/>
              </a:spcBef>
              <a:spcAft>
                <a:spcPts val="0"/>
              </a:spcAft>
              <a:buFont typeface="Wingdings" panose="05000000000000000000" pitchFamily="2" charset="2"/>
              <a:buChar char="þ"/>
            </a:pPr>
            <a:r>
              <a:rPr lang="en-US" sz="2000">
                <a:effectLst/>
                <a:latin typeface="Century Gothic" panose="020B0502020202020204" pitchFamily="34" charset="0"/>
                <a:ea typeface="Times New Roman"/>
                <a:cs typeface="Times New Roman"/>
              </a:rPr>
              <a:t>Fees*</a:t>
            </a:r>
          </a:p>
          <a:p>
            <a:pPr marL="627063" marR="0" indent="-398463">
              <a:lnSpc>
                <a:spcPct val="150000"/>
              </a:lnSpc>
              <a:spcBef>
                <a:spcPts val="0"/>
              </a:spcBef>
              <a:spcAft>
                <a:spcPts val="1000"/>
              </a:spcAft>
              <a:buFont typeface="Wingdings" panose="05000000000000000000" pitchFamily="2" charset="2"/>
              <a:buChar char="þ"/>
            </a:pPr>
            <a:r>
              <a:rPr lang="en-US" sz="2000">
                <a:effectLst/>
                <a:latin typeface="Century Gothic" panose="020B0502020202020204" pitchFamily="34" charset="0"/>
                <a:ea typeface="Times New Roman"/>
                <a:cs typeface="Times New Roman"/>
              </a:rPr>
              <a:t>Registration statement*</a:t>
            </a:r>
          </a:p>
          <a:p>
            <a:pPr marL="0" marR="0" indent="228600">
              <a:lnSpc>
                <a:spcPct val="150000"/>
              </a:lnSpc>
              <a:spcBef>
                <a:spcPts val="0"/>
              </a:spcBef>
              <a:spcAft>
                <a:spcPts val="1000"/>
              </a:spcAft>
            </a:pPr>
            <a:r>
              <a:rPr lang="en-US" sz="2000">
                <a:effectLst/>
                <a:latin typeface="Century Gothic" panose="020B0502020202020204" pitchFamily="34" charset="0"/>
                <a:ea typeface="Times New Roman"/>
                <a:cs typeface="Times New Roman"/>
              </a:rPr>
              <a:t>* If required</a:t>
            </a:r>
          </a:p>
          <a:p>
            <a:pPr marL="0" marR="0" algn="ctr">
              <a:lnSpc>
                <a:spcPct val="115000"/>
              </a:lnSpc>
              <a:spcBef>
                <a:spcPts val="0"/>
              </a:spcBef>
              <a:spcAft>
                <a:spcPts val="1000"/>
              </a:spcAft>
            </a:pPr>
            <a:r>
              <a:rPr lang="en-US" sz="1100">
                <a:effectLst/>
                <a:ea typeface="Times New Roman"/>
                <a:cs typeface="Times New Roman"/>
              </a:rPr>
              <a:t> </a:t>
            </a:r>
          </a:p>
        </p:txBody>
      </p:sp>
      <p:sp>
        <p:nvSpPr>
          <p:cNvPr id="3" name="Text Placeholder 2"/>
          <p:cNvSpPr>
            <a:spLocks noGrp="1"/>
          </p:cNvSpPr>
          <p:nvPr>
            <p:ph type="body" sz="quarter" idx="11"/>
          </p:nvPr>
        </p:nvSpPr>
        <p:spPr/>
        <p:txBody>
          <a:bodyPr/>
          <a:lstStyle/>
          <a:p>
            <a:r>
              <a:rPr lang="en-US">
                <a:solidFill>
                  <a:srgbClr val="1A805B">
                    <a:lumMod val="75000"/>
                  </a:srgbClr>
                </a:solidFill>
              </a:rPr>
              <a:t>4b. | APPLICATION PACKAGE</a:t>
            </a:r>
            <a:r>
              <a:rPr lang="en-US"/>
              <a:t>| Pg. 6</a:t>
            </a:r>
          </a:p>
        </p:txBody>
      </p:sp>
      <p:cxnSp>
        <p:nvCxnSpPr>
          <p:cNvPr id="4" name="Straight Connector 3">
            <a:extLst>
              <a:ext uri="{FF2B5EF4-FFF2-40B4-BE49-F238E27FC236}">
                <a16:creationId xmlns:a16="http://schemas.microsoft.com/office/drawing/2014/main" id="{028F6FE4-68DE-0835-CB3C-FEF51E4250B0}"/>
              </a:ext>
            </a:extLst>
          </p:cNvPr>
          <p:cNvCxnSpPr/>
          <p:nvPr/>
        </p:nvCxnSpPr>
        <p:spPr>
          <a:xfrm>
            <a:off x="4764025" y="1969610"/>
            <a:ext cx="768100" cy="0"/>
          </a:xfrm>
          <a:prstGeom prst="line">
            <a:avLst/>
          </a:prstGeom>
        </p:spPr>
        <p:style>
          <a:lnRef idx="3">
            <a:schemeClr val="dk1"/>
          </a:lnRef>
          <a:fillRef idx="0">
            <a:schemeClr val="dk1"/>
          </a:fillRef>
          <a:effectRef idx="2">
            <a:schemeClr val="dk1"/>
          </a:effectRef>
          <a:fontRef idx="minor">
            <a:schemeClr val="tx1"/>
          </a:fontRef>
        </p:style>
      </p:cxnSp>
      <p:cxnSp>
        <p:nvCxnSpPr>
          <p:cNvPr id="5" name="Straight Connector 4">
            <a:extLst>
              <a:ext uri="{FF2B5EF4-FFF2-40B4-BE49-F238E27FC236}">
                <a16:creationId xmlns:a16="http://schemas.microsoft.com/office/drawing/2014/main" id="{AD3CBD08-6D2C-A209-540A-BC7B87EF24E8}"/>
              </a:ext>
            </a:extLst>
          </p:cNvPr>
          <p:cNvCxnSpPr/>
          <p:nvPr/>
        </p:nvCxnSpPr>
        <p:spPr>
          <a:xfrm>
            <a:off x="4764025" y="2468875"/>
            <a:ext cx="768100" cy="0"/>
          </a:xfrm>
          <a:prstGeom prst="line">
            <a:avLst/>
          </a:prstGeom>
        </p:spPr>
        <p:style>
          <a:lnRef idx="3">
            <a:schemeClr val="dk1"/>
          </a:lnRef>
          <a:fillRef idx="0">
            <a:schemeClr val="dk1"/>
          </a:fillRef>
          <a:effectRef idx="2">
            <a:schemeClr val="dk1"/>
          </a:effectRef>
          <a:fontRef idx="minor">
            <a:schemeClr val="tx1"/>
          </a:fontRef>
        </p:style>
      </p:cxnSp>
      <p:cxnSp>
        <p:nvCxnSpPr>
          <p:cNvPr id="7" name="Straight Connector 6">
            <a:extLst>
              <a:ext uri="{FF2B5EF4-FFF2-40B4-BE49-F238E27FC236}">
                <a16:creationId xmlns:a16="http://schemas.microsoft.com/office/drawing/2014/main" id="{02E53124-E773-BBFD-0FA2-3EC83D630D4C}"/>
              </a:ext>
            </a:extLst>
          </p:cNvPr>
          <p:cNvCxnSpPr>
            <a:cxnSpLocks/>
          </p:cNvCxnSpPr>
          <p:nvPr/>
        </p:nvCxnSpPr>
        <p:spPr>
          <a:xfrm flipV="1">
            <a:off x="5532125" y="1969610"/>
            <a:ext cx="0" cy="499265"/>
          </a:xfrm>
          <a:prstGeom prst="line">
            <a:avLst/>
          </a:prstGeom>
        </p:spPr>
        <p:style>
          <a:lnRef idx="3">
            <a:schemeClr val="dk1"/>
          </a:lnRef>
          <a:fillRef idx="0">
            <a:schemeClr val="dk1"/>
          </a:fillRef>
          <a:effectRef idx="2">
            <a:schemeClr val="dk1"/>
          </a:effectRef>
          <a:fontRef idx="minor">
            <a:schemeClr val="tx1"/>
          </a:fontRef>
        </p:style>
      </p:cxnSp>
      <p:cxnSp>
        <p:nvCxnSpPr>
          <p:cNvPr id="14" name="Straight Arrow Connector 13">
            <a:extLst>
              <a:ext uri="{FF2B5EF4-FFF2-40B4-BE49-F238E27FC236}">
                <a16:creationId xmlns:a16="http://schemas.microsoft.com/office/drawing/2014/main" id="{1F9C2ECA-7E73-D451-93EB-C9EB4D0DBFDC}"/>
              </a:ext>
            </a:extLst>
          </p:cNvPr>
          <p:cNvCxnSpPr/>
          <p:nvPr/>
        </p:nvCxnSpPr>
        <p:spPr>
          <a:xfrm>
            <a:off x="5532125" y="2200040"/>
            <a:ext cx="499265"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5" name="TextBox 14">
            <a:extLst>
              <a:ext uri="{FF2B5EF4-FFF2-40B4-BE49-F238E27FC236}">
                <a16:creationId xmlns:a16="http://schemas.microsoft.com/office/drawing/2014/main" id="{CB786D15-D4D4-69EF-876B-E1F69C54FBCC}"/>
              </a:ext>
            </a:extLst>
          </p:cNvPr>
          <p:cNvSpPr txBox="1"/>
          <p:nvPr/>
        </p:nvSpPr>
        <p:spPr>
          <a:xfrm>
            <a:off x="6140593" y="1865299"/>
            <a:ext cx="1462103" cy="707886"/>
          </a:xfrm>
          <a:prstGeom prst="rect">
            <a:avLst/>
          </a:prstGeom>
          <a:noFill/>
        </p:spPr>
        <p:txBody>
          <a:bodyPr wrap="square" rtlCol="0">
            <a:spAutoFit/>
          </a:bodyPr>
          <a:lstStyle/>
          <a:p>
            <a:r>
              <a:rPr lang="en-US" sz="2000">
                <a:latin typeface="Century Gothic" panose="020B0502020202020204" pitchFamily="34" charset="0"/>
              </a:rPr>
              <a:t>Approved ESM Plan</a:t>
            </a:r>
          </a:p>
        </p:txBody>
      </p:sp>
    </p:spTree>
    <p:custDataLst>
      <p:tags r:id="rId1"/>
    </p:custDataLst>
    <p:extLst>
      <p:ext uri="{BB962C8B-B14F-4D97-AF65-F5344CB8AC3E}">
        <p14:creationId xmlns:p14="http://schemas.microsoft.com/office/powerpoint/2010/main" val="30399598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Role of the Locality</a:t>
            </a:r>
            <a:br>
              <a:rPr lang="en-US"/>
            </a:br>
            <a:r>
              <a:rPr lang="en-US"/>
              <a:t>VESMP Authority</a:t>
            </a:r>
          </a:p>
        </p:txBody>
      </p:sp>
      <p:sp>
        <p:nvSpPr>
          <p:cNvPr id="3" name="Content Placeholder 2"/>
          <p:cNvSpPr>
            <a:spLocks noGrp="1"/>
          </p:cNvSpPr>
          <p:nvPr>
            <p:ph idx="1"/>
          </p:nvPr>
        </p:nvSpPr>
        <p:spPr>
          <a:xfrm>
            <a:off x="457200" y="1854395"/>
            <a:ext cx="8229600" cy="3955715"/>
          </a:xfrm>
        </p:spPr>
        <p:txBody>
          <a:bodyPr/>
          <a:lstStyle/>
          <a:p>
            <a:r>
              <a:rPr lang="en-US"/>
              <a:t>Plan review and approval</a:t>
            </a:r>
          </a:p>
          <a:p>
            <a:r>
              <a:rPr lang="en-US"/>
              <a:t>Confirm registration statement is complete and accurate</a:t>
            </a:r>
          </a:p>
          <a:p>
            <a:r>
              <a:rPr lang="en-US"/>
              <a:t>Enter registration statement info into Construction General Permit (CGP) System</a:t>
            </a:r>
          </a:p>
        </p:txBody>
      </p:sp>
      <p:sp>
        <p:nvSpPr>
          <p:cNvPr id="4" name="Text Placeholder 3"/>
          <p:cNvSpPr>
            <a:spLocks noGrp="1"/>
          </p:cNvSpPr>
          <p:nvPr>
            <p:ph type="body" sz="quarter" idx="11"/>
          </p:nvPr>
        </p:nvSpPr>
        <p:spPr/>
        <p:txBody>
          <a:bodyPr/>
          <a:lstStyle/>
          <a:p>
            <a:r>
              <a:rPr lang="en-US" dirty="0"/>
              <a:t>4e. | CGP ISSUANCE| Pg. 22</a:t>
            </a:r>
          </a:p>
        </p:txBody>
      </p:sp>
    </p:spTree>
    <p:custDataLst>
      <p:tags r:id="rId1"/>
    </p:custDataLst>
    <p:extLst>
      <p:ext uri="{BB962C8B-B14F-4D97-AF65-F5344CB8AC3E}">
        <p14:creationId xmlns:p14="http://schemas.microsoft.com/office/powerpoint/2010/main" val="5615371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50071"/>
          <a:stretch/>
        </p:blipFill>
        <p:spPr>
          <a:xfrm>
            <a:off x="972533" y="1239915"/>
            <a:ext cx="7198933" cy="4651464"/>
          </a:xfrm>
          <a:prstGeom prst="rect">
            <a:avLst/>
          </a:prstGeom>
          <a:ln w="9525">
            <a:solidFill>
              <a:schemeClr val="tx1"/>
            </a:solidFill>
          </a:ln>
        </p:spPr>
      </p:pic>
      <p:sp>
        <p:nvSpPr>
          <p:cNvPr id="2" name="Title 1"/>
          <p:cNvSpPr>
            <a:spLocks noGrp="1"/>
          </p:cNvSpPr>
          <p:nvPr>
            <p:ph type="title"/>
          </p:nvPr>
        </p:nvSpPr>
        <p:spPr/>
        <p:txBody>
          <a:bodyPr>
            <a:normAutofit/>
          </a:bodyPr>
          <a:lstStyle/>
          <a:p>
            <a:r>
              <a:rPr lang="en-US"/>
              <a:t>Registration Statement</a:t>
            </a:r>
          </a:p>
        </p:txBody>
      </p:sp>
      <p:sp>
        <p:nvSpPr>
          <p:cNvPr id="4" name="Text Placeholder 3">
            <a:extLst>
              <a:ext uri="{FF2B5EF4-FFF2-40B4-BE49-F238E27FC236}">
                <a16:creationId xmlns:a16="http://schemas.microsoft.com/office/drawing/2014/main" id="{BCCC9CF2-16F6-8483-6044-E86057FC3AEA}"/>
              </a:ext>
            </a:extLst>
          </p:cNvPr>
          <p:cNvSpPr>
            <a:spLocks noGrp="1"/>
          </p:cNvSpPr>
          <p:nvPr>
            <p:ph type="body" sz="quarter" idx="11"/>
          </p:nvPr>
        </p:nvSpPr>
        <p:spPr>
          <a:xfrm>
            <a:off x="291704" y="6228948"/>
            <a:ext cx="6947296" cy="579692"/>
          </a:xfrm>
        </p:spPr>
        <p:txBody>
          <a:bodyPr/>
          <a:lstStyle/>
          <a:p>
            <a:r>
              <a:rPr lang="en-US" dirty="0"/>
              <a:t>4e. | CGP ISSUANCE| Pg. 23-28</a:t>
            </a:r>
          </a:p>
        </p:txBody>
      </p:sp>
    </p:spTree>
    <p:custDataLst>
      <p:tags r:id="rId1"/>
    </p:custDataLst>
    <p:extLst>
      <p:ext uri="{BB962C8B-B14F-4D97-AF65-F5344CB8AC3E}">
        <p14:creationId xmlns:p14="http://schemas.microsoft.com/office/powerpoint/2010/main" val="41498317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Registration Statement Instructions</a:t>
            </a: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47657"/>
          <a:stretch/>
        </p:blipFill>
        <p:spPr>
          <a:xfrm>
            <a:off x="1098352" y="1076016"/>
            <a:ext cx="6947295" cy="4705968"/>
          </a:xfrm>
          <a:prstGeom prst="rect">
            <a:avLst/>
          </a:prstGeom>
          <a:ln w="9525">
            <a:solidFill>
              <a:schemeClr val="tx1"/>
            </a:solidFill>
          </a:ln>
        </p:spPr>
      </p:pic>
      <p:sp>
        <p:nvSpPr>
          <p:cNvPr id="4" name="Text Placeholder 3">
            <a:extLst>
              <a:ext uri="{FF2B5EF4-FFF2-40B4-BE49-F238E27FC236}">
                <a16:creationId xmlns:a16="http://schemas.microsoft.com/office/drawing/2014/main" id="{77692501-E452-89DD-1157-2F3FD024BC6E}"/>
              </a:ext>
            </a:extLst>
          </p:cNvPr>
          <p:cNvSpPr>
            <a:spLocks noGrp="1"/>
          </p:cNvSpPr>
          <p:nvPr>
            <p:ph type="body" sz="quarter" idx="11"/>
          </p:nvPr>
        </p:nvSpPr>
        <p:spPr>
          <a:xfrm>
            <a:off x="291704" y="6228948"/>
            <a:ext cx="6947296" cy="579692"/>
          </a:xfrm>
        </p:spPr>
        <p:txBody>
          <a:bodyPr/>
          <a:lstStyle/>
          <a:p>
            <a:r>
              <a:rPr lang="en-US" dirty="0"/>
              <a:t>4e. | CGP ISSUANCE| Pg. 26</a:t>
            </a:r>
          </a:p>
        </p:txBody>
      </p:sp>
      <p:sp>
        <p:nvSpPr>
          <p:cNvPr id="5" name="TextBox 4">
            <a:extLst>
              <a:ext uri="{FF2B5EF4-FFF2-40B4-BE49-F238E27FC236}">
                <a16:creationId xmlns:a16="http://schemas.microsoft.com/office/drawing/2014/main" id="{49E3F4F9-773C-A5BD-910A-1BACE7502244}"/>
              </a:ext>
            </a:extLst>
          </p:cNvPr>
          <p:cNvSpPr txBox="1"/>
          <p:nvPr/>
        </p:nvSpPr>
        <p:spPr>
          <a:xfrm>
            <a:off x="3708716" y="5783245"/>
            <a:ext cx="1726566" cy="400110"/>
          </a:xfrm>
          <a:prstGeom prst="rect">
            <a:avLst/>
          </a:prstGeom>
          <a:noFill/>
        </p:spPr>
        <p:txBody>
          <a:bodyPr wrap="square" lIns="91440" tIns="45720" rIns="91440" bIns="45720" rtlCol="0" anchor="t">
            <a:spAutoFit/>
          </a:bodyPr>
          <a:lstStyle/>
          <a:p>
            <a:r>
              <a:rPr lang="en-US" sz="2000" u="sng"/>
              <a:t>CGP - Page 4</a:t>
            </a:r>
            <a:endParaRPr lang="en-US" sz="2000" u="sng">
              <a:cs typeface="Calibri"/>
            </a:endParaRPr>
          </a:p>
        </p:txBody>
      </p:sp>
    </p:spTree>
    <p:custDataLst>
      <p:tags r:id="rId1"/>
    </p:custDataLst>
    <p:extLst>
      <p:ext uri="{BB962C8B-B14F-4D97-AF65-F5344CB8AC3E}">
        <p14:creationId xmlns:p14="http://schemas.microsoft.com/office/powerpoint/2010/main" val="12304233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Registration Statement Instructions</a:t>
            </a:r>
          </a:p>
        </p:txBody>
      </p:sp>
      <p:sp>
        <p:nvSpPr>
          <p:cNvPr id="3" name="Content Placeholder 2"/>
          <p:cNvSpPr>
            <a:spLocks noGrp="1"/>
          </p:cNvSpPr>
          <p:nvPr>
            <p:ph idx="1"/>
          </p:nvPr>
        </p:nvSpPr>
        <p:spPr/>
        <p:txBody>
          <a:bodyPr vert="horz" lIns="91440" tIns="45720" rIns="91440" bIns="45720" rtlCol="0" anchor="t">
            <a:normAutofit/>
          </a:bodyPr>
          <a:lstStyle/>
          <a:p>
            <a:r>
              <a:rPr lang="en-US" b="1"/>
              <a:t>Section I</a:t>
            </a:r>
            <a:r>
              <a:rPr lang="en-US"/>
              <a:t>: Operator/Permittee Information</a:t>
            </a:r>
          </a:p>
          <a:p>
            <a:pPr lvl="1"/>
            <a:r>
              <a:rPr lang="en-US"/>
              <a:t>Confirm the certification in Section VI is signed by someone with signatory authority for the associated operator listed in Section I</a:t>
            </a:r>
            <a:endParaRPr lang="en-US">
              <a:cs typeface="Calibri"/>
            </a:endParaRPr>
          </a:p>
        </p:txBody>
      </p:sp>
      <p:sp>
        <p:nvSpPr>
          <p:cNvPr id="4" name="Text Placeholder 3"/>
          <p:cNvSpPr>
            <a:spLocks noGrp="1"/>
          </p:cNvSpPr>
          <p:nvPr>
            <p:ph type="body" sz="quarter" idx="11"/>
          </p:nvPr>
        </p:nvSpPr>
        <p:spPr/>
        <p:txBody>
          <a:bodyPr/>
          <a:lstStyle/>
          <a:p>
            <a:r>
              <a:rPr lang="en-US" dirty="0"/>
              <a:t>4e. | CGP ISSUANCE| Pg. 29</a:t>
            </a:r>
          </a:p>
        </p:txBody>
      </p:sp>
    </p:spTree>
    <p:custDataLst>
      <p:tags r:id="rId1"/>
    </p:custDataLst>
    <p:extLst>
      <p:ext uri="{BB962C8B-B14F-4D97-AF65-F5344CB8AC3E}">
        <p14:creationId xmlns:p14="http://schemas.microsoft.com/office/powerpoint/2010/main" val="25039248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Registration Statement Instructions</a:t>
            </a:r>
          </a:p>
        </p:txBody>
      </p:sp>
      <p:sp>
        <p:nvSpPr>
          <p:cNvPr id="3" name="Text Placeholder 2"/>
          <p:cNvSpPr>
            <a:spLocks noGrp="1"/>
          </p:cNvSpPr>
          <p:nvPr>
            <p:ph type="body" sz="quarter" idx="11"/>
          </p:nvPr>
        </p:nvSpPr>
        <p:spPr/>
        <p:txBody>
          <a:bodyPr/>
          <a:lstStyle/>
          <a:p>
            <a:r>
              <a:rPr lang="en-US" dirty="0"/>
              <a:t>4e. | CGP ISSUANCE| Pg. 29</a:t>
            </a:r>
          </a:p>
        </p:txBody>
      </p:sp>
      <p:sp>
        <p:nvSpPr>
          <p:cNvPr id="9" name="Rectangle 8" title="Note for inspectors"/>
          <p:cNvSpPr/>
          <p:nvPr/>
        </p:nvSpPr>
        <p:spPr>
          <a:xfrm>
            <a:off x="941947" y="1619265"/>
            <a:ext cx="7315200" cy="3000290"/>
          </a:xfrm>
          <a:prstGeom prst="rect">
            <a:avLst/>
          </a:prstGeom>
          <a:solidFill>
            <a:schemeClr val="tx2">
              <a:lumMod val="10000"/>
              <a:lumOff val="9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US" sz="2400">
                <a:solidFill>
                  <a:srgbClr val="000000"/>
                </a:solidFill>
                <a:ea typeface="Times New Roman"/>
                <a:cs typeface="Times New Roman"/>
              </a:rPr>
              <a:t>If a site is found to be out of compliance, the operator listed on the registration statement is ultimately responsible. </a:t>
            </a:r>
          </a:p>
          <a:p>
            <a:r>
              <a:rPr lang="en-US" sz="2400">
                <a:solidFill>
                  <a:srgbClr val="000000"/>
                </a:solidFill>
                <a:ea typeface="Times New Roman"/>
                <a:cs typeface="Times New Roman"/>
              </a:rPr>
              <a:t>Remember, the person/company who is assigned the permit is responsible until the permit is terminated or transferred. </a:t>
            </a:r>
          </a:p>
        </p:txBody>
      </p:sp>
    </p:spTree>
    <p:custDataLst>
      <p:tags r:id="rId1"/>
    </p:custDataLst>
    <p:extLst>
      <p:ext uri="{BB962C8B-B14F-4D97-AF65-F5344CB8AC3E}">
        <p14:creationId xmlns:p14="http://schemas.microsoft.com/office/powerpoint/2010/main" val="28825519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Registration Statement Instructions</a:t>
            </a:r>
          </a:p>
        </p:txBody>
      </p:sp>
      <p:sp>
        <p:nvSpPr>
          <p:cNvPr id="3" name="Content Placeholder 2"/>
          <p:cNvSpPr>
            <a:spLocks noGrp="1"/>
          </p:cNvSpPr>
          <p:nvPr>
            <p:ph idx="1"/>
          </p:nvPr>
        </p:nvSpPr>
        <p:spPr/>
        <p:txBody>
          <a:bodyPr vert="horz" lIns="91440" tIns="45720" rIns="91440" bIns="45720" rtlCol="0" anchor="t">
            <a:normAutofit/>
          </a:bodyPr>
          <a:lstStyle/>
          <a:p>
            <a:r>
              <a:rPr lang="en-US" b="1"/>
              <a:t>Section II</a:t>
            </a:r>
            <a:r>
              <a:rPr lang="en-US"/>
              <a:t>: Construction Activity Information</a:t>
            </a:r>
          </a:p>
          <a:p>
            <a:pPr lvl="1"/>
            <a:r>
              <a:rPr lang="en-US"/>
              <a:t>Location and Site Map</a:t>
            </a:r>
            <a:endParaRPr lang="en-US">
              <a:cs typeface="Calibri"/>
            </a:endParaRPr>
          </a:p>
          <a:p>
            <a:pPr lvl="2"/>
            <a:r>
              <a:rPr lang="en-US"/>
              <a:t>Limits of Disturbance</a:t>
            </a:r>
            <a:endParaRPr lang="en-US">
              <a:cs typeface="Calibri"/>
            </a:endParaRPr>
          </a:p>
          <a:p>
            <a:pPr lvl="2"/>
            <a:r>
              <a:rPr lang="en-US"/>
              <a:t>Water bodies</a:t>
            </a:r>
            <a:endParaRPr lang="en-US">
              <a:cs typeface="Calibri"/>
            </a:endParaRPr>
          </a:p>
          <a:p>
            <a:pPr lvl="2"/>
            <a:r>
              <a:rPr lang="en-US"/>
              <a:t>Aerial or topographic</a:t>
            </a:r>
            <a:endParaRPr lang="en-US">
              <a:cs typeface="Calibri"/>
            </a:endParaRPr>
          </a:p>
          <a:p>
            <a:pPr lvl="1"/>
            <a:r>
              <a:rPr lang="en-US"/>
              <a:t>Acreage totals</a:t>
            </a:r>
            <a:endParaRPr lang="en-US">
              <a:cs typeface="Calibri"/>
            </a:endParaRPr>
          </a:p>
          <a:p>
            <a:pPr lvl="2"/>
            <a:r>
              <a:rPr lang="en-US"/>
              <a:t>Total land area of development</a:t>
            </a:r>
            <a:endParaRPr lang="en-US">
              <a:cs typeface="Calibri"/>
            </a:endParaRPr>
          </a:p>
          <a:p>
            <a:pPr lvl="2"/>
            <a:r>
              <a:rPr lang="en-US"/>
              <a:t>Primary estimated area to be disturbed</a:t>
            </a:r>
            <a:endParaRPr lang="en-US">
              <a:cs typeface="Calibri"/>
            </a:endParaRPr>
          </a:p>
          <a:p>
            <a:pPr lvl="2"/>
            <a:r>
              <a:rPr lang="en-US"/>
              <a:t>Offsite estimated area to be disturbed</a:t>
            </a:r>
          </a:p>
        </p:txBody>
      </p:sp>
      <p:sp>
        <p:nvSpPr>
          <p:cNvPr id="4" name="Text Placeholder 3"/>
          <p:cNvSpPr>
            <a:spLocks noGrp="1"/>
          </p:cNvSpPr>
          <p:nvPr>
            <p:ph type="body" sz="quarter" idx="11"/>
          </p:nvPr>
        </p:nvSpPr>
        <p:spPr/>
        <p:txBody>
          <a:bodyPr/>
          <a:lstStyle/>
          <a:p>
            <a:r>
              <a:rPr lang="en-US" dirty="0"/>
              <a:t>4e. | CGP ISSUANCE| Pg. 29-30</a:t>
            </a:r>
          </a:p>
        </p:txBody>
      </p:sp>
    </p:spTree>
    <p:custDataLst>
      <p:tags r:id="rId1"/>
    </p:custDataLst>
    <p:extLst>
      <p:ext uri="{BB962C8B-B14F-4D97-AF65-F5344CB8AC3E}">
        <p14:creationId xmlns:p14="http://schemas.microsoft.com/office/powerpoint/2010/main" val="6696103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Registration Statement Instructions</a:t>
            </a:r>
          </a:p>
        </p:txBody>
      </p:sp>
      <p:sp>
        <p:nvSpPr>
          <p:cNvPr id="3" name="Content Placeholder 2"/>
          <p:cNvSpPr>
            <a:spLocks noGrp="1"/>
          </p:cNvSpPr>
          <p:nvPr>
            <p:ph idx="1"/>
          </p:nvPr>
        </p:nvSpPr>
        <p:spPr/>
        <p:txBody>
          <a:bodyPr vert="horz" lIns="91440" tIns="45720" rIns="91440" bIns="45720" rtlCol="0" anchor="t">
            <a:normAutofit fontScale="92500" lnSpcReduction="10000"/>
          </a:bodyPr>
          <a:lstStyle/>
          <a:p>
            <a:r>
              <a:rPr lang="en-US" b="1"/>
              <a:t>Item I</a:t>
            </a:r>
            <a:r>
              <a:rPr lang="en-US"/>
              <a:t>: Receiving Waters and 6</a:t>
            </a:r>
            <a:r>
              <a:rPr lang="en-US" baseline="30000"/>
              <a:t>th</a:t>
            </a:r>
            <a:r>
              <a:rPr lang="en-US"/>
              <a:t> order HUC is used to determine if a site is discharging to:</a:t>
            </a:r>
          </a:p>
          <a:p>
            <a:pPr lvl="1"/>
            <a:r>
              <a:rPr lang="en-US"/>
              <a:t>Surface waters identified as impaired in the 2022</a:t>
            </a:r>
            <a:br>
              <a:rPr lang="en-US"/>
            </a:br>
            <a:r>
              <a:rPr lang="en-US"/>
              <a:t>§305(b)/303(d) Water Quality Assessment Integrated Report for Benthic Macroinvertebrates or PCBs</a:t>
            </a:r>
            <a:endParaRPr lang="en-US">
              <a:cs typeface="Calibri"/>
            </a:endParaRPr>
          </a:p>
          <a:p>
            <a:pPr lvl="1"/>
            <a:r>
              <a:rPr lang="en-US"/>
              <a:t>Waterways with a TMDL </a:t>
            </a:r>
            <a:r>
              <a:rPr lang="en-US" err="1"/>
              <a:t>wasteload</a:t>
            </a:r>
            <a:r>
              <a:rPr lang="en-US"/>
              <a:t> allocation that was established and approved before July 1, 2024 for (</a:t>
            </a:r>
            <a:r>
              <a:rPr lang="en-US" err="1"/>
              <a:t>i</a:t>
            </a:r>
            <a:r>
              <a:rPr lang="en-US"/>
              <a:t>) sediment or a sediment-related parameter (i.e., total suspended solids or turbidity) or (ii) nutrients (i.e., nitrogen or phosphorus) or PCBs</a:t>
            </a:r>
            <a:endParaRPr lang="en-US">
              <a:cs typeface="Calibri"/>
            </a:endParaRPr>
          </a:p>
          <a:p>
            <a:pPr lvl="1"/>
            <a:r>
              <a:rPr lang="en-US"/>
              <a:t>Exceptional waters</a:t>
            </a:r>
            <a:endParaRPr lang="en-US">
              <a:cs typeface="Calibri"/>
            </a:endParaRPr>
          </a:p>
        </p:txBody>
      </p:sp>
      <p:sp>
        <p:nvSpPr>
          <p:cNvPr id="4" name="Text Placeholder 3"/>
          <p:cNvSpPr>
            <a:spLocks noGrp="1"/>
          </p:cNvSpPr>
          <p:nvPr>
            <p:ph type="body" sz="quarter" idx="11"/>
          </p:nvPr>
        </p:nvSpPr>
        <p:spPr/>
        <p:txBody>
          <a:bodyPr/>
          <a:lstStyle/>
          <a:p>
            <a:r>
              <a:rPr lang="en-US" dirty="0"/>
              <a:t>4e. | CGP ISSUANCE| Pg. 29-30</a:t>
            </a:r>
          </a:p>
        </p:txBody>
      </p:sp>
    </p:spTree>
    <p:custDataLst>
      <p:tags r:id="rId1"/>
    </p:custDataLst>
    <p:extLst>
      <p:ext uri="{BB962C8B-B14F-4D97-AF65-F5344CB8AC3E}">
        <p14:creationId xmlns:p14="http://schemas.microsoft.com/office/powerpoint/2010/main" val="32526034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Impaired Waters and Waters with TMDL Limitations</a:t>
            </a: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975" t="20807" r="2654" b="9436"/>
          <a:stretch/>
        </p:blipFill>
        <p:spPr>
          <a:xfrm>
            <a:off x="223894" y="1598050"/>
            <a:ext cx="8920106" cy="5188976"/>
          </a:xfrm>
          <a:prstGeom prst="rect">
            <a:avLst/>
          </a:prstGeom>
        </p:spPr>
      </p:pic>
    </p:spTree>
    <p:custDataLst>
      <p:tags r:id="rId1"/>
    </p:custDataLst>
    <p:extLst>
      <p:ext uri="{BB962C8B-B14F-4D97-AF65-F5344CB8AC3E}">
        <p14:creationId xmlns:p14="http://schemas.microsoft.com/office/powerpoint/2010/main" val="1249546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a:t>Registration Statement Instructions</a:t>
            </a:r>
          </a:p>
        </p:txBody>
      </p:sp>
      <p:sp>
        <p:nvSpPr>
          <p:cNvPr id="3" name="Content Placeholder 2"/>
          <p:cNvSpPr>
            <a:spLocks noGrp="1"/>
          </p:cNvSpPr>
          <p:nvPr>
            <p:ph idx="1"/>
          </p:nvPr>
        </p:nvSpPr>
        <p:spPr/>
        <p:txBody>
          <a:bodyPr vert="horz" lIns="91440" tIns="45720" rIns="91440" bIns="45720" rtlCol="0" anchor="t">
            <a:normAutofit/>
          </a:bodyPr>
          <a:lstStyle/>
          <a:p>
            <a:r>
              <a:rPr lang="en-US" b="1" dirty="0"/>
              <a:t>Section III</a:t>
            </a:r>
            <a:r>
              <a:rPr lang="en-US" dirty="0"/>
              <a:t>: Offsite Support Activity Location Information</a:t>
            </a:r>
          </a:p>
          <a:p>
            <a:pPr lvl="1"/>
            <a:r>
              <a:rPr lang="en-US" dirty="0"/>
              <a:t>Offsite support activity terminates when the permit terminates</a:t>
            </a:r>
            <a:endParaRPr lang="en-US" dirty="0">
              <a:cs typeface="Calibri"/>
            </a:endParaRPr>
          </a:p>
          <a:p>
            <a:pPr lvl="1"/>
            <a:r>
              <a:rPr lang="en-US" dirty="0"/>
              <a:t>Does not serve multiple operations</a:t>
            </a:r>
            <a:endParaRPr lang="en-US" dirty="0">
              <a:cs typeface="Calibri"/>
            </a:endParaRPr>
          </a:p>
          <a:p>
            <a:pPr lvl="1"/>
            <a:r>
              <a:rPr lang="en-US" dirty="0"/>
              <a:t>Does not cover industrial manufacturing facilities</a:t>
            </a:r>
          </a:p>
          <a:p>
            <a:pPr lvl="1"/>
            <a:r>
              <a:rPr lang="en-US" dirty="0">
                <a:cs typeface="Calibri"/>
              </a:rPr>
              <a:t>Excavated material transported offsite must have location identified</a:t>
            </a:r>
          </a:p>
        </p:txBody>
      </p:sp>
      <p:sp>
        <p:nvSpPr>
          <p:cNvPr id="7" name="Text Placeholder 6"/>
          <p:cNvSpPr>
            <a:spLocks noGrp="1"/>
          </p:cNvSpPr>
          <p:nvPr>
            <p:ph type="body" sz="quarter" idx="11"/>
          </p:nvPr>
        </p:nvSpPr>
        <p:spPr/>
        <p:txBody>
          <a:bodyPr/>
          <a:lstStyle/>
          <a:p>
            <a:r>
              <a:rPr lang="en-US" dirty="0"/>
              <a:t>4e. | CGP ISSUANCE| Pg. 30</a:t>
            </a:r>
          </a:p>
        </p:txBody>
      </p:sp>
    </p:spTree>
    <p:custDataLst>
      <p:tags r:id="rId1"/>
    </p:custDataLst>
    <p:extLst>
      <p:ext uri="{BB962C8B-B14F-4D97-AF65-F5344CB8AC3E}">
        <p14:creationId xmlns:p14="http://schemas.microsoft.com/office/powerpoint/2010/main" val="12501449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a:t>Registration Statement Instructions</a:t>
            </a:r>
          </a:p>
        </p:txBody>
      </p:sp>
      <p:sp>
        <p:nvSpPr>
          <p:cNvPr id="3" name="Content Placeholder 2"/>
          <p:cNvSpPr>
            <a:spLocks noGrp="1"/>
          </p:cNvSpPr>
          <p:nvPr>
            <p:ph idx="1"/>
          </p:nvPr>
        </p:nvSpPr>
        <p:spPr>
          <a:xfrm>
            <a:off x="457200" y="1431940"/>
            <a:ext cx="8229600" cy="4797008"/>
          </a:xfrm>
        </p:spPr>
        <p:txBody>
          <a:bodyPr vert="horz" lIns="91440" tIns="45720" rIns="91440" bIns="45720" rtlCol="0" anchor="t">
            <a:normAutofit/>
          </a:bodyPr>
          <a:lstStyle/>
          <a:p>
            <a:r>
              <a:rPr lang="en-US" b="1"/>
              <a:t>Section IV</a:t>
            </a:r>
            <a:r>
              <a:rPr lang="en-US"/>
              <a:t>: Other Information </a:t>
            </a:r>
          </a:p>
          <a:p>
            <a:pPr lvl="1"/>
            <a:r>
              <a:rPr lang="en-US"/>
              <a:t>Used to record plan approval for ESC </a:t>
            </a:r>
            <a:endParaRPr lang="en-US">
              <a:cs typeface="Calibri"/>
            </a:endParaRPr>
          </a:p>
          <a:p>
            <a:pPr lvl="1"/>
            <a:r>
              <a:rPr lang="en-US"/>
              <a:t>Tracks land disturbance for reissued permits</a:t>
            </a:r>
            <a:endParaRPr lang="en-US">
              <a:cs typeface="Calibri"/>
            </a:endParaRPr>
          </a:p>
          <a:p>
            <a:pPr lvl="1"/>
            <a:r>
              <a:rPr lang="en-US"/>
              <a:t>Utilizing approved Standards and Specifications; attached S&amp;S Entity form</a:t>
            </a:r>
            <a:endParaRPr lang="en-US">
              <a:cs typeface="Calibri"/>
            </a:endParaRPr>
          </a:p>
          <a:p>
            <a:pPr lvl="1"/>
            <a:r>
              <a:rPr lang="en-US"/>
              <a:t>Nutrient Credit Use (per 9VAC25-875-580)</a:t>
            </a:r>
            <a:endParaRPr lang="en-US">
              <a:cs typeface="Calibri"/>
            </a:endParaRPr>
          </a:p>
          <a:p>
            <a:pPr lvl="2"/>
            <a:r>
              <a:rPr lang="en-US"/>
              <a:t>Copy of the letter of availability from an appropriate nutrient bank provided</a:t>
            </a:r>
            <a:endParaRPr lang="en-US">
              <a:cs typeface="Calibri"/>
            </a:endParaRPr>
          </a:p>
          <a:p>
            <a:pPr lvl="2"/>
            <a:r>
              <a:rPr lang="en-US"/>
              <a:t>DEQ, as the VSMP authority, requires an                 affidavit of sale </a:t>
            </a:r>
            <a:endParaRPr lang="en-US">
              <a:cs typeface="Calibri"/>
            </a:endParaRPr>
          </a:p>
        </p:txBody>
      </p:sp>
      <p:sp>
        <p:nvSpPr>
          <p:cNvPr id="7" name="Text Placeholder 6"/>
          <p:cNvSpPr>
            <a:spLocks noGrp="1"/>
          </p:cNvSpPr>
          <p:nvPr>
            <p:ph type="body" sz="quarter" idx="11"/>
          </p:nvPr>
        </p:nvSpPr>
        <p:spPr/>
        <p:txBody>
          <a:bodyPr/>
          <a:lstStyle/>
          <a:p>
            <a:r>
              <a:rPr lang="en-US" dirty="0"/>
              <a:t>4e. | CGP ISSUANCE| Pg. 31</a:t>
            </a:r>
          </a:p>
        </p:txBody>
      </p:sp>
    </p:spTree>
    <p:custDataLst>
      <p:tags r:id="rId1"/>
    </p:custDataLst>
    <p:extLst>
      <p:ext uri="{BB962C8B-B14F-4D97-AF65-F5344CB8AC3E}">
        <p14:creationId xmlns:p14="http://schemas.microsoft.com/office/powerpoint/2010/main" val="38216596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3"/>
          <p:cNvSpPr>
            <a:spLocks noGrp="1"/>
          </p:cNvSpPr>
          <p:nvPr>
            <p:ph type="title"/>
          </p:nvPr>
        </p:nvSpPr>
        <p:spPr/>
        <p:txBody>
          <a:bodyPr/>
          <a:lstStyle/>
          <a:p>
            <a:r>
              <a:rPr lang="en-US"/>
              <a:t>Application Package</a:t>
            </a:r>
          </a:p>
        </p:txBody>
      </p:sp>
      <p:sp>
        <p:nvSpPr>
          <p:cNvPr id="6" name="Rectangle 5" title="Note for inspectors"/>
          <p:cNvSpPr/>
          <p:nvPr/>
        </p:nvSpPr>
        <p:spPr>
          <a:xfrm>
            <a:off x="941947" y="1619265"/>
            <a:ext cx="7315200" cy="4382869"/>
          </a:xfrm>
          <a:prstGeom prst="rect">
            <a:avLst/>
          </a:prstGeom>
          <a:solidFill>
            <a:schemeClr val="tx2">
              <a:lumMod val="10000"/>
              <a:lumOff val="9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5000"/>
              </a:lnSpc>
            </a:pPr>
            <a:r>
              <a:rPr lang="en-US" sz="2000" b="1">
                <a:solidFill>
                  <a:schemeClr val="tx1"/>
                </a:solidFill>
                <a:ea typeface="Times New Roman"/>
                <a:cs typeface="Times New Roman"/>
              </a:rPr>
              <a:t>As a program administrator…</a:t>
            </a:r>
            <a:endParaRPr lang="en-US" sz="2000" i="1">
              <a:solidFill>
                <a:schemeClr val="tx1"/>
              </a:solidFill>
              <a:ea typeface="Times New Roman"/>
              <a:cs typeface="Times New Roman"/>
            </a:endParaRPr>
          </a:p>
          <a:p>
            <a:pPr>
              <a:lnSpc>
                <a:spcPct val="115000"/>
              </a:lnSpc>
              <a:spcAft>
                <a:spcPts val="600"/>
              </a:spcAft>
            </a:pPr>
            <a:r>
              <a:rPr lang="en-US" sz="2000">
                <a:solidFill>
                  <a:schemeClr val="tx1"/>
                </a:solidFill>
                <a:ea typeface="Times New Roman"/>
                <a:cs typeface="Times New Roman"/>
              </a:rPr>
              <a:t>Your role in the permit issuance process is to: </a:t>
            </a:r>
            <a:endParaRPr lang="en-US" sz="2000" i="1">
              <a:solidFill>
                <a:schemeClr val="tx1"/>
              </a:solidFill>
              <a:ea typeface="Times New Roman"/>
              <a:cs typeface="Times New Roman"/>
            </a:endParaRPr>
          </a:p>
          <a:p>
            <a:pPr marL="342900" lvl="0" indent="-342900">
              <a:lnSpc>
                <a:spcPct val="115000"/>
              </a:lnSpc>
              <a:spcAft>
                <a:spcPts val="600"/>
              </a:spcAft>
              <a:buFont typeface="Arial" panose="020B0604020202020204" pitchFamily="34" charset="0"/>
              <a:buChar char="•"/>
            </a:pPr>
            <a:r>
              <a:rPr lang="en-US" sz="2000">
                <a:solidFill>
                  <a:schemeClr val="tx1"/>
                </a:solidFill>
                <a:ea typeface="Times New Roman"/>
                <a:cs typeface="Times New Roman"/>
              </a:rPr>
              <a:t>Ensure ESM plan review is completed within the required timeframe and proper notice is sent to the applicant</a:t>
            </a:r>
          </a:p>
          <a:p>
            <a:pPr marL="342900" lvl="0" indent="-342900">
              <a:lnSpc>
                <a:spcPct val="115000"/>
              </a:lnSpc>
              <a:spcAft>
                <a:spcPts val="600"/>
              </a:spcAft>
              <a:buFont typeface="Arial" panose="020B0604020202020204" pitchFamily="34" charset="0"/>
              <a:buChar char="•"/>
            </a:pPr>
            <a:r>
              <a:rPr lang="en-US" sz="2000">
                <a:solidFill>
                  <a:schemeClr val="tx1"/>
                </a:solidFill>
                <a:ea typeface="Times New Roman"/>
                <a:cs typeface="Times New Roman"/>
              </a:rPr>
              <a:t>Verify application package is complete</a:t>
            </a:r>
          </a:p>
          <a:p>
            <a:pPr marL="342900" lvl="0" indent="-342900">
              <a:lnSpc>
                <a:spcPct val="115000"/>
              </a:lnSpc>
              <a:spcAft>
                <a:spcPts val="600"/>
              </a:spcAft>
              <a:buFont typeface="Arial" panose="020B0604020202020204" pitchFamily="34" charset="0"/>
              <a:buChar char="•"/>
            </a:pPr>
            <a:r>
              <a:rPr lang="en-US" sz="2000">
                <a:solidFill>
                  <a:schemeClr val="tx1"/>
                </a:solidFill>
                <a:ea typeface="Times New Roman"/>
                <a:cs typeface="Times New Roman"/>
              </a:rPr>
              <a:t>Confirm registration statement information is accurate (ensure the correct operator is listed)</a:t>
            </a:r>
          </a:p>
          <a:p>
            <a:pPr marL="342900" lvl="0" indent="-342900">
              <a:lnSpc>
                <a:spcPct val="115000"/>
              </a:lnSpc>
              <a:spcAft>
                <a:spcPts val="600"/>
              </a:spcAft>
              <a:buFont typeface="Arial" panose="020B0604020202020204" pitchFamily="34" charset="0"/>
              <a:buChar char="•"/>
            </a:pPr>
            <a:r>
              <a:rPr lang="en-US" sz="2000">
                <a:solidFill>
                  <a:schemeClr val="tx1"/>
                </a:solidFill>
                <a:ea typeface="Times New Roman"/>
                <a:cs typeface="Times New Roman"/>
              </a:rPr>
              <a:t>Enter registration statement into the Construction General Permit System</a:t>
            </a:r>
          </a:p>
          <a:p>
            <a:pPr marL="342900" lvl="0" indent="-342900">
              <a:lnSpc>
                <a:spcPct val="115000"/>
              </a:lnSpc>
              <a:spcAft>
                <a:spcPts val="600"/>
              </a:spcAft>
              <a:buFont typeface="Arial" panose="020B0604020202020204" pitchFamily="34" charset="0"/>
              <a:buChar char="•"/>
            </a:pPr>
            <a:r>
              <a:rPr lang="en-US" sz="2000">
                <a:solidFill>
                  <a:schemeClr val="tx1"/>
                </a:solidFill>
                <a:ea typeface="Times New Roman"/>
                <a:cs typeface="Times New Roman"/>
              </a:rPr>
              <a:t>Ensure approval to start land disturbance is given at the correct time</a:t>
            </a:r>
          </a:p>
        </p:txBody>
      </p:sp>
      <p:sp>
        <p:nvSpPr>
          <p:cNvPr id="5" name="Text Placeholder 4"/>
          <p:cNvSpPr>
            <a:spLocks noGrp="1"/>
          </p:cNvSpPr>
          <p:nvPr>
            <p:ph type="body" sz="quarter" idx="11"/>
          </p:nvPr>
        </p:nvSpPr>
        <p:spPr/>
        <p:txBody>
          <a:bodyPr/>
          <a:lstStyle/>
          <a:p>
            <a:r>
              <a:rPr lang="en-US">
                <a:solidFill>
                  <a:srgbClr val="1A805B">
                    <a:lumMod val="75000"/>
                  </a:srgbClr>
                </a:solidFill>
              </a:rPr>
              <a:t>4b. | APPLICATION PACKAGE</a:t>
            </a:r>
            <a:r>
              <a:rPr lang="en-US"/>
              <a:t>| Pg. 6</a:t>
            </a:r>
          </a:p>
        </p:txBody>
      </p:sp>
    </p:spTree>
    <p:custDataLst>
      <p:tags r:id="rId1"/>
    </p:custDataLst>
    <p:extLst>
      <p:ext uri="{BB962C8B-B14F-4D97-AF65-F5344CB8AC3E}">
        <p14:creationId xmlns:p14="http://schemas.microsoft.com/office/powerpoint/2010/main" val="28055497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Fees</a:t>
            </a:r>
          </a:p>
        </p:txBody>
      </p:sp>
      <p:sp>
        <p:nvSpPr>
          <p:cNvPr id="3" name="Content Placeholder 2"/>
          <p:cNvSpPr>
            <a:spLocks noGrp="1"/>
          </p:cNvSpPr>
          <p:nvPr>
            <p:ph idx="1"/>
          </p:nvPr>
        </p:nvSpPr>
        <p:spPr/>
        <p:txBody>
          <a:bodyPr>
            <a:normAutofit/>
          </a:bodyPr>
          <a:lstStyle/>
          <a:p>
            <a:r>
              <a:rPr lang="en-US"/>
              <a:t>Fees are required for state permit issuance, reissuance, modification, or transfer</a:t>
            </a:r>
          </a:p>
          <a:p>
            <a:r>
              <a:rPr lang="en-US"/>
              <a:t>Registration statements considered incomplete if fee is not paid</a:t>
            </a:r>
          </a:p>
        </p:txBody>
      </p:sp>
      <p:sp>
        <p:nvSpPr>
          <p:cNvPr id="4" name="Text Placeholder 3"/>
          <p:cNvSpPr>
            <a:spLocks noGrp="1"/>
          </p:cNvSpPr>
          <p:nvPr>
            <p:ph type="body" sz="quarter" idx="11"/>
          </p:nvPr>
        </p:nvSpPr>
        <p:spPr/>
        <p:txBody>
          <a:bodyPr/>
          <a:lstStyle/>
          <a:p>
            <a:r>
              <a:rPr lang="en-US" dirty="0"/>
              <a:t>4e. | CGP ISSUANCE| Pg. 31</a:t>
            </a:r>
          </a:p>
        </p:txBody>
      </p:sp>
    </p:spTree>
    <p:custDataLst>
      <p:tags r:id="rId1"/>
    </p:custDataLst>
    <p:extLst>
      <p:ext uri="{BB962C8B-B14F-4D97-AF65-F5344CB8AC3E}">
        <p14:creationId xmlns:p14="http://schemas.microsoft.com/office/powerpoint/2010/main" val="34238111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CGP Issuance</a:t>
            </a:r>
          </a:p>
        </p:txBody>
      </p:sp>
      <p:sp>
        <p:nvSpPr>
          <p:cNvPr id="19" name="TextBox 18"/>
          <p:cNvSpPr txBox="1"/>
          <p:nvPr/>
        </p:nvSpPr>
        <p:spPr>
          <a:xfrm>
            <a:off x="462666" y="1023398"/>
            <a:ext cx="8257074" cy="830997"/>
          </a:xfrm>
          <a:prstGeom prst="rect">
            <a:avLst/>
          </a:prstGeom>
          <a:noFill/>
        </p:spPr>
        <p:txBody>
          <a:bodyPr wrap="square" rtlCol="0">
            <a:spAutoFit/>
          </a:bodyPr>
          <a:lstStyle/>
          <a:p>
            <a:pPr algn="ctr"/>
            <a:r>
              <a:rPr lang="en-US" sz="2400" b="1">
                <a:latin typeface="Century Gothic" panose="020B0502020202020204" pitchFamily="34" charset="0"/>
              </a:rPr>
              <a:t>Locality VESMP authority collects the state portion of the permit fee</a:t>
            </a:r>
          </a:p>
        </p:txBody>
      </p:sp>
      <p:sp>
        <p:nvSpPr>
          <p:cNvPr id="17" name="Oval 16" descr="1st"/>
          <p:cNvSpPr/>
          <p:nvPr/>
        </p:nvSpPr>
        <p:spPr>
          <a:xfrm>
            <a:off x="709755" y="1860458"/>
            <a:ext cx="731520" cy="731520"/>
          </a:xfrm>
          <a:prstGeom prst="ellipse">
            <a:avLst/>
          </a:prstGeom>
          <a:solidFill>
            <a:srgbClr val="800080"/>
          </a:solidFill>
          <a:ln w="19050">
            <a:noFill/>
          </a:ln>
        </p:spPr>
        <p:style>
          <a:lnRef idx="2">
            <a:schemeClr val="accent5"/>
          </a:lnRef>
          <a:fillRef idx="1">
            <a:schemeClr val="lt1"/>
          </a:fillRef>
          <a:effectRef idx="0">
            <a:schemeClr val="accent5"/>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5000"/>
              </a:lnSpc>
              <a:spcBef>
                <a:spcPts val="0"/>
              </a:spcBef>
              <a:spcAft>
                <a:spcPts val="0"/>
              </a:spcAft>
            </a:pPr>
            <a:r>
              <a:rPr lang="en-US" sz="2400" b="1">
                <a:solidFill>
                  <a:schemeClr val="bg1"/>
                </a:solidFill>
                <a:effectLst/>
                <a:latin typeface="Century Gothic"/>
                <a:ea typeface="Times New Roman"/>
                <a:cs typeface="Open Sans Light"/>
              </a:rPr>
              <a:t>1</a:t>
            </a:r>
            <a:r>
              <a:rPr lang="en-US" sz="2400" b="1" baseline="30000">
                <a:solidFill>
                  <a:schemeClr val="bg1"/>
                </a:solidFill>
                <a:effectLst/>
                <a:latin typeface="Century Gothic"/>
                <a:ea typeface="Times New Roman"/>
                <a:cs typeface="Open Sans Light"/>
              </a:rPr>
              <a:t>st</a:t>
            </a:r>
            <a:endParaRPr lang="en-US" sz="2400" b="1">
              <a:solidFill>
                <a:schemeClr val="bg1"/>
              </a:solidFill>
              <a:effectLst/>
              <a:ea typeface="Times New Roman"/>
              <a:cs typeface="Times New Roman"/>
            </a:endParaRPr>
          </a:p>
        </p:txBody>
      </p:sp>
      <p:sp>
        <p:nvSpPr>
          <p:cNvPr id="18" name="Text Box 2"/>
          <p:cNvSpPr txBox="1">
            <a:spLocks noChangeArrowheads="1"/>
          </p:cNvSpPr>
          <p:nvPr/>
        </p:nvSpPr>
        <p:spPr bwMode="auto">
          <a:xfrm>
            <a:off x="1624983" y="2056158"/>
            <a:ext cx="6749112" cy="423193"/>
          </a:xfrm>
          <a:prstGeom prst="rect">
            <a:avLst/>
          </a:prstGeom>
          <a:noFill/>
          <a:ln w="9525">
            <a:noFill/>
            <a:miter lim="800000"/>
            <a:headEnd/>
            <a:tailEnd/>
          </a:ln>
        </p:spPr>
        <p:txBody>
          <a:bodyPr rot="0" vert="horz" wrap="square" lIns="91440" tIns="45720" rIns="91440" bIns="45720" anchor="t" anchorCtr="0">
            <a:spAutoFit/>
          </a:bodyPr>
          <a:lstStyle/>
          <a:p>
            <a:pPr marL="0" marR="0">
              <a:lnSpc>
                <a:spcPct val="115000"/>
              </a:lnSpc>
              <a:spcBef>
                <a:spcPts val="0"/>
              </a:spcBef>
              <a:spcAft>
                <a:spcPts val="0"/>
              </a:spcAft>
            </a:pPr>
            <a:r>
              <a:rPr lang="en-US" sz="2000">
                <a:effectLst/>
                <a:latin typeface="Century Gothic"/>
                <a:ea typeface="Times New Roman"/>
                <a:cs typeface="Times New Roman"/>
              </a:rPr>
              <a:t>VESMP authority confirms application is complete</a:t>
            </a:r>
            <a:endParaRPr lang="en-US" sz="2000">
              <a:effectLst/>
              <a:latin typeface="Calibri"/>
              <a:ea typeface="Times New Roman"/>
              <a:cs typeface="Times New Roman"/>
            </a:endParaRPr>
          </a:p>
        </p:txBody>
      </p:sp>
      <p:sp>
        <p:nvSpPr>
          <p:cNvPr id="15" name="Oval 14" descr="2nd"/>
          <p:cNvSpPr/>
          <p:nvPr/>
        </p:nvSpPr>
        <p:spPr>
          <a:xfrm>
            <a:off x="709755" y="2849257"/>
            <a:ext cx="731520" cy="731519"/>
          </a:xfrm>
          <a:prstGeom prst="ellipse">
            <a:avLst/>
          </a:prstGeom>
          <a:solidFill>
            <a:schemeClr val="bg2"/>
          </a:solidFill>
          <a:ln w="19050">
            <a:solidFill>
              <a:schemeClr val="bg2"/>
            </a:solidFill>
          </a:ln>
        </p:spPr>
        <p:style>
          <a:lnRef idx="2">
            <a:schemeClr val="accent5"/>
          </a:lnRef>
          <a:fillRef idx="1">
            <a:schemeClr val="lt1"/>
          </a:fillRef>
          <a:effectRef idx="0">
            <a:schemeClr val="accent5"/>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5000"/>
              </a:lnSpc>
              <a:spcBef>
                <a:spcPts val="0"/>
              </a:spcBef>
              <a:spcAft>
                <a:spcPts val="0"/>
              </a:spcAft>
            </a:pPr>
            <a:r>
              <a:rPr lang="en-US" sz="2400" b="1">
                <a:solidFill>
                  <a:schemeClr val="bg1"/>
                </a:solidFill>
                <a:effectLst/>
                <a:latin typeface="Century Gothic"/>
                <a:ea typeface="Times New Roman"/>
                <a:cs typeface="Open Sans Light"/>
              </a:rPr>
              <a:t>2</a:t>
            </a:r>
            <a:r>
              <a:rPr lang="en-US" sz="2400" b="1" baseline="30000">
                <a:solidFill>
                  <a:schemeClr val="bg1"/>
                </a:solidFill>
                <a:effectLst/>
                <a:latin typeface="Century Gothic"/>
                <a:ea typeface="Times New Roman"/>
                <a:cs typeface="Open Sans Light"/>
              </a:rPr>
              <a:t>nd</a:t>
            </a:r>
            <a:endParaRPr lang="en-US" sz="2400" b="1">
              <a:solidFill>
                <a:schemeClr val="bg1"/>
              </a:solidFill>
              <a:effectLst/>
              <a:ea typeface="Times New Roman"/>
              <a:cs typeface="Times New Roman"/>
            </a:endParaRPr>
          </a:p>
        </p:txBody>
      </p:sp>
      <p:sp>
        <p:nvSpPr>
          <p:cNvPr id="16" name="Text Box 2"/>
          <p:cNvSpPr txBox="1">
            <a:spLocks noChangeArrowheads="1"/>
          </p:cNvSpPr>
          <p:nvPr/>
        </p:nvSpPr>
        <p:spPr bwMode="auto">
          <a:xfrm>
            <a:off x="1624983" y="2911056"/>
            <a:ext cx="6749112" cy="800219"/>
          </a:xfrm>
          <a:prstGeom prst="rect">
            <a:avLst/>
          </a:prstGeom>
          <a:noFill/>
          <a:ln w="9525">
            <a:noFill/>
            <a:miter lim="800000"/>
            <a:headEnd/>
            <a:tailEnd/>
          </a:ln>
        </p:spPr>
        <p:txBody>
          <a:bodyPr rot="0" vert="horz" wrap="square" lIns="91440" tIns="45720" rIns="91440" bIns="45720" anchor="t" anchorCtr="0">
            <a:spAutoFit/>
          </a:bodyPr>
          <a:lstStyle/>
          <a:p>
            <a:pPr marL="0" marR="0">
              <a:lnSpc>
                <a:spcPct val="115000"/>
              </a:lnSpc>
              <a:spcBef>
                <a:spcPts val="0"/>
              </a:spcBef>
              <a:spcAft>
                <a:spcPts val="0"/>
              </a:spcAft>
            </a:pPr>
            <a:r>
              <a:rPr lang="en-US" sz="2000">
                <a:effectLst/>
                <a:latin typeface="Century Gothic"/>
                <a:ea typeface="Times New Roman"/>
                <a:cs typeface="Times New Roman"/>
              </a:rPr>
              <a:t>VESMP authority enters information from registration statement into system</a:t>
            </a:r>
            <a:endParaRPr lang="en-US" sz="2000">
              <a:effectLst/>
              <a:latin typeface="Calibri"/>
              <a:ea typeface="Times New Roman"/>
              <a:cs typeface="Times New Roman"/>
            </a:endParaRPr>
          </a:p>
        </p:txBody>
      </p:sp>
      <p:sp>
        <p:nvSpPr>
          <p:cNvPr id="13" name="Oval 12" descr="3rd"/>
          <p:cNvSpPr/>
          <p:nvPr/>
        </p:nvSpPr>
        <p:spPr>
          <a:xfrm>
            <a:off x="709755" y="3827758"/>
            <a:ext cx="731520" cy="731520"/>
          </a:xfrm>
          <a:prstGeom prst="ellipse">
            <a:avLst/>
          </a:prstGeom>
          <a:solidFill>
            <a:schemeClr val="tx2"/>
          </a:solidFill>
          <a:ln w="19050">
            <a:solidFill>
              <a:schemeClr val="tx2"/>
            </a:solidFill>
          </a:ln>
        </p:spPr>
        <p:style>
          <a:lnRef idx="2">
            <a:schemeClr val="accent5"/>
          </a:lnRef>
          <a:fillRef idx="1">
            <a:schemeClr val="lt1"/>
          </a:fillRef>
          <a:effectRef idx="0">
            <a:schemeClr val="accent5"/>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5000"/>
              </a:lnSpc>
              <a:spcBef>
                <a:spcPts val="0"/>
              </a:spcBef>
              <a:spcAft>
                <a:spcPts val="0"/>
              </a:spcAft>
            </a:pPr>
            <a:r>
              <a:rPr lang="en-US" sz="2400" b="1">
                <a:solidFill>
                  <a:schemeClr val="bg1"/>
                </a:solidFill>
                <a:effectLst/>
                <a:latin typeface="Century Gothic"/>
                <a:ea typeface="Times New Roman"/>
                <a:cs typeface="Open Sans Light"/>
              </a:rPr>
              <a:t>3</a:t>
            </a:r>
            <a:r>
              <a:rPr lang="en-US" sz="2400" b="1" baseline="30000">
                <a:solidFill>
                  <a:schemeClr val="bg1"/>
                </a:solidFill>
                <a:effectLst/>
                <a:latin typeface="Century Gothic"/>
                <a:ea typeface="Times New Roman"/>
                <a:cs typeface="Open Sans Light"/>
              </a:rPr>
              <a:t>rd</a:t>
            </a:r>
            <a:endParaRPr lang="en-US" sz="2400" b="1">
              <a:solidFill>
                <a:schemeClr val="bg1"/>
              </a:solidFill>
              <a:effectLst/>
              <a:ea typeface="Times New Roman"/>
              <a:cs typeface="Times New Roman"/>
            </a:endParaRPr>
          </a:p>
        </p:txBody>
      </p:sp>
      <p:sp>
        <p:nvSpPr>
          <p:cNvPr id="14" name="Text Box 2"/>
          <p:cNvSpPr txBox="1">
            <a:spLocks noChangeArrowheads="1"/>
          </p:cNvSpPr>
          <p:nvPr/>
        </p:nvSpPr>
        <p:spPr bwMode="auto">
          <a:xfrm>
            <a:off x="1624669" y="3917673"/>
            <a:ext cx="6595806" cy="626008"/>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15000"/>
              </a:lnSpc>
              <a:spcBef>
                <a:spcPts val="0"/>
              </a:spcBef>
              <a:spcAft>
                <a:spcPts val="0"/>
              </a:spcAft>
            </a:pPr>
            <a:r>
              <a:rPr lang="en-US" sz="2000">
                <a:effectLst/>
                <a:latin typeface="Century Gothic"/>
                <a:ea typeface="Times New Roman"/>
                <a:cs typeface="Times New Roman"/>
              </a:rPr>
              <a:t>Email notifying receipt of registration statement sent to VESMP authority and DEQ </a:t>
            </a:r>
            <a:endParaRPr lang="en-US" sz="2000">
              <a:effectLst/>
              <a:latin typeface="Calibri"/>
              <a:ea typeface="Times New Roman"/>
              <a:cs typeface="Times New Roman"/>
            </a:endParaRPr>
          </a:p>
        </p:txBody>
      </p:sp>
      <p:sp>
        <p:nvSpPr>
          <p:cNvPr id="11" name="Oval 10" descr="4th"/>
          <p:cNvSpPr/>
          <p:nvPr/>
        </p:nvSpPr>
        <p:spPr>
          <a:xfrm>
            <a:off x="720038" y="4816555"/>
            <a:ext cx="731521" cy="731519"/>
          </a:xfrm>
          <a:prstGeom prst="ellipse">
            <a:avLst/>
          </a:prstGeom>
          <a:solidFill>
            <a:schemeClr val="accent4"/>
          </a:solidFill>
          <a:ln w="19050">
            <a:solidFill>
              <a:schemeClr val="accent4"/>
            </a:solidFill>
          </a:ln>
        </p:spPr>
        <p:style>
          <a:lnRef idx="2">
            <a:schemeClr val="accent5"/>
          </a:lnRef>
          <a:fillRef idx="1">
            <a:schemeClr val="lt1"/>
          </a:fillRef>
          <a:effectRef idx="0">
            <a:schemeClr val="accent5"/>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5000"/>
              </a:lnSpc>
              <a:spcBef>
                <a:spcPts val="0"/>
              </a:spcBef>
              <a:spcAft>
                <a:spcPts val="0"/>
              </a:spcAft>
            </a:pPr>
            <a:r>
              <a:rPr lang="en-US" sz="2400" b="1">
                <a:solidFill>
                  <a:schemeClr val="bg1"/>
                </a:solidFill>
                <a:effectLst/>
                <a:latin typeface="Century Gothic"/>
                <a:ea typeface="Times New Roman"/>
                <a:cs typeface="Open Sans Light"/>
              </a:rPr>
              <a:t>4</a:t>
            </a:r>
            <a:r>
              <a:rPr lang="en-US" sz="2400" b="1" baseline="30000">
                <a:solidFill>
                  <a:schemeClr val="bg1"/>
                </a:solidFill>
                <a:effectLst/>
                <a:latin typeface="Century Gothic"/>
                <a:ea typeface="Times New Roman"/>
                <a:cs typeface="Open Sans Light"/>
              </a:rPr>
              <a:t>th</a:t>
            </a:r>
            <a:endParaRPr lang="en-US" sz="2400" b="1">
              <a:solidFill>
                <a:schemeClr val="bg1"/>
              </a:solidFill>
              <a:effectLst/>
              <a:ea typeface="Times New Roman"/>
              <a:cs typeface="Times New Roman"/>
            </a:endParaRPr>
          </a:p>
        </p:txBody>
      </p:sp>
      <p:sp>
        <p:nvSpPr>
          <p:cNvPr id="12" name="Text Box 2"/>
          <p:cNvSpPr txBox="1">
            <a:spLocks noChangeArrowheads="1"/>
          </p:cNvSpPr>
          <p:nvPr/>
        </p:nvSpPr>
        <p:spPr bwMode="auto">
          <a:xfrm>
            <a:off x="1624938" y="4888655"/>
            <a:ext cx="6595535" cy="1027204"/>
          </a:xfrm>
          <a:prstGeom prst="rect">
            <a:avLst/>
          </a:prstGeom>
          <a:noFill/>
          <a:ln w="9525">
            <a:noFill/>
            <a:miter lim="800000"/>
            <a:headEnd/>
            <a:tailEnd/>
          </a:ln>
        </p:spPr>
        <p:txBody>
          <a:bodyPr rot="0" vert="horz" wrap="square" lIns="91440" tIns="45720" rIns="91440" bIns="45720" anchor="t" anchorCtr="0">
            <a:spAutoFit/>
          </a:bodyPr>
          <a:lstStyle/>
          <a:p>
            <a:pPr marL="0" marR="0">
              <a:lnSpc>
                <a:spcPct val="115000"/>
              </a:lnSpc>
              <a:spcBef>
                <a:spcPts val="0"/>
              </a:spcBef>
              <a:spcAft>
                <a:spcPts val="0"/>
              </a:spcAft>
            </a:pPr>
            <a:r>
              <a:rPr lang="en-US">
                <a:effectLst/>
                <a:latin typeface="Century Gothic"/>
                <a:ea typeface="Times New Roman"/>
                <a:cs typeface="Times New Roman"/>
              </a:rPr>
              <a:t>DEQ issues permit coverage to the operator and locality authority upon receipt of a complete registration statement and payment, if applicable</a:t>
            </a:r>
            <a:endParaRPr lang="en-US">
              <a:effectLst/>
              <a:latin typeface="Calibri"/>
              <a:ea typeface="Times New Roman"/>
              <a:cs typeface="Times New Roman"/>
            </a:endParaRPr>
          </a:p>
        </p:txBody>
      </p:sp>
      <p:sp>
        <p:nvSpPr>
          <p:cNvPr id="5" name="Text Placeholder 4"/>
          <p:cNvSpPr>
            <a:spLocks noGrp="1"/>
          </p:cNvSpPr>
          <p:nvPr>
            <p:ph type="body" sz="quarter" idx="11"/>
          </p:nvPr>
        </p:nvSpPr>
        <p:spPr/>
        <p:txBody>
          <a:bodyPr/>
          <a:lstStyle/>
          <a:p>
            <a:r>
              <a:rPr lang="en-US" dirty="0"/>
              <a:t>4e. | CGP ISSUANCE| Pg. 33</a:t>
            </a:r>
          </a:p>
        </p:txBody>
      </p:sp>
    </p:spTree>
    <p:custDataLst>
      <p:tags r:id="rId1"/>
    </p:custDataLst>
    <p:extLst>
      <p:ext uri="{BB962C8B-B14F-4D97-AF65-F5344CB8AC3E}">
        <p14:creationId xmlns:p14="http://schemas.microsoft.com/office/powerpoint/2010/main" val="2082525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5" grpId="0" animBg="1"/>
      <p:bldP spid="16" grpId="0"/>
      <p:bldP spid="13" grpId="0" animBg="1"/>
      <p:bldP spid="14" grpId="0"/>
      <p:bldP spid="11" grpId="0" animBg="1"/>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CGP Issuance</a:t>
            </a:r>
          </a:p>
        </p:txBody>
      </p:sp>
      <p:sp>
        <p:nvSpPr>
          <p:cNvPr id="19" name="TextBox 18"/>
          <p:cNvSpPr txBox="1"/>
          <p:nvPr/>
        </p:nvSpPr>
        <p:spPr>
          <a:xfrm>
            <a:off x="462666" y="932675"/>
            <a:ext cx="8257074" cy="830997"/>
          </a:xfrm>
          <a:prstGeom prst="rect">
            <a:avLst/>
          </a:prstGeom>
          <a:noFill/>
        </p:spPr>
        <p:txBody>
          <a:bodyPr wrap="square" rtlCol="0">
            <a:spAutoFit/>
          </a:bodyPr>
          <a:lstStyle/>
          <a:p>
            <a:pPr algn="ctr"/>
            <a:r>
              <a:rPr lang="en-US" sz="2400" b="1">
                <a:latin typeface="Century Gothic" panose="020B0502020202020204" pitchFamily="34" charset="0"/>
              </a:rPr>
              <a:t>Locality VESMP authority does not collect the state portion of the permit fee</a:t>
            </a:r>
          </a:p>
        </p:txBody>
      </p:sp>
      <p:sp>
        <p:nvSpPr>
          <p:cNvPr id="37" name="Oval 36" descr="1st"/>
          <p:cNvSpPr/>
          <p:nvPr/>
        </p:nvSpPr>
        <p:spPr>
          <a:xfrm>
            <a:off x="713233" y="1544315"/>
            <a:ext cx="731520" cy="731520"/>
          </a:xfrm>
          <a:prstGeom prst="ellipse">
            <a:avLst/>
          </a:prstGeom>
          <a:solidFill>
            <a:srgbClr val="800080"/>
          </a:solidFill>
          <a:ln w="19050">
            <a:solidFill>
              <a:srgbClr val="993366"/>
            </a:solidFill>
          </a:ln>
        </p:spPr>
        <p:style>
          <a:lnRef idx="2">
            <a:schemeClr val="accent5"/>
          </a:lnRef>
          <a:fillRef idx="1">
            <a:schemeClr val="lt1"/>
          </a:fillRef>
          <a:effectRef idx="0">
            <a:schemeClr val="accent5"/>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5000"/>
              </a:lnSpc>
              <a:spcBef>
                <a:spcPts val="0"/>
              </a:spcBef>
              <a:spcAft>
                <a:spcPts val="0"/>
              </a:spcAft>
            </a:pPr>
            <a:r>
              <a:rPr lang="en-US" sz="2400" b="1">
                <a:solidFill>
                  <a:schemeClr val="bg1"/>
                </a:solidFill>
                <a:effectLst/>
                <a:latin typeface="Century Gothic"/>
                <a:ea typeface="Times New Roman"/>
                <a:cs typeface="Open Sans Light"/>
              </a:rPr>
              <a:t>1</a:t>
            </a:r>
            <a:r>
              <a:rPr lang="en-US" sz="2400" b="1" baseline="30000">
                <a:solidFill>
                  <a:schemeClr val="bg1"/>
                </a:solidFill>
                <a:effectLst/>
                <a:latin typeface="Century Gothic"/>
                <a:ea typeface="Times New Roman"/>
                <a:cs typeface="Open Sans Light"/>
              </a:rPr>
              <a:t>st</a:t>
            </a:r>
            <a:endParaRPr lang="en-US" sz="1600" b="1">
              <a:solidFill>
                <a:schemeClr val="bg1"/>
              </a:solidFill>
              <a:effectLst/>
              <a:ea typeface="Times New Roman"/>
              <a:cs typeface="Times New Roman"/>
            </a:endParaRPr>
          </a:p>
        </p:txBody>
      </p:sp>
      <p:sp>
        <p:nvSpPr>
          <p:cNvPr id="38" name="Text Box 2"/>
          <p:cNvSpPr txBox="1">
            <a:spLocks noChangeArrowheads="1"/>
          </p:cNvSpPr>
          <p:nvPr/>
        </p:nvSpPr>
        <p:spPr bwMode="auto">
          <a:xfrm>
            <a:off x="1480979" y="1708044"/>
            <a:ext cx="7242689" cy="423193"/>
          </a:xfrm>
          <a:prstGeom prst="rect">
            <a:avLst/>
          </a:prstGeom>
          <a:noFill/>
          <a:ln w="9525">
            <a:noFill/>
            <a:miter lim="800000"/>
            <a:headEnd/>
            <a:tailEnd/>
          </a:ln>
        </p:spPr>
        <p:txBody>
          <a:bodyPr rot="0" vert="horz" wrap="square" lIns="91440" tIns="45720" rIns="91440" bIns="45720" anchor="t" anchorCtr="0">
            <a:spAutoFit/>
          </a:bodyPr>
          <a:lstStyle/>
          <a:p>
            <a:pPr marL="0" marR="0">
              <a:lnSpc>
                <a:spcPct val="115000"/>
              </a:lnSpc>
              <a:spcBef>
                <a:spcPts val="0"/>
              </a:spcBef>
              <a:spcAft>
                <a:spcPts val="0"/>
              </a:spcAft>
            </a:pPr>
            <a:r>
              <a:rPr lang="en-US" sz="2000">
                <a:effectLst/>
                <a:latin typeface="Century Gothic"/>
                <a:ea typeface="Times New Roman"/>
                <a:cs typeface="Times New Roman"/>
              </a:rPr>
              <a:t>VESMP authority confirms application is complete</a:t>
            </a:r>
            <a:endParaRPr lang="en-US" sz="2000">
              <a:effectLst/>
              <a:latin typeface="Calibri"/>
              <a:ea typeface="Times New Roman"/>
              <a:cs typeface="Times New Roman"/>
            </a:endParaRPr>
          </a:p>
        </p:txBody>
      </p:sp>
      <p:sp>
        <p:nvSpPr>
          <p:cNvPr id="35" name="Oval 34" descr="2nd"/>
          <p:cNvSpPr/>
          <p:nvPr/>
        </p:nvSpPr>
        <p:spPr>
          <a:xfrm>
            <a:off x="713233" y="2312018"/>
            <a:ext cx="731520" cy="731520"/>
          </a:xfrm>
          <a:prstGeom prst="ellipse">
            <a:avLst/>
          </a:prstGeom>
          <a:solidFill>
            <a:schemeClr val="bg2"/>
          </a:solidFill>
          <a:ln w="19050">
            <a:solidFill>
              <a:schemeClr val="bg2"/>
            </a:solidFill>
          </a:ln>
        </p:spPr>
        <p:style>
          <a:lnRef idx="2">
            <a:schemeClr val="accent5"/>
          </a:lnRef>
          <a:fillRef idx="1">
            <a:schemeClr val="lt1"/>
          </a:fillRef>
          <a:effectRef idx="0">
            <a:schemeClr val="accent5"/>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5000"/>
              </a:lnSpc>
              <a:spcBef>
                <a:spcPts val="0"/>
              </a:spcBef>
              <a:spcAft>
                <a:spcPts val="0"/>
              </a:spcAft>
            </a:pPr>
            <a:r>
              <a:rPr lang="en-US" sz="2400" b="1">
                <a:solidFill>
                  <a:schemeClr val="bg1"/>
                </a:solidFill>
                <a:effectLst/>
                <a:latin typeface="Century Gothic"/>
                <a:ea typeface="Times New Roman"/>
                <a:cs typeface="Open Sans Light"/>
              </a:rPr>
              <a:t>2</a:t>
            </a:r>
            <a:r>
              <a:rPr lang="en-US" sz="2400" b="1" baseline="30000">
                <a:solidFill>
                  <a:schemeClr val="bg1"/>
                </a:solidFill>
                <a:effectLst/>
                <a:latin typeface="Century Gothic"/>
                <a:ea typeface="Times New Roman"/>
                <a:cs typeface="Open Sans Light"/>
              </a:rPr>
              <a:t>nd</a:t>
            </a:r>
            <a:endParaRPr lang="en-US" sz="1600" b="1">
              <a:solidFill>
                <a:schemeClr val="bg1"/>
              </a:solidFill>
              <a:effectLst/>
              <a:ea typeface="Times New Roman"/>
              <a:cs typeface="Times New Roman"/>
            </a:endParaRPr>
          </a:p>
        </p:txBody>
      </p:sp>
      <p:sp>
        <p:nvSpPr>
          <p:cNvPr id="36" name="Text Box 2"/>
          <p:cNvSpPr txBox="1">
            <a:spLocks noChangeArrowheads="1"/>
          </p:cNvSpPr>
          <p:nvPr/>
        </p:nvSpPr>
        <p:spPr bwMode="auto">
          <a:xfrm>
            <a:off x="1480979" y="2363721"/>
            <a:ext cx="7238761" cy="800220"/>
          </a:xfrm>
          <a:prstGeom prst="rect">
            <a:avLst/>
          </a:prstGeom>
          <a:noFill/>
          <a:ln w="9525">
            <a:noFill/>
            <a:miter lim="800000"/>
            <a:headEnd/>
            <a:tailEnd/>
          </a:ln>
        </p:spPr>
        <p:txBody>
          <a:bodyPr rot="0" vert="horz" wrap="square" lIns="91440" tIns="45720" rIns="91440" bIns="45720" anchor="t" anchorCtr="0">
            <a:spAutoFit/>
          </a:bodyPr>
          <a:lstStyle/>
          <a:p>
            <a:pPr marL="0" marR="0">
              <a:lnSpc>
                <a:spcPct val="115000"/>
              </a:lnSpc>
              <a:spcBef>
                <a:spcPts val="0"/>
              </a:spcBef>
              <a:spcAft>
                <a:spcPts val="0"/>
              </a:spcAft>
            </a:pPr>
            <a:r>
              <a:rPr lang="en-US" sz="2000">
                <a:effectLst/>
                <a:latin typeface="Century Gothic"/>
                <a:ea typeface="Times New Roman"/>
                <a:cs typeface="Times New Roman"/>
              </a:rPr>
              <a:t>VESMP authority enters information from registration statement into system</a:t>
            </a:r>
            <a:endParaRPr lang="en-US" sz="2000">
              <a:effectLst/>
              <a:latin typeface="Calibri"/>
              <a:ea typeface="Times New Roman"/>
              <a:cs typeface="Times New Roman"/>
            </a:endParaRPr>
          </a:p>
        </p:txBody>
      </p:sp>
      <p:sp>
        <p:nvSpPr>
          <p:cNvPr id="33" name="Oval 32" descr="3rd"/>
          <p:cNvSpPr/>
          <p:nvPr/>
        </p:nvSpPr>
        <p:spPr>
          <a:xfrm>
            <a:off x="713233" y="3088347"/>
            <a:ext cx="731520" cy="731520"/>
          </a:xfrm>
          <a:prstGeom prst="ellipse">
            <a:avLst/>
          </a:prstGeom>
          <a:solidFill>
            <a:schemeClr val="tx2"/>
          </a:solidFill>
          <a:ln w="19050">
            <a:solidFill>
              <a:schemeClr val="tx2"/>
            </a:solidFill>
          </a:ln>
        </p:spPr>
        <p:style>
          <a:lnRef idx="2">
            <a:schemeClr val="accent5"/>
          </a:lnRef>
          <a:fillRef idx="1">
            <a:schemeClr val="lt1"/>
          </a:fillRef>
          <a:effectRef idx="0">
            <a:schemeClr val="accent5"/>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5000"/>
              </a:lnSpc>
              <a:spcBef>
                <a:spcPts val="0"/>
              </a:spcBef>
              <a:spcAft>
                <a:spcPts val="0"/>
              </a:spcAft>
            </a:pPr>
            <a:r>
              <a:rPr lang="en-US" sz="2400" b="1">
                <a:solidFill>
                  <a:schemeClr val="bg1"/>
                </a:solidFill>
                <a:effectLst/>
                <a:latin typeface="Century Gothic"/>
                <a:ea typeface="Times New Roman"/>
                <a:cs typeface="Open Sans Light"/>
              </a:rPr>
              <a:t>3</a:t>
            </a:r>
            <a:r>
              <a:rPr lang="en-US" sz="2400" b="1" baseline="30000">
                <a:solidFill>
                  <a:schemeClr val="bg1"/>
                </a:solidFill>
                <a:effectLst/>
                <a:latin typeface="Century Gothic"/>
                <a:ea typeface="Times New Roman"/>
                <a:cs typeface="Open Sans Light"/>
              </a:rPr>
              <a:t>rd</a:t>
            </a:r>
            <a:endParaRPr lang="en-US" sz="1600" b="1">
              <a:solidFill>
                <a:schemeClr val="bg1"/>
              </a:solidFill>
              <a:effectLst/>
              <a:ea typeface="Times New Roman"/>
              <a:cs typeface="Times New Roman"/>
            </a:endParaRPr>
          </a:p>
        </p:txBody>
      </p:sp>
      <p:sp>
        <p:nvSpPr>
          <p:cNvPr id="34" name="Text Box 2"/>
          <p:cNvSpPr txBox="1">
            <a:spLocks noChangeArrowheads="1"/>
          </p:cNvSpPr>
          <p:nvPr/>
        </p:nvSpPr>
        <p:spPr bwMode="auto">
          <a:xfrm>
            <a:off x="1480979" y="3131733"/>
            <a:ext cx="7238761" cy="525747"/>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15000"/>
              </a:lnSpc>
              <a:spcBef>
                <a:spcPts val="0"/>
              </a:spcBef>
              <a:spcAft>
                <a:spcPts val="0"/>
              </a:spcAft>
            </a:pPr>
            <a:r>
              <a:rPr lang="en-US" sz="2000">
                <a:effectLst/>
                <a:latin typeface="Century Gothic"/>
                <a:ea typeface="Times New Roman"/>
                <a:cs typeface="Times New Roman"/>
              </a:rPr>
              <a:t>Email notifying receipt of registration statement sent to VESMP authority and DEQ </a:t>
            </a:r>
            <a:endParaRPr lang="en-US" sz="2000">
              <a:effectLst/>
              <a:latin typeface="Calibri"/>
              <a:ea typeface="Times New Roman"/>
              <a:cs typeface="Times New Roman"/>
            </a:endParaRPr>
          </a:p>
        </p:txBody>
      </p:sp>
      <p:sp>
        <p:nvSpPr>
          <p:cNvPr id="29" name="Oval 28" descr="4th"/>
          <p:cNvSpPr/>
          <p:nvPr/>
        </p:nvSpPr>
        <p:spPr>
          <a:xfrm>
            <a:off x="713233" y="3856050"/>
            <a:ext cx="731520" cy="731520"/>
          </a:xfrm>
          <a:prstGeom prst="ellipse">
            <a:avLst/>
          </a:prstGeom>
          <a:solidFill>
            <a:schemeClr val="accent2"/>
          </a:solidFill>
          <a:ln w="19050">
            <a:solidFill>
              <a:schemeClr val="accent2"/>
            </a:solidFill>
          </a:ln>
        </p:spPr>
        <p:style>
          <a:lnRef idx="2">
            <a:schemeClr val="accent5"/>
          </a:lnRef>
          <a:fillRef idx="1">
            <a:schemeClr val="lt1"/>
          </a:fillRef>
          <a:effectRef idx="0">
            <a:schemeClr val="accent5"/>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5000"/>
              </a:lnSpc>
              <a:spcBef>
                <a:spcPts val="0"/>
              </a:spcBef>
              <a:spcAft>
                <a:spcPts val="0"/>
              </a:spcAft>
            </a:pPr>
            <a:r>
              <a:rPr lang="en-US" sz="2400" b="1">
                <a:solidFill>
                  <a:schemeClr val="bg1"/>
                </a:solidFill>
                <a:effectLst/>
                <a:latin typeface="Century Gothic"/>
                <a:ea typeface="Times New Roman"/>
                <a:cs typeface="Open Sans Light"/>
              </a:rPr>
              <a:t>4</a:t>
            </a:r>
            <a:r>
              <a:rPr lang="en-US" sz="2400" b="1" baseline="30000">
                <a:solidFill>
                  <a:schemeClr val="bg1"/>
                </a:solidFill>
                <a:effectLst/>
                <a:latin typeface="Century Gothic"/>
                <a:ea typeface="Times New Roman"/>
                <a:cs typeface="Open Sans Light"/>
              </a:rPr>
              <a:t>th</a:t>
            </a:r>
            <a:endParaRPr lang="en-US" sz="1600" b="1">
              <a:solidFill>
                <a:schemeClr val="bg1"/>
              </a:solidFill>
              <a:effectLst/>
              <a:ea typeface="Times New Roman"/>
              <a:cs typeface="Times New Roman"/>
            </a:endParaRPr>
          </a:p>
        </p:txBody>
      </p:sp>
      <p:sp>
        <p:nvSpPr>
          <p:cNvPr id="30" name="Text Box 2"/>
          <p:cNvSpPr txBox="1">
            <a:spLocks noChangeArrowheads="1"/>
          </p:cNvSpPr>
          <p:nvPr/>
        </p:nvSpPr>
        <p:spPr bwMode="auto">
          <a:xfrm>
            <a:off x="1480979" y="3899436"/>
            <a:ext cx="7238761" cy="525747"/>
          </a:xfrm>
          <a:prstGeom prst="rect">
            <a:avLst/>
          </a:prstGeom>
          <a:noFill/>
          <a:ln w="9525">
            <a:noFill/>
            <a:miter lim="800000"/>
            <a:headEnd/>
            <a:tailEnd/>
          </a:ln>
        </p:spPr>
        <p:txBody>
          <a:bodyPr rot="0" vert="horz" wrap="square" lIns="91440" tIns="45720" rIns="91440" bIns="45720" anchor="ctr" anchorCtr="0">
            <a:noAutofit/>
          </a:bodyPr>
          <a:lstStyle/>
          <a:p>
            <a:pPr marL="0" marR="0">
              <a:lnSpc>
                <a:spcPct val="115000"/>
              </a:lnSpc>
              <a:spcBef>
                <a:spcPts val="0"/>
              </a:spcBef>
              <a:spcAft>
                <a:spcPts val="0"/>
              </a:spcAft>
            </a:pPr>
            <a:r>
              <a:rPr lang="en-US" sz="2000">
                <a:effectLst/>
                <a:latin typeface="Century Gothic"/>
                <a:ea typeface="Times New Roman"/>
                <a:cs typeface="Times New Roman"/>
              </a:rPr>
              <a:t>Email notifying operator of their payment options sent</a:t>
            </a:r>
            <a:endParaRPr lang="en-US" sz="2000">
              <a:effectLst/>
              <a:latin typeface="Calibri"/>
              <a:ea typeface="Times New Roman"/>
              <a:cs typeface="Times New Roman"/>
            </a:endParaRPr>
          </a:p>
        </p:txBody>
      </p:sp>
      <p:sp>
        <p:nvSpPr>
          <p:cNvPr id="27" name="Oval 26" descr="5th"/>
          <p:cNvSpPr/>
          <p:nvPr/>
        </p:nvSpPr>
        <p:spPr>
          <a:xfrm>
            <a:off x="713233" y="4632378"/>
            <a:ext cx="731520" cy="731520"/>
          </a:xfrm>
          <a:prstGeom prst="ellipse">
            <a:avLst/>
          </a:prstGeom>
          <a:solidFill>
            <a:schemeClr val="accent5"/>
          </a:solidFill>
          <a:ln w="19050">
            <a:solidFill>
              <a:schemeClr val="accent4"/>
            </a:solidFill>
          </a:ln>
        </p:spPr>
        <p:style>
          <a:lnRef idx="2">
            <a:schemeClr val="accent5"/>
          </a:lnRef>
          <a:fillRef idx="1">
            <a:schemeClr val="lt1"/>
          </a:fillRef>
          <a:effectRef idx="0">
            <a:schemeClr val="accent5"/>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5000"/>
              </a:lnSpc>
              <a:spcBef>
                <a:spcPts val="0"/>
              </a:spcBef>
              <a:spcAft>
                <a:spcPts val="0"/>
              </a:spcAft>
            </a:pPr>
            <a:r>
              <a:rPr lang="en-US" sz="2400" b="1">
                <a:solidFill>
                  <a:schemeClr val="bg1"/>
                </a:solidFill>
                <a:effectLst/>
                <a:latin typeface="Century Gothic"/>
                <a:ea typeface="Times New Roman"/>
                <a:cs typeface="Open Sans Light"/>
              </a:rPr>
              <a:t>5</a:t>
            </a:r>
            <a:r>
              <a:rPr lang="en-US" sz="2400" b="1" baseline="30000">
                <a:solidFill>
                  <a:schemeClr val="bg1"/>
                </a:solidFill>
                <a:effectLst/>
                <a:latin typeface="Century Gothic"/>
                <a:ea typeface="Times New Roman"/>
                <a:cs typeface="Open Sans Light"/>
              </a:rPr>
              <a:t>th</a:t>
            </a:r>
            <a:endParaRPr lang="en-US" sz="1600" b="1">
              <a:solidFill>
                <a:schemeClr val="bg1"/>
              </a:solidFill>
              <a:effectLst/>
              <a:ea typeface="Times New Roman"/>
              <a:cs typeface="Times New Roman"/>
            </a:endParaRPr>
          </a:p>
        </p:txBody>
      </p:sp>
      <p:sp>
        <p:nvSpPr>
          <p:cNvPr id="28" name="Text Box 2"/>
          <p:cNvSpPr txBox="1">
            <a:spLocks noChangeArrowheads="1"/>
          </p:cNvSpPr>
          <p:nvPr/>
        </p:nvSpPr>
        <p:spPr bwMode="auto">
          <a:xfrm>
            <a:off x="1480979" y="4565805"/>
            <a:ext cx="7238761" cy="525747"/>
          </a:xfrm>
          <a:prstGeom prst="rect">
            <a:avLst/>
          </a:prstGeom>
          <a:noFill/>
          <a:ln w="9525">
            <a:noFill/>
            <a:miter lim="800000"/>
            <a:headEnd/>
            <a:tailEnd/>
          </a:ln>
        </p:spPr>
        <p:txBody>
          <a:bodyPr rot="0" vert="horz" wrap="square" lIns="91440" tIns="45720" rIns="91440" bIns="45720" anchor="ctr" anchorCtr="0">
            <a:noAutofit/>
          </a:bodyPr>
          <a:lstStyle/>
          <a:p>
            <a:pPr marL="0" marR="0">
              <a:lnSpc>
                <a:spcPct val="115000"/>
              </a:lnSpc>
              <a:spcBef>
                <a:spcPts val="0"/>
              </a:spcBef>
              <a:spcAft>
                <a:spcPts val="0"/>
              </a:spcAft>
            </a:pPr>
            <a:r>
              <a:rPr lang="en-US" sz="2000">
                <a:effectLst/>
                <a:latin typeface="Century Gothic"/>
                <a:ea typeface="Times New Roman"/>
                <a:cs typeface="Times New Roman"/>
              </a:rPr>
              <a:t>Payment submitted </a:t>
            </a:r>
            <a:endParaRPr lang="en-US" sz="2000">
              <a:effectLst/>
              <a:latin typeface="Calibri"/>
              <a:ea typeface="Times New Roman"/>
              <a:cs typeface="Times New Roman"/>
            </a:endParaRPr>
          </a:p>
        </p:txBody>
      </p:sp>
      <p:sp>
        <p:nvSpPr>
          <p:cNvPr id="31" name="Oval 30" descr="6th"/>
          <p:cNvSpPr/>
          <p:nvPr/>
        </p:nvSpPr>
        <p:spPr>
          <a:xfrm>
            <a:off x="713232" y="5400081"/>
            <a:ext cx="731520" cy="731520"/>
          </a:xfrm>
          <a:prstGeom prst="ellipse">
            <a:avLst/>
          </a:prstGeom>
          <a:solidFill>
            <a:srgbClr val="FFC000"/>
          </a:solidFill>
          <a:ln w="19050">
            <a:solidFill>
              <a:schemeClr val="accent3"/>
            </a:solidFill>
          </a:ln>
        </p:spPr>
        <p:style>
          <a:lnRef idx="2">
            <a:schemeClr val="accent5"/>
          </a:lnRef>
          <a:fillRef idx="1">
            <a:schemeClr val="lt1"/>
          </a:fillRef>
          <a:effectRef idx="0">
            <a:schemeClr val="accent5"/>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lnSpc>
                <a:spcPct val="115000"/>
              </a:lnSpc>
              <a:spcBef>
                <a:spcPts val="0"/>
              </a:spcBef>
              <a:spcAft>
                <a:spcPts val="0"/>
              </a:spcAft>
            </a:pPr>
            <a:r>
              <a:rPr lang="en-US" sz="2400" b="1">
                <a:solidFill>
                  <a:schemeClr val="bg1"/>
                </a:solidFill>
                <a:effectLst/>
                <a:latin typeface="Century Gothic"/>
                <a:ea typeface="Times New Roman"/>
                <a:cs typeface="Open Sans Light"/>
              </a:rPr>
              <a:t>6</a:t>
            </a:r>
            <a:r>
              <a:rPr lang="en-US" sz="2400" b="1" baseline="30000">
                <a:solidFill>
                  <a:schemeClr val="bg1"/>
                </a:solidFill>
                <a:effectLst/>
                <a:latin typeface="Century Gothic"/>
                <a:ea typeface="Times New Roman"/>
                <a:cs typeface="Open Sans Light"/>
              </a:rPr>
              <a:t>th</a:t>
            </a:r>
            <a:endParaRPr lang="en-US" sz="1600" b="1">
              <a:solidFill>
                <a:schemeClr val="bg1"/>
              </a:solidFill>
              <a:effectLst/>
              <a:ea typeface="Times New Roman"/>
              <a:cs typeface="Times New Roman"/>
            </a:endParaRPr>
          </a:p>
        </p:txBody>
      </p:sp>
      <p:sp>
        <p:nvSpPr>
          <p:cNvPr id="32" name="Text Box 2"/>
          <p:cNvSpPr txBox="1">
            <a:spLocks noChangeArrowheads="1"/>
          </p:cNvSpPr>
          <p:nvPr/>
        </p:nvSpPr>
        <p:spPr bwMode="auto">
          <a:xfrm>
            <a:off x="1480979" y="5248770"/>
            <a:ext cx="7238409" cy="621003"/>
          </a:xfrm>
          <a:prstGeom prst="rect">
            <a:avLst/>
          </a:prstGeom>
          <a:noFill/>
          <a:ln w="9525">
            <a:noFill/>
            <a:miter lim="800000"/>
            <a:headEnd/>
            <a:tailEnd/>
          </a:ln>
        </p:spPr>
        <p:txBody>
          <a:bodyPr rot="0" vert="horz" wrap="square" lIns="91440" tIns="45720" rIns="91440" bIns="45720" anchor="t" anchorCtr="0">
            <a:noAutofit/>
          </a:bodyPr>
          <a:lstStyle/>
          <a:p>
            <a:pPr>
              <a:lnSpc>
                <a:spcPct val="115000"/>
              </a:lnSpc>
            </a:pPr>
            <a:r>
              <a:rPr lang="en-US">
                <a:effectLst/>
                <a:latin typeface="Century Gothic"/>
                <a:ea typeface="Times New Roman"/>
                <a:cs typeface="Times New Roman"/>
              </a:rPr>
              <a:t>DEQ issues permit coverage </a:t>
            </a:r>
            <a:r>
              <a:rPr lang="en-US">
                <a:latin typeface="Century Gothic"/>
                <a:ea typeface="Times New Roman"/>
                <a:cs typeface="Times New Roman"/>
              </a:rPr>
              <a:t>to the</a:t>
            </a:r>
            <a:r>
              <a:rPr lang="en-US">
                <a:effectLst/>
                <a:latin typeface="Century Gothic"/>
                <a:ea typeface="Times New Roman"/>
                <a:cs typeface="Times New Roman"/>
              </a:rPr>
              <a:t> operator and </a:t>
            </a:r>
            <a:r>
              <a:rPr lang="en-US">
                <a:latin typeface="Century Gothic"/>
                <a:ea typeface="Times New Roman"/>
                <a:cs typeface="Times New Roman"/>
              </a:rPr>
              <a:t>locality authority upon receipt of a complete registration statement and payment, if applicable</a:t>
            </a:r>
            <a:endParaRPr lang="en-US">
              <a:effectLst/>
              <a:latin typeface="Calibri"/>
              <a:ea typeface="Times New Roman"/>
              <a:cs typeface="Times New Roman"/>
            </a:endParaRPr>
          </a:p>
        </p:txBody>
      </p:sp>
      <p:sp>
        <p:nvSpPr>
          <p:cNvPr id="5" name="Text Placeholder 4"/>
          <p:cNvSpPr>
            <a:spLocks noGrp="1"/>
          </p:cNvSpPr>
          <p:nvPr>
            <p:ph type="body" sz="quarter" idx="11"/>
          </p:nvPr>
        </p:nvSpPr>
        <p:spPr/>
        <p:txBody>
          <a:bodyPr/>
          <a:lstStyle/>
          <a:p>
            <a:r>
              <a:rPr lang="en-US" dirty="0"/>
              <a:t>4e. | CGP ISSUANCE| Pg. </a:t>
            </a:r>
            <a:r>
              <a:rPr lang="en-US"/>
              <a:t>34</a:t>
            </a:r>
          </a:p>
        </p:txBody>
      </p:sp>
    </p:spTree>
    <p:custDataLst>
      <p:tags r:id="rId1"/>
    </p:custDataLst>
    <p:extLst>
      <p:ext uri="{BB962C8B-B14F-4D97-AF65-F5344CB8AC3E}">
        <p14:creationId xmlns:p14="http://schemas.microsoft.com/office/powerpoint/2010/main" val="3400098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5" grpId="0" animBg="1"/>
      <p:bldP spid="36" grpId="0"/>
      <p:bldP spid="33" grpId="0" animBg="1"/>
      <p:bldP spid="34" grpId="0"/>
      <p:bldP spid="29" grpId="0" animBg="1"/>
      <p:bldP spid="30" grpId="0"/>
      <p:bldP spid="27" grpId="0" animBg="1"/>
      <p:bldP spid="28" grpId="0"/>
      <p:bldP spid="31" grpId="0" animBg="1"/>
      <p:bldP spid="3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Q&amp;A</a:t>
            </a:r>
          </a:p>
        </p:txBody>
      </p:sp>
      <p:sp>
        <p:nvSpPr>
          <p:cNvPr id="8" name="Freeform 7"/>
          <p:cNvSpPr/>
          <p:nvPr/>
        </p:nvSpPr>
        <p:spPr>
          <a:xfrm>
            <a:off x="5768976" y="4440739"/>
            <a:ext cx="3143249" cy="1085482"/>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rtl="0">
              <a:lnSpc>
                <a:spcPct val="90000"/>
              </a:lnSpc>
              <a:spcBef>
                <a:spcPct val="0"/>
              </a:spcBef>
              <a:spcAft>
                <a:spcPct val="35000"/>
              </a:spcAft>
            </a:pPr>
            <a:r>
              <a:rPr lang="en-US" sz="2700" kern="1200" dirty="0"/>
              <a:t>4f. Locality approval to start     - </a:t>
            </a:r>
            <a:r>
              <a:rPr lang="en-US" sz="2700" i="1" kern="1200" dirty="0"/>
              <a:t>online</a:t>
            </a:r>
          </a:p>
        </p:txBody>
      </p:sp>
      <p:grpSp>
        <p:nvGrpSpPr>
          <p:cNvPr id="4" name="Group 3"/>
          <p:cNvGrpSpPr/>
          <p:nvPr/>
        </p:nvGrpSpPr>
        <p:grpSpPr>
          <a:xfrm>
            <a:off x="249775" y="1587525"/>
            <a:ext cx="4227417" cy="1188715"/>
            <a:chOff x="249775" y="1857691"/>
            <a:chExt cx="4227417" cy="1188715"/>
          </a:xfrm>
        </p:grpSpPr>
        <p:sp>
          <p:nvSpPr>
            <p:cNvPr id="7" name="Freeform 6"/>
            <p:cNvSpPr/>
            <p:nvPr/>
          </p:nvSpPr>
          <p:spPr>
            <a:xfrm>
              <a:off x="1333943" y="1975237"/>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rtl="0">
                <a:lnSpc>
                  <a:spcPct val="90000"/>
                </a:lnSpc>
                <a:spcBef>
                  <a:spcPct val="0"/>
                </a:spcBef>
                <a:spcAft>
                  <a:spcPct val="35000"/>
                </a:spcAft>
              </a:pPr>
              <a:r>
                <a:rPr lang="en-US" sz="2700" kern="1200"/>
                <a:t>4a. Regulated LDAs - </a:t>
              </a:r>
              <a:r>
                <a:rPr lang="en-US" sz="2700" i="1" kern="1200"/>
                <a:t>online</a:t>
              </a:r>
            </a:p>
          </p:txBody>
        </p:sp>
        <p:sp>
          <p:nvSpPr>
            <p:cNvPr id="9" name="Rectangle 8"/>
            <p:cNvSpPr/>
            <p:nvPr/>
          </p:nvSpPr>
          <p:spPr>
            <a:xfrm>
              <a:off x="249775" y="1857691"/>
              <a:ext cx="1188720" cy="1188715"/>
            </a:xfrm>
            <a:prstGeom prst="rect">
              <a:avLst/>
            </a:prstGeom>
            <a:blipFill>
              <a:blip r:embed="rId4" cstate="print">
                <a:extLst>
                  <a:ext uri="{28A0092B-C50C-407E-A947-70E740481C1C}">
                    <a14:useLocalDpi xmlns:a14="http://schemas.microsoft.com/office/drawing/2010/main" val="0"/>
                  </a:ext>
                </a:extLst>
              </a:blip>
              <a:srcRect/>
              <a:stretch>
                <a:fillRect l="-7000" r="-7000"/>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grpSp>
      <p:sp>
        <p:nvSpPr>
          <p:cNvPr id="11" name="Text Placeholder 3"/>
          <p:cNvSpPr>
            <a:spLocks noGrp="1"/>
          </p:cNvSpPr>
          <p:nvPr>
            <p:ph type="body" sz="quarter" idx="11"/>
          </p:nvPr>
        </p:nvSpPr>
        <p:spPr>
          <a:xfrm>
            <a:off x="291704" y="6228948"/>
            <a:ext cx="6947296" cy="579692"/>
          </a:xfrm>
        </p:spPr>
        <p:txBody>
          <a:bodyPr/>
          <a:lstStyle/>
          <a:p>
            <a:r>
              <a:rPr lang="en-US"/>
              <a:t>4. | </a:t>
            </a:r>
            <a:r>
              <a:rPr lang="en-US" cap="all"/>
              <a:t>APPROVAL TO START LAND DISTURBANCE</a:t>
            </a:r>
            <a:endParaRPr lang="en-US"/>
          </a:p>
        </p:txBody>
      </p:sp>
      <p:grpSp>
        <p:nvGrpSpPr>
          <p:cNvPr id="21" name="Group 20"/>
          <p:cNvGrpSpPr/>
          <p:nvPr/>
        </p:nvGrpSpPr>
        <p:grpSpPr>
          <a:xfrm>
            <a:off x="249775" y="2989581"/>
            <a:ext cx="4227417" cy="1188720"/>
            <a:chOff x="249775" y="3239267"/>
            <a:chExt cx="4227417" cy="1188720"/>
          </a:xfrm>
        </p:grpSpPr>
        <p:sp>
          <p:nvSpPr>
            <p:cNvPr id="12" name="Freeform 11"/>
            <p:cNvSpPr/>
            <p:nvPr/>
          </p:nvSpPr>
          <p:spPr>
            <a:xfrm>
              <a:off x="1333943" y="3355499"/>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a:lnSpc>
                  <a:spcPct val="90000"/>
                </a:lnSpc>
                <a:spcBef>
                  <a:spcPct val="0"/>
                </a:spcBef>
                <a:spcAft>
                  <a:spcPct val="35000"/>
                </a:spcAft>
              </a:pPr>
              <a:r>
                <a:rPr lang="en-US" sz="2700" kern="1200"/>
                <a:t>4b. </a:t>
              </a:r>
              <a:r>
                <a:rPr lang="en-US" sz="2700"/>
                <a:t>Application package</a:t>
              </a:r>
              <a:endParaRPr lang="en-US" sz="2700" kern="1200"/>
            </a:p>
          </p:txBody>
        </p:sp>
        <p:pic>
          <p:nvPicPr>
            <p:cNvPr id="13" name="Picture 12"/>
            <p:cNvPicPr>
              <a:picLocks/>
            </p:cNvPicPr>
            <p:nvPr/>
          </p:nvPicPr>
          <p:blipFill rotWithShape="1">
            <a:blip r:embed="rId5" cstate="print">
              <a:extLst>
                <a:ext uri="{28A0092B-C50C-407E-A947-70E740481C1C}">
                  <a14:useLocalDpi xmlns:a14="http://schemas.microsoft.com/office/drawing/2010/main" val="0"/>
                </a:ext>
              </a:extLst>
            </a:blip>
            <a:srcRect l="9803"/>
            <a:stretch/>
          </p:blipFill>
          <p:spPr>
            <a:xfrm>
              <a:off x="249775" y="3239267"/>
              <a:ext cx="1188720" cy="1188720"/>
            </a:xfrm>
            <a:prstGeom prst="rect">
              <a:avLst/>
            </a:prstGeom>
            <a:ln>
              <a:solidFill>
                <a:srgbClr val="187470"/>
              </a:solidFill>
            </a:ln>
          </p:spPr>
        </p:pic>
      </p:grpSp>
      <p:sp>
        <p:nvSpPr>
          <p:cNvPr id="14" name="Freeform 13"/>
          <p:cNvSpPr/>
          <p:nvPr/>
        </p:nvSpPr>
        <p:spPr>
          <a:xfrm>
            <a:off x="1334039" y="4494869"/>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a:lnSpc>
                <a:spcPct val="90000"/>
              </a:lnSpc>
              <a:spcBef>
                <a:spcPct val="0"/>
              </a:spcBef>
              <a:spcAft>
                <a:spcPct val="35000"/>
              </a:spcAft>
            </a:pPr>
            <a:r>
              <a:rPr lang="en-US" sz="2700" kern="1200"/>
              <a:t>4c. </a:t>
            </a:r>
            <a:r>
              <a:rPr lang="en-US" sz="2700"/>
              <a:t>ESM</a:t>
            </a:r>
            <a:r>
              <a:rPr lang="en-US" sz="2700" kern="1200"/>
              <a:t> plan submittal &amp; review</a:t>
            </a:r>
          </a:p>
        </p:txBody>
      </p:sp>
      <p:sp>
        <p:nvSpPr>
          <p:cNvPr id="17" name="Freeform 16"/>
          <p:cNvSpPr/>
          <p:nvPr/>
        </p:nvSpPr>
        <p:spPr>
          <a:xfrm>
            <a:off x="5769169" y="1706048"/>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a:lnSpc>
                <a:spcPct val="90000"/>
              </a:lnSpc>
              <a:spcBef>
                <a:spcPct val="0"/>
              </a:spcBef>
              <a:spcAft>
                <a:spcPct val="35000"/>
              </a:spcAft>
            </a:pPr>
            <a:r>
              <a:rPr lang="en-US" sz="2700"/>
              <a:t>4d. Single-family     - </a:t>
            </a:r>
            <a:r>
              <a:rPr lang="en-US" sz="2700" i="1"/>
              <a:t>online</a:t>
            </a:r>
            <a:r>
              <a:rPr lang="en-US" sz="2700"/>
              <a:t> </a:t>
            </a:r>
            <a:endParaRPr lang="en-US" sz="2700" kern="1200"/>
          </a:p>
        </p:txBody>
      </p:sp>
      <p:sp>
        <p:nvSpPr>
          <p:cNvPr id="19" name="Freeform 18"/>
          <p:cNvSpPr/>
          <p:nvPr/>
        </p:nvSpPr>
        <p:spPr>
          <a:xfrm>
            <a:off x="5768976" y="3090300"/>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rtl="0">
              <a:lnSpc>
                <a:spcPct val="90000"/>
              </a:lnSpc>
              <a:spcBef>
                <a:spcPct val="0"/>
              </a:spcBef>
              <a:spcAft>
                <a:spcPct val="35000"/>
              </a:spcAft>
            </a:pPr>
            <a:r>
              <a:rPr lang="en-US" sz="2700" kern="1200"/>
              <a:t>4e. CGP issuance</a:t>
            </a:r>
          </a:p>
        </p:txBody>
      </p:sp>
      <p:pic>
        <p:nvPicPr>
          <p:cNvPr id="26" name="Picture 25"/>
          <p:cNvPicPr>
            <a:picLocks/>
          </p:cNvPicPr>
          <p:nvPr/>
        </p:nvPicPr>
        <p:blipFill rotWithShape="1">
          <a:blip r:embed="rId6" cstate="print">
            <a:extLst>
              <a:ext uri="{28A0092B-C50C-407E-A947-70E740481C1C}">
                <a14:useLocalDpi xmlns:a14="http://schemas.microsoft.com/office/drawing/2010/main" val="0"/>
              </a:ext>
            </a:extLst>
          </a:blip>
          <a:srcRect l="24344" r="1"/>
          <a:stretch/>
        </p:blipFill>
        <p:spPr>
          <a:xfrm>
            <a:off x="4681728" y="1591056"/>
            <a:ext cx="1188720" cy="1188720"/>
          </a:xfrm>
          <a:prstGeom prst="rect">
            <a:avLst/>
          </a:prstGeom>
          <a:ln>
            <a:solidFill>
              <a:schemeClr val="accent1"/>
            </a:solidFill>
          </a:ln>
        </p:spPr>
      </p:pic>
      <p:pic>
        <p:nvPicPr>
          <p:cNvPr id="28" name="Picture 27"/>
          <p:cNvPicPr>
            <a:picLocks/>
          </p:cNvPicPr>
          <p:nvPr/>
        </p:nvPicPr>
        <p:blipFill rotWithShape="1">
          <a:blip r:embed="rId7"/>
          <a:srcRect l="11856" t="-1226" r="11508" b="1226"/>
          <a:stretch/>
        </p:blipFill>
        <p:spPr>
          <a:xfrm>
            <a:off x="4681728" y="2990088"/>
            <a:ext cx="1188720" cy="1188720"/>
          </a:xfrm>
          <a:prstGeom prst="rect">
            <a:avLst/>
          </a:prstGeom>
          <a:ln>
            <a:solidFill>
              <a:schemeClr val="accent1"/>
            </a:solidFill>
          </a:ln>
        </p:spPr>
      </p:pic>
      <p:pic>
        <p:nvPicPr>
          <p:cNvPr id="29" name="Picture 28"/>
          <p:cNvPicPr>
            <a:picLocks noChangeAspect="1"/>
          </p:cNvPicPr>
          <p:nvPr/>
        </p:nvPicPr>
        <p:blipFill rotWithShape="1">
          <a:blip r:embed="rId8" cstate="print">
            <a:extLst>
              <a:ext uri="{28A0092B-C50C-407E-A947-70E740481C1C}">
                <a14:useLocalDpi xmlns:a14="http://schemas.microsoft.com/office/drawing/2010/main" val="0"/>
              </a:ext>
            </a:extLst>
          </a:blip>
          <a:srcRect l="6959" t="523" r="22128" b="-523"/>
          <a:stretch/>
        </p:blipFill>
        <p:spPr>
          <a:xfrm>
            <a:off x="4681728" y="4389120"/>
            <a:ext cx="1192359" cy="1188720"/>
          </a:xfrm>
          <a:prstGeom prst="rect">
            <a:avLst/>
          </a:prstGeom>
          <a:ln>
            <a:solidFill>
              <a:schemeClr val="accent1"/>
            </a:solidFill>
          </a:ln>
        </p:spPr>
      </p:pic>
      <p:pic>
        <p:nvPicPr>
          <p:cNvPr id="30" name="Picture 29"/>
          <p:cNvPicPr>
            <a:picLocks noChangeAspect="1"/>
          </p:cNvPicPr>
          <p:nvPr/>
        </p:nvPicPr>
        <p:blipFill rotWithShape="1">
          <a:blip r:embed="rId9" cstate="print">
            <a:extLst>
              <a:ext uri="{28A0092B-C50C-407E-A947-70E740481C1C}">
                <a14:useLocalDpi xmlns:a14="http://schemas.microsoft.com/office/drawing/2010/main" val="0"/>
              </a:ext>
            </a:extLst>
          </a:blip>
          <a:srcRect t="19195" b="14035"/>
          <a:stretch/>
        </p:blipFill>
        <p:spPr>
          <a:xfrm>
            <a:off x="246888" y="4389120"/>
            <a:ext cx="1188720" cy="1190556"/>
          </a:xfrm>
          <a:prstGeom prst="rect">
            <a:avLst/>
          </a:prstGeom>
          <a:ln>
            <a:solidFill>
              <a:schemeClr val="accent1"/>
            </a:solidFill>
          </a:ln>
        </p:spPr>
      </p:pic>
    </p:spTree>
    <p:custDataLst>
      <p:tags r:id="rId1"/>
    </p:custDataLst>
    <p:extLst>
      <p:ext uri="{BB962C8B-B14F-4D97-AF65-F5344CB8AC3E}">
        <p14:creationId xmlns:p14="http://schemas.microsoft.com/office/powerpoint/2010/main" val="4443042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Knowledge Check Questions</a:t>
            </a:r>
          </a:p>
        </p:txBody>
      </p:sp>
      <p:sp>
        <p:nvSpPr>
          <p:cNvPr id="3" name="Content Placeholder 2"/>
          <p:cNvSpPr>
            <a:spLocks noGrp="1"/>
          </p:cNvSpPr>
          <p:nvPr>
            <p:ph idx="1"/>
          </p:nvPr>
        </p:nvSpPr>
        <p:spPr/>
        <p:txBody>
          <a:bodyPr>
            <a:normAutofit fontScale="92500" lnSpcReduction="20000"/>
          </a:bodyPr>
          <a:lstStyle/>
          <a:p>
            <a:pPr marL="514350" lvl="0" indent="-514350">
              <a:buFont typeface="+mj-lt"/>
              <a:buAutoNum type="arabicPeriod"/>
            </a:pPr>
            <a:r>
              <a:rPr lang="en-US"/>
              <a:t>What must permit applicants submit to the VSMP authority about permanent stormwater management facilities before the stormwater management plan can be approved?</a:t>
            </a:r>
          </a:p>
          <a:p>
            <a:pPr lvl="1"/>
            <a:r>
              <a:rPr lang="en-US" i="1"/>
              <a:t>Initial terms of the long-term maintenance agreement (operations and maintenance plan)</a:t>
            </a:r>
          </a:p>
          <a:p>
            <a:pPr marL="514350" indent="-514350">
              <a:buFont typeface="+mj-lt"/>
              <a:buAutoNum type="arabicPeriod"/>
            </a:pPr>
            <a:r>
              <a:rPr lang="en-US"/>
              <a:t>What must permit applicants submit to the VSMP authority as part of the stormwater management plan if they are using one of the off-site compliance options?</a:t>
            </a:r>
          </a:p>
          <a:p>
            <a:pPr lvl="1"/>
            <a:r>
              <a:rPr lang="en-US" i="1"/>
              <a:t>A letter of availability from the off-site provider </a:t>
            </a:r>
          </a:p>
        </p:txBody>
      </p:sp>
      <p:sp>
        <p:nvSpPr>
          <p:cNvPr id="10" name="TextBox 9"/>
          <p:cNvSpPr txBox="1"/>
          <p:nvPr/>
        </p:nvSpPr>
        <p:spPr>
          <a:xfrm>
            <a:off x="228600" y="6309375"/>
            <a:ext cx="5843635" cy="430887"/>
          </a:xfrm>
          <a:prstGeom prst="rect">
            <a:avLst/>
          </a:prstGeom>
          <a:noFill/>
        </p:spPr>
        <p:txBody>
          <a:bodyPr wrap="square" lIns="0" tIns="0" bIns="0" rtlCol="0">
            <a:spAutoFit/>
          </a:bodyPr>
          <a:lstStyle/>
          <a:p>
            <a:r>
              <a:rPr lang="en-US" sz="2800">
                <a:solidFill>
                  <a:schemeClr val="accent1">
                    <a:lumMod val="75000"/>
                  </a:schemeClr>
                </a:solidFill>
                <a:latin typeface="Gill Sans MT Condensed" panose="020B0506020104020203" pitchFamily="34" charset="0"/>
              </a:rPr>
              <a:t>4. | KNOWLEDGE CHECK QUESTIONS| Pg. 38-39</a:t>
            </a:r>
          </a:p>
        </p:txBody>
      </p:sp>
    </p:spTree>
    <p:custDataLst>
      <p:tags r:id="rId1"/>
    </p:custDataLst>
    <p:extLst>
      <p:ext uri="{BB962C8B-B14F-4D97-AF65-F5344CB8AC3E}">
        <p14:creationId xmlns:p14="http://schemas.microsoft.com/office/powerpoint/2010/main" val="3027740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Knowledge Check Questions</a:t>
            </a:r>
          </a:p>
        </p:txBody>
      </p:sp>
      <p:sp>
        <p:nvSpPr>
          <p:cNvPr id="3" name="Content Placeholder 2"/>
          <p:cNvSpPr>
            <a:spLocks noGrp="1"/>
          </p:cNvSpPr>
          <p:nvPr>
            <p:ph idx="1"/>
          </p:nvPr>
        </p:nvSpPr>
        <p:spPr/>
        <p:txBody>
          <a:bodyPr>
            <a:normAutofit fontScale="85000" lnSpcReduction="10000"/>
          </a:bodyPr>
          <a:lstStyle/>
          <a:p>
            <a:pPr marL="514350" lvl="0" indent="-514350" fontAlgn="base">
              <a:buFont typeface="+mj-lt"/>
              <a:buAutoNum type="arabicPeriod" startAt="3"/>
            </a:pPr>
            <a:r>
              <a:rPr lang="en-US"/>
              <a:t>If a determination of completeness is not communicated to the applicant within the required timeframe, how long does the VSMP authority have to review the stormwater management plan?</a:t>
            </a:r>
          </a:p>
          <a:p>
            <a:pPr lvl="1"/>
            <a:r>
              <a:rPr lang="en-US" i="1"/>
              <a:t>60 days from the time the plan was submitted</a:t>
            </a:r>
          </a:p>
          <a:p>
            <a:pPr marL="514350" indent="-514350">
              <a:buFont typeface="+mj-lt"/>
              <a:buAutoNum type="arabicPeriod" startAt="4"/>
            </a:pPr>
            <a:r>
              <a:rPr lang="en-US"/>
              <a:t>If a project received permit coverage in May 2012, what technical criteria is the project subject to? How long is the project subject to the technical criteria?</a:t>
            </a:r>
          </a:p>
          <a:p>
            <a:pPr lvl="1"/>
            <a:r>
              <a:rPr lang="en-US" i="1"/>
              <a:t>The project is subject to the Part II C technical criteria until June 30, 2024. After that time, any portion of the site not under construction is subject to any new technical criteria. </a:t>
            </a:r>
          </a:p>
        </p:txBody>
      </p:sp>
      <p:sp>
        <p:nvSpPr>
          <p:cNvPr id="10" name="TextBox 9"/>
          <p:cNvSpPr txBox="1"/>
          <p:nvPr/>
        </p:nvSpPr>
        <p:spPr>
          <a:xfrm>
            <a:off x="228600" y="6309375"/>
            <a:ext cx="5843635" cy="430887"/>
          </a:xfrm>
          <a:prstGeom prst="rect">
            <a:avLst/>
          </a:prstGeom>
          <a:noFill/>
        </p:spPr>
        <p:txBody>
          <a:bodyPr wrap="square" lIns="0" tIns="0" bIns="0" rtlCol="0">
            <a:spAutoFit/>
          </a:bodyPr>
          <a:lstStyle/>
          <a:p>
            <a:r>
              <a:rPr lang="en-US" sz="2800">
                <a:solidFill>
                  <a:schemeClr val="accent1">
                    <a:lumMod val="75000"/>
                  </a:schemeClr>
                </a:solidFill>
                <a:latin typeface="Gill Sans MT Condensed" panose="020B0506020104020203" pitchFamily="34" charset="0"/>
              </a:rPr>
              <a:t>4. | KNOWLEDGE CHECK QUESTIONS| Pg. 38-39</a:t>
            </a:r>
          </a:p>
        </p:txBody>
      </p:sp>
    </p:spTree>
    <p:custDataLst>
      <p:tags r:id="rId1"/>
    </p:custDataLst>
    <p:extLst>
      <p:ext uri="{BB962C8B-B14F-4D97-AF65-F5344CB8AC3E}">
        <p14:creationId xmlns:p14="http://schemas.microsoft.com/office/powerpoint/2010/main" val="1348032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Knowledge Check Questions</a:t>
            </a:r>
          </a:p>
        </p:txBody>
      </p:sp>
      <p:sp>
        <p:nvSpPr>
          <p:cNvPr id="3" name="Content Placeholder 2"/>
          <p:cNvSpPr>
            <a:spLocks noGrp="1"/>
          </p:cNvSpPr>
          <p:nvPr>
            <p:ph idx="1"/>
          </p:nvPr>
        </p:nvSpPr>
        <p:spPr/>
        <p:txBody>
          <a:bodyPr>
            <a:normAutofit fontScale="92500" lnSpcReduction="20000"/>
          </a:bodyPr>
          <a:lstStyle/>
          <a:p>
            <a:pPr marL="514350" lvl="0" indent="-514350" fontAlgn="base">
              <a:buFont typeface="+mj-lt"/>
              <a:buAutoNum type="arabicPeriod" startAt="5"/>
            </a:pPr>
            <a:r>
              <a:rPr lang="en-US"/>
              <a:t>What type of regulated land-disturbing activity requires coverage under the Construction GP but does not need to submit a registration statement?</a:t>
            </a:r>
          </a:p>
          <a:p>
            <a:pPr marL="914400" lvl="1" indent="-514350" fontAlgn="base"/>
            <a:r>
              <a:rPr lang="en-US" i="1"/>
              <a:t>Single-family homes disturbing greater than or equal to one acre </a:t>
            </a:r>
          </a:p>
          <a:p>
            <a:pPr marL="514350" lvl="0" indent="-514350" fontAlgn="base">
              <a:buFont typeface="+mj-lt"/>
              <a:buAutoNum type="arabicPeriod" startAt="6"/>
            </a:pPr>
            <a:r>
              <a:rPr lang="en-US"/>
              <a:t>What must an operator submit in order to receive a Construction GP?</a:t>
            </a:r>
          </a:p>
          <a:p>
            <a:pPr lvl="1"/>
            <a:r>
              <a:rPr lang="en-US" i="1"/>
              <a:t>Approved stormwater management plan, approved erosion and sediment control plan, registration statement*, fees*, security for performance*</a:t>
            </a:r>
          </a:p>
        </p:txBody>
      </p:sp>
      <p:sp>
        <p:nvSpPr>
          <p:cNvPr id="10" name="TextBox 9"/>
          <p:cNvSpPr txBox="1"/>
          <p:nvPr/>
        </p:nvSpPr>
        <p:spPr>
          <a:xfrm>
            <a:off x="228600" y="6309375"/>
            <a:ext cx="5843635" cy="430887"/>
          </a:xfrm>
          <a:prstGeom prst="rect">
            <a:avLst/>
          </a:prstGeom>
          <a:noFill/>
        </p:spPr>
        <p:txBody>
          <a:bodyPr wrap="square" lIns="0" tIns="0" bIns="0" rtlCol="0">
            <a:spAutoFit/>
          </a:bodyPr>
          <a:lstStyle/>
          <a:p>
            <a:r>
              <a:rPr lang="en-US" sz="2800">
                <a:solidFill>
                  <a:schemeClr val="accent1">
                    <a:lumMod val="75000"/>
                  </a:schemeClr>
                </a:solidFill>
                <a:latin typeface="Gill Sans MT Condensed" panose="020B0506020104020203" pitchFamily="34" charset="0"/>
              </a:rPr>
              <a:t>4. | KNOWLEDGE CHECK QUESTIONS| Pg. 38-39</a:t>
            </a:r>
          </a:p>
        </p:txBody>
      </p:sp>
    </p:spTree>
    <p:custDataLst>
      <p:tags r:id="rId1"/>
    </p:custDataLst>
    <p:extLst>
      <p:ext uri="{BB962C8B-B14F-4D97-AF65-F5344CB8AC3E}">
        <p14:creationId xmlns:p14="http://schemas.microsoft.com/office/powerpoint/2010/main" val="720798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Knowledge Check Questions</a:t>
            </a:r>
          </a:p>
        </p:txBody>
      </p:sp>
      <p:sp>
        <p:nvSpPr>
          <p:cNvPr id="3" name="Content Placeholder 2"/>
          <p:cNvSpPr>
            <a:spLocks noGrp="1"/>
          </p:cNvSpPr>
          <p:nvPr>
            <p:ph idx="1"/>
          </p:nvPr>
        </p:nvSpPr>
        <p:spPr/>
        <p:txBody>
          <a:bodyPr>
            <a:normAutofit/>
          </a:bodyPr>
          <a:lstStyle/>
          <a:p>
            <a:pPr marL="514350" indent="-514350" fontAlgn="base">
              <a:buFont typeface="+mj-lt"/>
              <a:buAutoNum type="arabicPeriod" startAt="7"/>
            </a:pPr>
            <a:r>
              <a:rPr lang="en-US"/>
              <a:t>When can a locality approve the start of land disturbance?</a:t>
            </a:r>
          </a:p>
          <a:p>
            <a:pPr marL="914400" lvl="1" indent="-514350" fontAlgn="base"/>
            <a:r>
              <a:rPr lang="en-US" i="1"/>
              <a:t>After DEQ has issued the Construction GP </a:t>
            </a:r>
          </a:p>
          <a:p>
            <a:pPr marL="514350" lvl="0" indent="-514350" fontAlgn="base">
              <a:buFont typeface="+mj-lt"/>
              <a:buAutoNum type="arabicPeriod" startAt="7"/>
            </a:pPr>
            <a:endParaRPr lang="en-US" i="1"/>
          </a:p>
        </p:txBody>
      </p:sp>
      <p:sp>
        <p:nvSpPr>
          <p:cNvPr id="10" name="TextBox 9"/>
          <p:cNvSpPr txBox="1"/>
          <p:nvPr/>
        </p:nvSpPr>
        <p:spPr>
          <a:xfrm>
            <a:off x="228600" y="6309375"/>
            <a:ext cx="5843635" cy="430887"/>
          </a:xfrm>
          <a:prstGeom prst="rect">
            <a:avLst/>
          </a:prstGeom>
          <a:noFill/>
        </p:spPr>
        <p:txBody>
          <a:bodyPr wrap="square" lIns="0" tIns="0" bIns="0" rtlCol="0">
            <a:spAutoFit/>
          </a:bodyPr>
          <a:lstStyle/>
          <a:p>
            <a:r>
              <a:rPr lang="en-US" sz="2800">
                <a:solidFill>
                  <a:schemeClr val="accent1">
                    <a:lumMod val="75000"/>
                  </a:schemeClr>
                </a:solidFill>
                <a:latin typeface="Gill Sans MT Condensed" panose="020B0506020104020203" pitchFamily="34" charset="0"/>
              </a:rPr>
              <a:t>4. | KNOWLEDGE CHECK QUESTIONS| Pg. 38-39</a:t>
            </a:r>
          </a:p>
        </p:txBody>
      </p:sp>
    </p:spTree>
    <p:custDataLst>
      <p:tags r:id="rId1"/>
    </p:custDataLst>
    <p:extLst>
      <p:ext uri="{BB962C8B-B14F-4D97-AF65-F5344CB8AC3E}">
        <p14:creationId xmlns:p14="http://schemas.microsoft.com/office/powerpoint/2010/main" val="1964021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t>Module 4c.</a:t>
            </a:r>
          </a:p>
        </p:txBody>
      </p:sp>
      <p:sp>
        <p:nvSpPr>
          <p:cNvPr id="5" name="Subtitle 4"/>
          <p:cNvSpPr>
            <a:spLocks noGrp="1"/>
          </p:cNvSpPr>
          <p:nvPr>
            <p:ph type="subTitle" idx="1"/>
          </p:nvPr>
        </p:nvSpPr>
        <p:spPr/>
        <p:txBody>
          <a:bodyPr/>
          <a:lstStyle/>
          <a:p>
            <a:r>
              <a:rPr lang="en-US"/>
              <a:t>ESM Plan Submittal and Review</a:t>
            </a:r>
          </a:p>
        </p:txBody>
      </p:sp>
    </p:spTree>
    <p:custDataLst>
      <p:tags r:id="rId1"/>
    </p:custDataLst>
    <p:extLst>
      <p:ext uri="{BB962C8B-B14F-4D97-AF65-F5344CB8AC3E}">
        <p14:creationId xmlns:p14="http://schemas.microsoft.com/office/powerpoint/2010/main" val="3506678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3"/>
          <p:cNvSpPr>
            <a:spLocks noGrp="1"/>
          </p:cNvSpPr>
          <p:nvPr>
            <p:ph type="title"/>
          </p:nvPr>
        </p:nvSpPr>
        <p:spPr/>
        <p:txBody>
          <a:bodyPr>
            <a:normAutofit/>
          </a:bodyPr>
          <a:lstStyle/>
          <a:p>
            <a:r>
              <a:rPr lang="en-US"/>
              <a:t>ESM Plan Submittal &amp; Review</a:t>
            </a:r>
          </a:p>
        </p:txBody>
      </p:sp>
      <p:grpSp>
        <p:nvGrpSpPr>
          <p:cNvPr id="5" name="Group 4" descr="Plan review timeframe"/>
          <p:cNvGrpSpPr/>
          <p:nvPr/>
        </p:nvGrpSpPr>
        <p:grpSpPr>
          <a:xfrm>
            <a:off x="734551" y="2295673"/>
            <a:ext cx="7674898" cy="1527619"/>
            <a:chOff x="0" y="-1"/>
            <a:chExt cx="5624195" cy="1119446"/>
          </a:xfrm>
        </p:grpSpPr>
        <p:sp>
          <p:nvSpPr>
            <p:cNvPr id="7" name="Freeform 6" descr="SWM plan submitted&#10;"/>
            <p:cNvSpPr/>
            <p:nvPr/>
          </p:nvSpPr>
          <p:spPr>
            <a:xfrm>
              <a:off x="0" y="-1"/>
              <a:ext cx="1480820" cy="1119445"/>
            </a:xfrm>
            <a:custGeom>
              <a:avLst/>
              <a:gdLst>
                <a:gd name="connsiteX0" fmla="*/ 0 w 1481286"/>
                <a:gd name="connsiteY0" fmla="*/ 88877 h 888771"/>
                <a:gd name="connsiteX1" fmla="*/ 88877 w 1481286"/>
                <a:gd name="connsiteY1" fmla="*/ 0 h 888771"/>
                <a:gd name="connsiteX2" fmla="*/ 1392409 w 1481286"/>
                <a:gd name="connsiteY2" fmla="*/ 0 h 888771"/>
                <a:gd name="connsiteX3" fmla="*/ 1481286 w 1481286"/>
                <a:gd name="connsiteY3" fmla="*/ 88877 h 888771"/>
                <a:gd name="connsiteX4" fmla="*/ 1481286 w 1481286"/>
                <a:gd name="connsiteY4" fmla="*/ 799894 h 888771"/>
                <a:gd name="connsiteX5" fmla="*/ 1392409 w 1481286"/>
                <a:gd name="connsiteY5" fmla="*/ 888771 h 888771"/>
                <a:gd name="connsiteX6" fmla="*/ 88877 w 1481286"/>
                <a:gd name="connsiteY6" fmla="*/ 888771 h 888771"/>
                <a:gd name="connsiteX7" fmla="*/ 0 w 1481286"/>
                <a:gd name="connsiteY7" fmla="*/ 799894 h 888771"/>
                <a:gd name="connsiteX8" fmla="*/ 0 w 1481286"/>
                <a:gd name="connsiteY8" fmla="*/ 88877 h 88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286" h="888771">
                  <a:moveTo>
                    <a:pt x="0" y="88877"/>
                  </a:moveTo>
                  <a:cubicBezTo>
                    <a:pt x="0" y="39792"/>
                    <a:pt x="39792" y="0"/>
                    <a:pt x="88877" y="0"/>
                  </a:cubicBezTo>
                  <a:lnTo>
                    <a:pt x="1392409" y="0"/>
                  </a:lnTo>
                  <a:cubicBezTo>
                    <a:pt x="1441494" y="0"/>
                    <a:pt x="1481286" y="39792"/>
                    <a:pt x="1481286" y="88877"/>
                  </a:cubicBezTo>
                  <a:lnTo>
                    <a:pt x="1481286" y="799894"/>
                  </a:lnTo>
                  <a:cubicBezTo>
                    <a:pt x="1481286" y="848979"/>
                    <a:pt x="1441494" y="888771"/>
                    <a:pt x="1392409" y="888771"/>
                  </a:cubicBezTo>
                  <a:lnTo>
                    <a:pt x="88877" y="888771"/>
                  </a:lnTo>
                  <a:cubicBezTo>
                    <a:pt x="39792" y="888771"/>
                    <a:pt x="0" y="848979"/>
                    <a:pt x="0" y="799894"/>
                  </a:cubicBezTo>
                  <a:lnTo>
                    <a:pt x="0" y="88877"/>
                  </a:lnTo>
                  <a:close/>
                </a:path>
              </a:pathLst>
            </a:custGeom>
            <a:noFill/>
            <a:ln>
              <a:solidFill>
                <a:schemeClr val="accent3">
                  <a:lumMod val="75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algn="ctr">
                <a:lnSpc>
                  <a:spcPct val="90000"/>
                </a:lnSpc>
                <a:spcBef>
                  <a:spcPts val="0"/>
                </a:spcBef>
                <a:spcAft>
                  <a:spcPts val="505"/>
                </a:spcAft>
              </a:pPr>
              <a:r>
                <a:rPr lang="en-US" sz="2000">
                  <a:solidFill>
                    <a:srgbClr val="000000"/>
                  </a:solidFill>
                  <a:latin typeface="Century Gothic"/>
                  <a:ea typeface="Times New Roman"/>
                  <a:cs typeface="Times New Roman"/>
                </a:rPr>
                <a:t>ES</a:t>
              </a:r>
              <a:r>
                <a:rPr lang="en-US" sz="2000" kern="1200">
                  <a:solidFill>
                    <a:srgbClr val="000000"/>
                  </a:solidFill>
                  <a:effectLst/>
                  <a:latin typeface="Century Gothic"/>
                  <a:ea typeface="Times New Roman"/>
                  <a:cs typeface="Times New Roman"/>
                </a:rPr>
                <a:t>M plan submitted</a:t>
              </a:r>
              <a:endParaRPr lang="en-US" sz="2000">
                <a:effectLst/>
                <a:latin typeface="Times New Roman"/>
                <a:ea typeface="Times New Roman"/>
              </a:endParaRPr>
            </a:p>
          </p:txBody>
        </p:sp>
        <p:sp>
          <p:nvSpPr>
            <p:cNvPr id="9" name="Freeform 8" descr="arrow"/>
            <p:cNvSpPr/>
            <p:nvPr/>
          </p:nvSpPr>
          <p:spPr>
            <a:xfrm>
              <a:off x="1628775" y="257175"/>
              <a:ext cx="313690" cy="367030"/>
            </a:xfrm>
            <a:custGeom>
              <a:avLst/>
              <a:gdLst>
                <a:gd name="connsiteX0" fmla="*/ 0 w 314032"/>
                <a:gd name="connsiteY0" fmla="*/ 73472 h 367359"/>
                <a:gd name="connsiteX1" fmla="*/ 157016 w 314032"/>
                <a:gd name="connsiteY1" fmla="*/ 73472 h 367359"/>
                <a:gd name="connsiteX2" fmla="*/ 157016 w 314032"/>
                <a:gd name="connsiteY2" fmla="*/ 0 h 367359"/>
                <a:gd name="connsiteX3" fmla="*/ 314032 w 314032"/>
                <a:gd name="connsiteY3" fmla="*/ 183680 h 367359"/>
                <a:gd name="connsiteX4" fmla="*/ 157016 w 314032"/>
                <a:gd name="connsiteY4" fmla="*/ 367359 h 367359"/>
                <a:gd name="connsiteX5" fmla="*/ 157016 w 314032"/>
                <a:gd name="connsiteY5" fmla="*/ 293887 h 367359"/>
                <a:gd name="connsiteX6" fmla="*/ 0 w 314032"/>
                <a:gd name="connsiteY6" fmla="*/ 293887 h 367359"/>
                <a:gd name="connsiteX7" fmla="*/ 0 w 314032"/>
                <a:gd name="connsiteY7" fmla="*/ 73472 h 36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032" h="367359">
                  <a:moveTo>
                    <a:pt x="0" y="73472"/>
                  </a:moveTo>
                  <a:lnTo>
                    <a:pt x="157016" y="73472"/>
                  </a:lnTo>
                  <a:lnTo>
                    <a:pt x="157016" y="0"/>
                  </a:lnTo>
                  <a:lnTo>
                    <a:pt x="314032" y="183680"/>
                  </a:lnTo>
                  <a:lnTo>
                    <a:pt x="157016" y="367359"/>
                  </a:lnTo>
                  <a:lnTo>
                    <a:pt x="157016" y="293887"/>
                  </a:lnTo>
                  <a:lnTo>
                    <a:pt x="0" y="293887"/>
                  </a:lnTo>
                  <a:lnTo>
                    <a:pt x="0" y="73472"/>
                  </a:lnTo>
                  <a:close/>
                </a:path>
              </a:pathLst>
            </a:custGeom>
            <a:solidFill>
              <a:schemeClr val="accent3">
                <a:lumMod val="7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endParaRPr lang="en-US" sz="1400"/>
            </a:p>
          </p:txBody>
        </p:sp>
        <p:sp>
          <p:nvSpPr>
            <p:cNvPr id="10" name="Freeform 9" descr="15 calendar days&#10;Completeness review + written notification&#10;"/>
            <p:cNvSpPr/>
            <p:nvPr/>
          </p:nvSpPr>
          <p:spPr>
            <a:xfrm>
              <a:off x="2076450" y="-1"/>
              <a:ext cx="1480820" cy="1119446"/>
            </a:xfrm>
            <a:custGeom>
              <a:avLst/>
              <a:gdLst>
                <a:gd name="connsiteX0" fmla="*/ 0 w 1481286"/>
                <a:gd name="connsiteY0" fmla="*/ 88877 h 888771"/>
                <a:gd name="connsiteX1" fmla="*/ 88877 w 1481286"/>
                <a:gd name="connsiteY1" fmla="*/ 0 h 888771"/>
                <a:gd name="connsiteX2" fmla="*/ 1392409 w 1481286"/>
                <a:gd name="connsiteY2" fmla="*/ 0 h 888771"/>
                <a:gd name="connsiteX3" fmla="*/ 1481286 w 1481286"/>
                <a:gd name="connsiteY3" fmla="*/ 88877 h 888771"/>
                <a:gd name="connsiteX4" fmla="*/ 1481286 w 1481286"/>
                <a:gd name="connsiteY4" fmla="*/ 799894 h 888771"/>
                <a:gd name="connsiteX5" fmla="*/ 1392409 w 1481286"/>
                <a:gd name="connsiteY5" fmla="*/ 888771 h 888771"/>
                <a:gd name="connsiteX6" fmla="*/ 88877 w 1481286"/>
                <a:gd name="connsiteY6" fmla="*/ 888771 h 888771"/>
                <a:gd name="connsiteX7" fmla="*/ 0 w 1481286"/>
                <a:gd name="connsiteY7" fmla="*/ 799894 h 888771"/>
                <a:gd name="connsiteX8" fmla="*/ 0 w 1481286"/>
                <a:gd name="connsiteY8" fmla="*/ 88877 h 88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286" h="888771">
                  <a:moveTo>
                    <a:pt x="0" y="88877"/>
                  </a:moveTo>
                  <a:cubicBezTo>
                    <a:pt x="0" y="39792"/>
                    <a:pt x="39792" y="0"/>
                    <a:pt x="88877" y="0"/>
                  </a:cubicBezTo>
                  <a:lnTo>
                    <a:pt x="1392409" y="0"/>
                  </a:lnTo>
                  <a:cubicBezTo>
                    <a:pt x="1441494" y="0"/>
                    <a:pt x="1481286" y="39792"/>
                    <a:pt x="1481286" y="88877"/>
                  </a:cubicBezTo>
                  <a:lnTo>
                    <a:pt x="1481286" y="799894"/>
                  </a:lnTo>
                  <a:cubicBezTo>
                    <a:pt x="1481286" y="848979"/>
                    <a:pt x="1441494" y="888771"/>
                    <a:pt x="1392409" y="888771"/>
                  </a:cubicBezTo>
                  <a:lnTo>
                    <a:pt x="88877" y="888771"/>
                  </a:lnTo>
                  <a:cubicBezTo>
                    <a:pt x="39792" y="888771"/>
                    <a:pt x="0" y="848979"/>
                    <a:pt x="0" y="799894"/>
                  </a:cubicBezTo>
                  <a:lnTo>
                    <a:pt x="0" y="88877"/>
                  </a:lnTo>
                  <a:close/>
                </a:path>
              </a:pathLst>
            </a:custGeom>
            <a:noFill/>
            <a:ln>
              <a:solidFill>
                <a:schemeClr val="accent4">
                  <a:lumMod val="7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algn="ctr">
                <a:lnSpc>
                  <a:spcPct val="90000"/>
                </a:lnSpc>
                <a:spcBef>
                  <a:spcPts val="0"/>
                </a:spcBef>
                <a:spcAft>
                  <a:spcPts val="505"/>
                </a:spcAft>
              </a:pPr>
              <a:r>
                <a:rPr lang="en-US" sz="2000" b="1" kern="1200">
                  <a:solidFill>
                    <a:srgbClr val="000000"/>
                  </a:solidFill>
                  <a:effectLst/>
                  <a:latin typeface="Century Gothic"/>
                  <a:ea typeface="Times New Roman"/>
                  <a:cs typeface="Times New Roman"/>
                </a:rPr>
                <a:t>15 calendar days</a:t>
              </a:r>
              <a:endParaRPr lang="en-US" sz="2000">
                <a:effectLst/>
                <a:latin typeface="Times New Roman"/>
                <a:ea typeface="Times New Roman"/>
              </a:endParaRPr>
            </a:p>
            <a:p>
              <a:pPr marL="0" marR="0" algn="ctr">
                <a:lnSpc>
                  <a:spcPct val="90000"/>
                </a:lnSpc>
                <a:spcBef>
                  <a:spcPts val="0"/>
                </a:spcBef>
                <a:spcAft>
                  <a:spcPts val="505"/>
                </a:spcAft>
              </a:pPr>
              <a:r>
                <a:rPr lang="en-US" sz="2000" kern="1200">
                  <a:solidFill>
                    <a:srgbClr val="000000"/>
                  </a:solidFill>
                  <a:effectLst/>
                  <a:latin typeface="Century Gothic"/>
                  <a:ea typeface="Times New Roman"/>
                  <a:cs typeface="Times New Roman"/>
                </a:rPr>
                <a:t>Completeness review + written notification</a:t>
              </a:r>
              <a:endParaRPr lang="en-US" sz="2000">
                <a:effectLst/>
                <a:latin typeface="Times New Roman"/>
                <a:ea typeface="Times New Roman"/>
              </a:endParaRPr>
            </a:p>
          </p:txBody>
        </p:sp>
        <p:sp>
          <p:nvSpPr>
            <p:cNvPr id="11" name="Freeform 10" descr="arrow"/>
            <p:cNvSpPr/>
            <p:nvPr/>
          </p:nvSpPr>
          <p:spPr>
            <a:xfrm>
              <a:off x="3705225" y="257175"/>
              <a:ext cx="313690" cy="367030"/>
            </a:xfrm>
            <a:custGeom>
              <a:avLst/>
              <a:gdLst>
                <a:gd name="connsiteX0" fmla="*/ 0 w 314032"/>
                <a:gd name="connsiteY0" fmla="*/ 73472 h 367359"/>
                <a:gd name="connsiteX1" fmla="*/ 157016 w 314032"/>
                <a:gd name="connsiteY1" fmla="*/ 73472 h 367359"/>
                <a:gd name="connsiteX2" fmla="*/ 157016 w 314032"/>
                <a:gd name="connsiteY2" fmla="*/ 0 h 367359"/>
                <a:gd name="connsiteX3" fmla="*/ 314032 w 314032"/>
                <a:gd name="connsiteY3" fmla="*/ 183680 h 367359"/>
                <a:gd name="connsiteX4" fmla="*/ 157016 w 314032"/>
                <a:gd name="connsiteY4" fmla="*/ 367359 h 367359"/>
                <a:gd name="connsiteX5" fmla="*/ 157016 w 314032"/>
                <a:gd name="connsiteY5" fmla="*/ 293887 h 367359"/>
                <a:gd name="connsiteX6" fmla="*/ 0 w 314032"/>
                <a:gd name="connsiteY6" fmla="*/ 293887 h 367359"/>
                <a:gd name="connsiteX7" fmla="*/ 0 w 314032"/>
                <a:gd name="connsiteY7" fmla="*/ 73472 h 36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032" h="367359">
                  <a:moveTo>
                    <a:pt x="0" y="73472"/>
                  </a:moveTo>
                  <a:lnTo>
                    <a:pt x="157016" y="73472"/>
                  </a:lnTo>
                  <a:lnTo>
                    <a:pt x="157016" y="0"/>
                  </a:lnTo>
                  <a:lnTo>
                    <a:pt x="314032" y="183680"/>
                  </a:lnTo>
                  <a:lnTo>
                    <a:pt x="157016" y="367359"/>
                  </a:lnTo>
                  <a:lnTo>
                    <a:pt x="157016" y="293887"/>
                  </a:lnTo>
                  <a:lnTo>
                    <a:pt x="0" y="293887"/>
                  </a:lnTo>
                  <a:lnTo>
                    <a:pt x="0" y="73472"/>
                  </a:lnTo>
                  <a:close/>
                </a:path>
              </a:pathLst>
            </a:custGeom>
            <a:solidFill>
              <a:schemeClr val="accent4">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endParaRPr lang="en-US" sz="1400"/>
            </a:p>
          </p:txBody>
        </p:sp>
        <p:sp>
          <p:nvSpPr>
            <p:cNvPr id="12" name="Freeform 11" descr="60 calendar days from notification &#10;for technical review&#10;"/>
            <p:cNvSpPr/>
            <p:nvPr/>
          </p:nvSpPr>
          <p:spPr>
            <a:xfrm>
              <a:off x="4143375" y="-1"/>
              <a:ext cx="1480820" cy="1119446"/>
            </a:xfrm>
            <a:custGeom>
              <a:avLst/>
              <a:gdLst>
                <a:gd name="connsiteX0" fmla="*/ 0 w 1481286"/>
                <a:gd name="connsiteY0" fmla="*/ 88877 h 888771"/>
                <a:gd name="connsiteX1" fmla="*/ 88877 w 1481286"/>
                <a:gd name="connsiteY1" fmla="*/ 0 h 888771"/>
                <a:gd name="connsiteX2" fmla="*/ 1392409 w 1481286"/>
                <a:gd name="connsiteY2" fmla="*/ 0 h 888771"/>
                <a:gd name="connsiteX3" fmla="*/ 1481286 w 1481286"/>
                <a:gd name="connsiteY3" fmla="*/ 88877 h 888771"/>
                <a:gd name="connsiteX4" fmla="*/ 1481286 w 1481286"/>
                <a:gd name="connsiteY4" fmla="*/ 799894 h 888771"/>
                <a:gd name="connsiteX5" fmla="*/ 1392409 w 1481286"/>
                <a:gd name="connsiteY5" fmla="*/ 888771 h 888771"/>
                <a:gd name="connsiteX6" fmla="*/ 88877 w 1481286"/>
                <a:gd name="connsiteY6" fmla="*/ 888771 h 888771"/>
                <a:gd name="connsiteX7" fmla="*/ 0 w 1481286"/>
                <a:gd name="connsiteY7" fmla="*/ 799894 h 888771"/>
                <a:gd name="connsiteX8" fmla="*/ 0 w 1481286"/>
                <a:gd name="connsiteY8" fmla="*/ 88877 h 88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286" h="888771">
                  <a:moveTo>
                    <a:pt x="0" y="88877"/>
                  </a:moveTo>
                  <a:cubicBezTo>
                    <a:pt x="0" y="39792"/>
                    <a:pt x="39792" y="0"/>
                    <a:pt x="88877" y="0"/>
                  </a:cubicBezTo>
                  <a:lnTo>
                    <a:pt x="1392409" y="0"/>
                  </a:lnTo>
                  <a:cubicBezTo>
                    <a:pt x="1441494" y="0"/>
                    <a:pt x="1481286" y="39792"/>
                    <a:pt x="1481286" y="88877"/>
                  </a:cubicBezTo>
                  <a:lnTo>
                    <a:pt x="1481286" y="799894"/>
                  </a:lnTo>
                  <a:cubicBezTo>
                    <a:pt x="1481286" y="848979"/>
                    <a:pt x="1441494" y="888771"/>
                    <a:pt x="1392409" y="888771"/>
                  </a:cubicBezTo>
                  <a:lnTo>
                    <a:pt x="88877" y="888771"/>
                  </a:lnTo>
                  <a:cubicBezTo>
                    <a:pt x="39792" y="888771"/>
                    <a:pt x="0" y="848979"/>
                    <a:pt x="0" y="799894"/>
                  </a:cubicBezTo>
                  <a:lnTo>
                    <a:pt x="0" y="88877"/>
                  </a:lnTo>
                  <a:close/>
                </a:path>
              </a:pathLst>
            </a:custGeom>
            <a:noFill/>
            <a:ln>
              <a:solidFill>
                <a:schemeClr val="tx2">
                  <a:lumMod val="75000"/>
                  <a:lumOff val="2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algn="ctr">
                <a:lnSpc>
                  <a:spcPct val="90000"/>
                </a:lnSpc>
                <a:spcBef>
                  <a:spcPts val="0"/>
                </a:spcBef>
                <a:spcAft>
                  <a:spcPts val="505"/>
                </a:spcAft>
              </a:pPr>
              <a:r>
                <a:rPr lang="en-US" sz="2000" b="1" kern="1200">
                  <a:solidFill>
                    <a:srgbClr val="000000"/>
                  </a:solidFill>
                  <a:effectLst/>
                  <a:latin typeface="Century Gothic"/>
                  <a:ea typeface="Times New Roman"/>
                  <a:cs typeface="Times New Roman"/>
                </a:rPr>
                <a:t>60 calendar days </a:t>
              </a:r>
              <a:r>
                <a:rPr lang="en-US" sz="2000" kern="1200">
                  <a:solidFill>
                    <a:srgbClr val="000000"/>
                  </a:solidFill>
                  <a:effectLst/>
                  <a:latin typeface="Century Gothic"/>
                  <a:ea typeface="Times New Roman"/>
                  <a:cs typeface="Times New Roman"/>
                </a:rPr>
                <a:t>from notification </a:t>
              </a:r>
              <a:br>
                <a:rPr lang="en-US" sz="2000" kern="1200">
                  <a:solidFill>
                    <a:srgbClr val="000000"/>
                  </a:solidFill>
                  <a:effectLst/>
                  <a:latin typeface="Century Gothic"/>
                  <a:ea typeface="Times New Roman"/>
                  <a:cs typeface="Times New Roman"/>
                </a:rPr>
              </a:br>
              <a:r>
                <a:rPr lang="en-US" sz="2000" kern="1200">
                  <a:solidFill>
                    <a:srgbClr val="000000"/>
                  </a:solidFill>
                  <a:effectLst/>
                  <a:latin typeface="Century Gothic"/>
                  <a:ea typeface="Times New Roman"/>
                  <a:cs typeface="Times New Roman"/>
                </a:rPr>
                <a:t>for technical review</a:t>
              </a:r>
              <a:endParaRPr lang="en-US" sz="2000">
                <a:effectLst/>
                <a:latin typeface="Times New Roman"/>
                <a:ea typeface="Times New Roman"/>
              </a:endParaRPr>
            </a:p>
          </p:txBody>
        </p:sp>
      </p:grpSp>
      <p:sp>
        <p:nvSpPr>
          <p:cNvPr id="3" name="Text Placeholder 2"/>
          <p:cNvSpPr>
            <a:spLocks noGrp="1"/>
          </p:cNvSpPr>
          <p:nvPr>
            <p:ph type="body" sz="quarter" idx="11"/>
          </p:nvPr>
        </p:nvSpPr>
        <p:spPr/>
        <p:txBody>
          <a:bodyPr/>
          <a:lstStyle/>
          <a:p>
            <a:r>
              <a:rPr lang="en-US">
                <a:solidFill>
                  <a:srgbClr val="1A805B">
                    <a:lumMod val="75000"/>
                  </a:srgbClr>
                </a:solidFill>
              </a:rPr>
              <a:t>4c. | ESM PLAN SUBMITTAL &amp; REVIEW</a:t>
            </a:r>
            <a:r>
              <a:rPr lang="en-US"/>
              <a:t>| Pg. 7</a:t>
            </a:r>
          </a:p>
        </p:txBody>
      </p:sp>
    </p:spTree>
    <p:custDataLst>
      <p:tags r:id="rId1"/>
    </p:custDataLst>
    <p:extLst>
      <p:ext uri="{BB962C8B-B14F-4D97-AF65-F5344CB8AC3E}">
        <p14:creationId xmlns:p14="http://schemas.microsoft.com/office/powerpoint/2010/main" val="3277026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3"/>
          <p:cNvSpPr>
            <a:spLocks noGrp="1"/>
          </p:cNvSpPr>
          <p:nvPr>
            <p:ph type="title"/>
          </p:nvPr>
        </p:nvSpPr>
        <p:spPr/>
        <p:txBody>
          <a:bodyPr>
            <a:normAutofit/>
          </a:bodyPr>
          <a:lstStyle/>
          <a:p>
            <a:r>
              <a:rPr lang="en-US"/>
              <a:t>ESM Plan Submittal &amp; Review</a:t>
            </a:r>
          </a:p>
        </p:txBody>
      </p:sp>
      <p:sp>
        <p:nvSpPr>
          <p:cNvPr id="2" name="Content Placeholder 1"/>
          <p:cNvSpPr>
            <a:spLocks noGrp="1"/>
          </p:cNvSpPr>
          <p:nvPr>
            <p:ph idx="1"/>
          </p:nvPr>
        </p:nvSpPr>
        <p:spPr/>
        <p:txBody>
          <a:bodyPr vert="horz" lIns="91440" tIns="45720" rIns="91440" bIns="45720" rtlCol="0" anchor="t">
            <a:normAutofit/>
          </a:bodyPr>
          <a:lstStyle/>
          <a:p>
            <a:r>
              <a:rPr lang="en-US"/>
              <a:t>Resubmittal</a:t>
            </a:r>
          </a:p>
          <a:p>
            <a:pPr lvl="1"/>
            <a:r>
              <a:rPr lang="en-US"/>
              <a:t>VESMP authority has </a:t>
            </a:r>
            <a:r>
              <a:rPr lang="en-US" b="1" i="1" u="sng"/>
              <a:t>45 calendar days</a:t>
            </a:r>
            <a:r>
              <a:rPr lang="en-US"/>
              <a:t> from the date of resubmission to review a plan that was previously disapproved.</a:t>
            </a:r>
            <a:endParaRPr lang="en-US">
              <a:cs typeface="Calibri"/>
            </a:endParaRPr>
          </a:p>
          <a:p>
            <a:pPr lvl="1"/>
            <a:r>
              <a:rPr lang="en-US"/>
              <a:t>This </a:t>
            </a:r>
            <a:r>
              <a:rPr lang="en-US" i="1" u="sng"/>
              <a:t>45-day</a:t>
            </a:r>
            <a:r>
              <a:rPr lang="en-US"/>
              <a:t> review period includes a new completeness review within the </a:t>
            </a:r>
            <a:r>
              <a:rPr lang="en-US" b="1" i="1" u="sng"/>
              <a:t>first 15 days</a:t>
            </a:r>
            <a:r>
              <a:rPr lang="en-US"/>
              <a:t>.</a:t>
            </a:r>
            <a:endParaRPr lang="en-US">
              <a:cs typeface="Calibri"/>
            </a:endParaRPr>
          </a:p>
        </p:txBody>
      </p:sp>
      <p:sp>
        <p:nvSpPr>
          <p:cNvPr id="3" name="Text Placeholder 2"/>
          <p:cNvSpPr>
            <a:spLocks noGrp="1"/>
          </p:cNvSpPr>
          <p:nvPr>
            <p:ph type="body" sz="quarter" idx="11"/>
          </p:nvPr>
        </p:nvSpPr>
        <p:spPr/>
        <p:txBody>
          <a:bodyPr/>
          <a:lstStyle/>
          <a:p>
            <a:r>
              <a:rPr lang="en-US">
                <a:solidFill>
                  <a:srgbClr val="1A805B">
                    <a:lumMod val="75000"/>
                  </a:srgbClr>
                </a:solidFill>
              </a:rPr>
              <a:t>4c. | ESM PLAN SUBMITTAL &amp; REVIEW</a:t>
            </a:r>
            <a:r>
              <a:rPr lang="en-US"/>
              <a:t>| Pg. 8</a:t>
            </a:r>
          </a:p>
        </p:txBody>
      </p:sp>
    </p:spTree>
    <p:custDataLst>
      <p:tags r:id="rId1"/>
    </p:custDataLst>
    <p:extLst>
      <p:ext uri="{BB962C8B-B14F-4D97-AF65-F5344CB8AC3E}">
        <p14:creationId xmlns:p14="http://schemas.microsoft.com/office/powerpoint/2010/main" val="9496683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3"/>
          <p:cNvSpPr>
            <a:spLocks noGrp="1"/>
          </p:cNvSpPr>
          <p:nvPr>
            <p:ph type="title"/>
          </p:nvPr>
        </p:nvSpPr>
        <p:spPr/>
        <p:txBody>
          <a:bodyPr>
            <a:normAutofit/>
          </a:bodyPr>
          <a:lstStyle/>
          <a:p>
            <a:r>
              <a:rPr lang="en-US"/>
              <a:t>ESM Plan Submittal &amp; Review</a:t>
            </a:r>
          </a:p>
        </p:txBody>
      </p:sp>
      <p:sp>
        <p:nvSpPr>
          <p:cNvPr id="2" name="Content Placeholder 1"/>
          <p:cNvSpPr>
            <a:spLocks noGrp="1"/>
          </p:cNvSpPr>
          <p:nvPr>
            <p:ph idx="1"/>
          </p:nvPr>
        </p:nvSpPr>
        <p:spPr/>
        <p:txBody>
          <a:bodyPr/>
          <a:lstStyle/>
          <a:p>
            <a:r>
              <a:rPr lang="en-US"/>
              <a:t>Modifications</a:t>
            </a:r>
          </a:p>
          <a:p>
            <a:pPr lvl="1"/>
            <a:r>
              <a:rPr lang="en-US"/>
              <a:t>VESMP authority has </a:t>
            </a:r>
            <a:r>
              <a:rPr lang="en-US" b="1" i="1" u="sng"/>
              <a:t>60 calendar days</a:t>
            </a:r>
            <a:r>
              <a:rPr lang="en-US"/>
              <a:t> to respond in writing to plans that have been modified after approval with either an approval or disapproval. ESM plans modified or changed and submitted for review are treated as new submittals.</a:t>
            </a:r>
          </a:p>
        </p:txBody>
      </p:sp>
      <p:sp>
        <p:nvSpPr>
          <p:cNvPr id="3" name="Text Placeholder 2"/>
          <p:cNvSpPr>
            <a:spLocks noGrp="1"/>
          </p:cNvSpPr>
          <p:nvPr>
            <p:ph type="body" sz="quarter" idx="11"/>
          </p:nvPr>
        </p:nvSpPr>
        <p:spPr/>
        <p:txBody>
          <a:bodyPr/>
          <a:lstStyle/>
          <a:p>
            <a:r>
              <a:rPr lang="en-US">
                <a:solidFill>
                  <a:srgbClr val="1A805B">
                    <a:lumMod val="75000"/>
                  </a:srgbClr>
                </a:solidFill>
              </a:rPr>
              <a:t>4c. | ESM PLAN SUBMITTAL &amp; REVIEW</a:t>
            </a:r>
            <a:r>
              <a:rPr lang="en-US"/>
              <a:t>| Pg. 8</a:t>
            </a:r>
          </a:p>
        </p:txBody>
      </p:sp>
    </p:spTree>
    <p:custDataLst>
      <p:tags r:id="rId1"/>
    </p:custDataLst>
    <p:extLst>
      <p:ext uri="{BB962C8B-B14F-4D97-AF65-F5344CB8AC3E}">
        <p14:creationId xmlns:p14="http://schemas.microsoft.com/office/powerpoint/2010/main" val="5813020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KQjUpsgv"/>
  <p:tag name="ARTICULATE_DESIGN_ID_CERTIFICATION TEMPLATE 2" val="I92Qrldf"/>
  <p:tag name="ARTICULATE_SLIDE_COUNT" val="6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ertification Template 2">
  <a:themeElements>
    <a:clrScheme name="Custom 1">
      <a:dk1>
        <a:srgbClr val="000000"/>
      </a:dk1>
      <a:lt1>
        <a:srgbClr val="FFFFFF"/>
      </a:lt1>
      <a:dk2>
        <a:srgbClr val="163748"/>
      </a:dk2>
      <a:lt2>
        <a:srgbClr val="40B4AB"/>
      </a:lt2>
      <a:accent1>
        <a:srgbClr val="1A805B"/>
      </a:accent1>
      <a:accent2>
        <a:srgbClr val="94B541"/>
      </a:accent2>
      <a:accent3>
        <a:srgbClr val="FEC93B"/>
      </a:accent3>
      <a:accent4>
        <a:srgbClr val="FF6546"/>
      </a:accent4>
      <a:accent5>
        <a:srgbClr val="E53E3C"/>
      </a:accent5>
      <a:accent6>
        <a:srgbClr val="6A1F28"/>
      </a:accent6>
      <a:hlink>
        <a:srgbClr val="163748"/>
      </a:hlink>
      <a:folHlink>
        <a:srgbClr val="16374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AC5C3F0EF88C948A08E48FBA31C2997" ma:contentTypeVersion="15" ma:contentTypeDescription="Create a new document." ma:contentTypeScope="" ma:versionID="977a81e217fb3c63a5c76cf4edfa0e2a">
  <xsd:schema xmlns:xsd="http://www.w3.org/2001/XMLSchema" xmlns:xs="http://www.w3.org/2001/XMLSchema" xmlns:p="http://schemas.microsoft.com/office/2006/metadata/properties" xmlns:ns2="6e295c49-992b-4b27-b85c-f0640d66ec85" xmlns:ns3="465a23b2-135f-454d-be52-f07bbef8c8fe" targetNamespace="http://schemas.microsoft.com/office/2006/metadata/properties" ma:root="true" ma:fieldsID="13e4e760a32d8a3c9e37be2e80f25463" ns2:_="" ns3:_="">
    <xsd:import namespace="6e295c49-992b-4b27-b85c-f0640d66ec85"/>
    <xsd:import namespace="465a23b2-135f-454d-be52-f07bbef8c8fe"/>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295c49-992b-4b27-b85c-f0640d66ec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0920e099-540f-4e49-b54d-0e500676ccfd"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65a23b2-135f-454d-be52-f07bbef8c8f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2b1ab391-bfa7-4953-9f10-91a3d97333fd}" ma:internalName="TaxCatchAll" ma:showField="CatchAllData" ma:web="465a23b2-135f-454d-be52-f07bbef8c8fe">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e295c49-992b-4b27-b85c-f0640d66ec85">
      <Terms xmlns="http://schemas.microsoft.com/office/infopath/2007/PartnerControls"/>
    </lcf76f155ced4ddcb4097134ff3c332f>
    <TaxCatchAll xmlns="465a23b2-135f-454d-be52-f07bbef8c8fe" xsi:nil="true"/>
    <MediaLengthInSeconds xmlns="6e295c49-992b-4b27-b85c-f0640d66ec8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49C1C61-041B-4B28-8540-38A512751418}">
  <ds:schemaRefs>
    <ds:schemaRef ds:uri="465a23b2-135f-454d-be52-f07bbef8c8fe"/>
    <ds:schemaRef ds:uri="6e295c49-992b-4b27-b85c-f0640d66ec8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E484633-737C-4964-ABF9-E3300425E7A1}">
  <ds:schemaRefs>
    <ds:schemaRef ds:uri="465a23b2-135f-454d-be52-f07bbef8c8fe"/>
    <ds:schemaRef ds:uri="6e295c49-992b-4b27-b85c-f0640d66ec85"/>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1F2AF475-8158-4E5B-BA9F-AFC4F363D6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Certification Template 2</Template>
  <TotalTime>469</TotalTime>
  <Words>6842</Words>
  <Application>Microsoft Office PowerPoint</Application>
  <PresentationFormat>On-screen Show (4:3)</PresentationFormat>
  <Paragraphs>720</Paragraphs>
  <Slides>57</Slides>
  <Notes>57</Notes>
  <HiddenSlides>5</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57</vt:i4>
      </vt:variant>
    </vt:vector>
  </HeadingPairs>
  <TitlesOfParts>
    <vt:vector size="65" baseType="lpstr">
      <vt:lpstr>Arial</vt:lpstr>
      <vt:lpstr>Calibri</vt:lpstr>
      <vt:lpstr>Century Gothic</vt:lpstr>
      <vt:lpstr>Gill Sans MT Condensed</vt:lpstr>
      <vt:lpstr>Open Sans</vt:lpstr>
      <vt:lpstr>Times New Roman</vt:lpstr>
      <vt:lpstr>Wingdings</vt:lpstr>
      <vt:lpstr>Certification Template 2</vt:lpstr>
      <vt:lpstr>Module 4</vt:lpstr>
      <vt:lpstr>Table of Contents</vt:lpstr>
      <vt:lpstr>Module 4b.</vt:lpstr>
      <vt:lpstr>Application Package</vt:lpstr>
      <vt:lpstr>Application Package</vt:lpstr>
      <vt:lpstr>Module 4c.</vt:lpstr>
      <vt:lpstr>ESM Plan Submittal &amp; Review</vt:lpstr>
      <vt:lpstr>ESM Plan Submittal &amp; Review</vt:lpstr>
      <vt:lpstr>ESM Plan Submittal &amp; Review</vt:lpstr>
      <vt:lpstr>SWM Plan Contents</vt:lpstr>
      <vt:lpstr>QuickPoll</vt:lpstr>
      <vt:lpstr>QuickPoll</vt:lpstr>
      <vt:lpstr>SWM Plan</vt:lpstr>
      <vt:lpstr>SWM Plan</vt:lpstr>
      <vt:lpstr>SWM Plan</vt:lpstr>
      <vt:lpstr>Grandfathering</vt:lpstr>
      <vt:lpstr>Grandfathering</vt:lpstr>
      <vt:lpstr>Grandfathering</vt:lpstr>
      <vt:lpstr>Grandfathering</vt:lpstr>
      <vt:lpstr>Grandfathering</vt:lpstr>
      <vt:lpstr>Offsite Compliance Options</vt:lpstr>
      <vt:lpstr>Offsite Compliance Options</vt:lpstr>
      <vt:lpstr>Offsite Compliance Options</vt:lpstr>
      <vt:lpstr>Offsite Compliance Options</vt:lpstr>
      <vt:lpstr>Offsite Compliance Options</vt:lpstr>
      <vt:lpstr>Offsite Compliance Options</vt:lpstr>
      <vt:lpstr>Offsite Compliance Options</vt:lpstr>
      <vt:lpstr>Nonpoint Source Nutrient Trading</vt:lpstr>
      <vt:lpstr>Conditions When Offsite Options Must be Allowed</vt:lpstr>
      <vt:lpstr>Offsite Compliance Options</vt:lpstr>
      <vt:lpstr>Requesting an Exception </vt:lpstr>
      <vt:lpstr>Requesting an Exception </vt:lpstr>
      <vt:lpstr>Requesting an Exception </vt:lpstr>
      <vt:lpstr>Security for Performance</vt:lpstr>
      <vt:lpstr>Q&amp;A</vt:lpstr>
      <vt:lpstr>Module 4d.</vt:lpstr>
      <vt:lpstr>LDA sizes (875-20)</vt:lpstr>
      <vt:lpstr>SFD Coverage Details</vt:lpstr>
      <vt:lpstr>Module 4e.</vt:lpstr>
      <vt:lpstr>Role of the Locality VESMP Authority</vt:lpstr>
      <vt:lpstr>Registration Statement</vt:lpstr>
      <vt:lpstr>Registration Statement Instructions</vt:lpstr>
      <vt:lpstr>Registration Statement Instructions</vt:lpstr>
      <vt:lpstr>Registration Statement Instructions</vt:lpstr>
      <vt:lpstr>Registration Statement Instructions</vt:lpstr>
      <vt:lpstr>Registration Statement Instructions</vt:lpstr>
      <vt:lpstr>Impaired Waters and Waters with TMDL Limitations</vt:lpstr>
      <vt:lpstr>Registration Statement Instructions</vt:lpstr>
      <vt:lpstr>Registration Statement Instructions</vt:lpstr>
      <vt:lpstr>Fees</vt:lpstr>
      <vt:lpstr>CGP Issuance</vt:lpstr>
      <vt:lpstr>CGP Issuance</vt:lpstr>
      <vt:lpstr>Q&amp;A</vt:lpstr>
      <vt:lpstr>Knowledge Check Questions</vt:lpstr>
      <vt:lpstr>Knowledge Check Questions</vt:lpstr>
      <vt:lpstr>Knowledge Check Questions</vt:lpstr>
      <vt:lpstr>Knowledge Check Questions</vt:lpstr>
    </vt:vector>
  </TitlesOfParts>
  <Company>Virginia IT Infrastructure Partnership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 Administrator for Stormwater Management Module 4 Presentation</dc:title>
  <dc:creator>Lisa Hardy</dc:creator>
  <cp:lastModifiedBy>Shrewsbury, Nicholaus (DEQ)</cp:lastModifiedBy>
  <cp:revision>1</cp:revision>
  <cp:lastPrinted>2018-01-09T21:07:05Z</cp:lastPrinted>
  <dcterms:created xsi:type="dcterms:W3CDTF">2015-08-12T15:50:11Z</dcterms:created>
  <dcterms:modified xsi:type="dcterms:W3CDTF">2025-08-18T16:40:28Z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CC779433-6652-4B27-869A-976516BC7DC2</vt:lpwstr>
  </property>
  <property fmtid="{D5CDD505-2E9C-101B-9397-08002B2CF9AE}" pid="3" name="ArticulatePath">
    <vt:lpwstr>Module 4</vt:lpwstr>
  </property>
  <property fmtid="{D5CDD505-2E9C-101B-9397-08002B2CF9AE}" pid="4" name="ContentTypeId">
    <vt:lpwstr>0x010100BAC5C3F0EF88C948A08E48FBA31C2997</vt:lpwstr>
  </property>
  <property fmtid="{D5CDD505-2E9C-101B-9397-08002B2CF9AE}" pid="5" name="Order">
    <vt:r8>3066400</vt:r8>
  </property>
  <property fmtid="{D5CDD505-2E9C-101B-9397-08002B2CF9AE}" pid="6" name="xd_Signature">
    <vt:bool>false</vt:bool>
  </property>
  <property fmtid="{D5CDD505-2E9C-101B-9397-08002B2CF9AE}" pid="7" name="xd_ProgID">
    <vt:lpwstr/>
  </property>
  <property fmtid="{D5CDD505-2E9C-101B-9397-08002B2CF9AE}" pid="8" name="_ExtendedDescription">
    <vt:lpwstr/>
  </property>
  <property fmtid="{D5CDD505-2E9C-101B-9397-08002B2CF9AE}" pid="9" name="TriggerFlowInfo">
    <vt:lpwstr/>
  </property>
  <property fmtid="{D5CDD505-2E9C-101B-9397-08002B2CF9AE}" pid="10" name="ComplianceAssetId">
    <vt:lpwstr/>
  </property>
  <property fmtid="{D5CDD505-2E9C-101B-9397-08002B2CF9AE}" pid="11" name="TemplateUrl">
    <vt:lpwstr/>
  </property>
  <property fmtid="{D5CDD505-2E9C-101B-9397-08002B2CF9AE}" pid="12" name="MediaServiceImageTags">
    <vt:lpwstr/>
  </property>
</Properties>
</file>