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2.xml" ContentType="application/vnd.openxmlformats-officedocument.theme+xml"/>
  <Override PartName="/ppt/tags/tag16.xml" ContentType="application/vnd.openxmlformats-officedocument.presentationml.tags+xml"/>
  <Override PartName="/ppt/notesSlides/notesSlide1.xml" ContentType="application/vnd.openxmlformats-officedocument.presentationml.notesSlide+xml"/>
  <Override PartName="/ppt/tags/tag17.xml" ContentType="application/vnd.openxmlformats-officedocument.presentationml.tags+xml"/>
  <Override PartName="/ppt/notesSlides/notesSlide2.xml" ContentType="application/vnd.openxmlformats-officedocument.presentationml.notesSlide+xml"/>
  <Override PartName="/ppt/tags/tag18.xml" ContentType="application/vnd.openxmlformats-officedocument.presentationml.tags+xml"/>
  <Override PartName="/ppt/notesSlides/notesSlide3.xml" ContentType="application/vnd.openxmlformats-officedocument.presentationml.notesSlide+xml"/>
  <Override PartName="/ppt/tags/tag19.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notesSlides/notesSlide7.xml" ContentType="application/vnd.openxmlformats-officedocument.presentationml.notesSlide+xml"/>
  <Override PartName="/ppt/tags/tag23.xml" ContentType="application/vnd.openxmlformats-officedocument.presentationml.tags+xml"/>
  <Override PartName="/ppt/notesSlides/notesSlide8.xml" ContentType="application/vnd.openxmlformats-officedocument.presentationml.notesSlide+xml"/>
  <Override PartName="/ppt/tags/tag24.xml" ContentType="application/vnd.openxmlformats-officedocument.presentationml.tags+xml"/>
  <Override PartName="/ppt/notesSlides/notesSlide9.xml" ContentType="application/vnd.openxmlformats-officedocument.presentationml.notesSlide+xml"/>
  <Override PartName="/ppt/tags/tag25.xml" ContentType="application/vnd.openxmlformats-officedocument.presentationml.tags+xml"/>
  <Override PartName="/ppt/notesSlides/notesSlide10.xml" ContentType="application/vnd.openxmlformats-officedocument.presentationml.notesSlide+xml"/>
  <Override PartName="/ppt/tags/tag26.xml" ContentType="application/vnd.openxmlformats-officedocument.presentationml.tags+xml"/>
  <Override PartName="/ppt/notesSlides/notesSlide11.xml" ContentType="application/vnd.openxmlformats-officedocument.presentationml.notesSlide+xml"/>
  <Override PartName="/ppt/tags/tag27.xml" ContentType="application/vnd.openxmlformats-officedocument.presentationml.tags+xml"/>
  <Override PartName="/ppt/notesSlides/notesSlide12.xml" ContentType="application/vnd.openxmlformats-officedocument.presentationml.notesSlide+xml"/>
  <Override PartName="/ppt/tags/tag28.xml" ContentType="application/vnd.openxmlformats-officedocument.presentationml.tags+xml"/>
  <Override PartName="/ppt/notesSlides/notesSlide13.xml" ContentType="application/vnd.openxmlformats-officedocument.presentationml.notesSlide+xml"/>
  <Override PartName="/ppt/tags/tag29.xml" ContentType="application/vnd.openxmlformats-officedocument.presentationml.tags+xml"/>
  <Override PartName="/ppt/notesSlides/notesSlide14.xml" ContentType="application/vnd.openxmlformats-officedocument.presentationml.notesSlide+xml"/>
  <Override PartName="/ppt/tags/tag30.xml" ContentType="application/vnd.openxmlformats-officedocument.presentationml.tags+xml"/>
  <Override PartName="/ppt/notesSlides/notesSlide15.xml" ContentType="application/vnd.openxmlformats-officedocument.presentationml.notesSlide+xml"/>
  <Override PartName="/ppt/tags/tag31.xml" ContentType="application/vnd.openxmlformats-officedocument.presentationml.tags+xml"/>
  <Override PartName="/ppt/notesSlides/notesSlide16.xml" ContentType="application/vnd.openxmlformats-officedocument.presentationml.notesSlide+xml"/>
  <Override PartName="/ppt/tags/tag32.xml" ContentType="application/vnd.openxmlformats-officedocument.presentationml.tags+xml"/>
  <Override PartName="/ppt/notesSlides/notesSlide17.xml" ContentType="application/vnd.openxmlformats-officedocument.presentationml.notesSlide+xml"/>
  <Override PartName="/ppt/tags/tag33.xml" ContentType="application/vnd.openxmlformats-officedocument.presentationml.tags+xml"/>
  <Override PartName="/ppt/notesSlides/notesSlide18.xml" ContentType="application/vnd.openxmlformats-officedocument.presentationml.notesSlide+xml"/>
  <Override PartName="/ppt/tags/tag34.xml" ContentType="application/vnd.openxmlformats-officedocument.presentationml.tags+xml"/>
  <Override PartName="/ppt/notesSlides/notesSlide19.xml" ContentType="application/vnd.openxmlformats-officedocument.presentationml.notesSlide+xml"/>
  <Override PartName="/ppt/tags/tag35.xml" ContentType="application/vnd.openxmlformats-officedocument.presentationml.tags+xml"/>
  <Override PartName="/ppt/notesSlides/notesSlide20.xml" ContentType="application/vnd.openxmlformats-officedocument.presentationml.notesSlide+xml"/>
  <Override PartName="/ppt/tags/tag36.xml" ContentType="application/vnd.openxmlformats-officedocument.presentationml.tags+xml"/>
  <Override PartName="/ppt/notesSlides/notesSlide21.xml" ContentType="application/vnd.openxmlformats-officedocument.presentationml.notesSlide+xml"/>
  <Override PartName="/ppt/tags/tag37.xml" ContentType="application/vnd.openxmlformats-officedocument.presentationml.tags+xml"/>
  <Override PartName="/ppt/notesSlides/notesSlide22.xml" ContentType="application/vnd.openxmlformats-officedocument.presentationml.notesSlide+xml"/>
  <Override PartName="/ppt/tags/tag38.xml" ContentType="application/vnd.openxmlformats-officedocument.presentationml.tags+xml"/>
  <Override PartName="/ppt/notesSlides/notesSlide23.xml" ContentType="application/vnd.openxmlformats-officedocument.presentationml.notesSlide+xml"/>
  <Override PartName="/ppt/tags/tag39.xml" ContentType="application/vnd.openxmlformats-officedocument.presentationml.tags+xml"/>
  <Override PartName="/ppt/notesSlides/notesSlide24.xml" ContentType="application/vnd.openxmlformats-officedocument.presentationml.notesSlide+xml"/>
  <Override PartName="/ppt/tags/tag40.xml" ContentType="application/vnd.openxmlformats-officedocument.presentationml.tags+xml"/>
  <Override PartName="/ppt/notesSlides/notesSlide25.xml" ContentType="application/vnd.openxmlformats-officedocument.presentationml.notesSlide+xml"/>
  <Override PartName="/ppt/tags/tag41.xml" ContentType="application/vnd.openxmlformats-officedocument.presentationml.tags+xml"/>
  <Override PartName="/ppt/notesSlides/notesSlide26.xml" ContentType="application/vnd.openxmlformats-officedocument.presentationml.notesSlide+xml"/>
  <Override PartName="/ppt/tags/tag42.xml" ContentType="application/vnd.openxmlformats-officedocument.presentationml.tags+xml"/>
  <Override PartName="/ppt/notesSlides/notesSlide27.xml" ContentType="application/vnd.openxmlformats-officedocument.presentationml.notesSlide+xml"/>
  <Override PartName="/ppt/tags/tag43.xml" ContentType="application/vnd.openxmlformats-officedocument.presentationml.tags+xml"/>
  <Override PartName="/ppt/notesSlides/notesSlide28.xml" ContentType="application/vnd.openxmlformats-officedocument.presentationml.notesSlide+xml"/>
  <Override PartName="/ppt/tags/tag44.xml" ContentType="application/vnd.openxmlformats-officedocument.presentationml.tags+xml"/>
  <Override PartName="/ppt/notesSlides/notesSlide29.xml" ContentType="application/vnd.openxmlformats-officedocument.presentationml.notesSlide+xml"/>
  <Override PartName="/ppt/tags/tag45.xml" ContentType="application/vnd.openxmlformats-officedocument.presentationml.tags+xml"/>
  <Override PartName="/ppt/notesSlides/notesSlide30.xml" ContentType="application/vnd.openxmlformats-officedocument.presentationml.notesSlide+xml"/>
  <Override PartName="/ppt/tags/tag46.xml" ContentType="application/vnd.openxmlformats-officedocument.presentationml.tags+xml"/>
  <Override PartName="/ppt/notesSlides/notesSlide31.xml" ContentType="application/vnd.openxmlformats-officedocument.presentationml.notesSlide+xml"/>
  <Override PartName="/ppt/tags/tag47.xml" ContentType="application/vnd.openxmlformats-officedocument.presentationml.tags+xml"/>
  <Override PartName="/ppt/notesSlides/notesSlide32.xml" ContentType="application/vnd.openxmlformats-officedocument.presentationml.notesSlide+xml"/>
  <Override PartName="/ppt/tags/tag48.xml" ContentType="application/vnd.openxmlformats-officedocument.presentationml.tags+xml"/>
  <Override PartName="/ppt/notesSlides/notesSlide33.xml" ContentType="application/vnd.openxmlformats-officedocument.presentationml.notesSlide+xml"/>
  <Override PartName="/ppt/tags/tag49.xml" ContentType="application/vnd.openxmlformats-officedocument.presentationml.tags+xml"/>
  <Override PartName="/ppt/notesSlides/notesSlide34.xml" ContentType="application/vnd.openxmlformats-officedocument.presentationml.notesSlide+xml"/>
  <Override PartName="/ppt/tags/tag50.xml" ContentType="application/vnd.openxmlformats-officedocument.presentationml.tags+xml"/>
  <Override PartName="/ppt/notesSlides/notesSlide35.xml" ContentType="application/vnd.openxmlformats-officedocument.presentationml.notesSlide+xml"/>
  <Override PartName="/ppt/tags/tag51.xml" ContentType="application/vnd.openxmlformats-officedocument.presentationml.tags+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41"/>
  </p:notesMasterIdLst>
  <p:sldIdLst>
    <p:sldId id="257" r:id="rId5"/>
    <p:sldId id="258" r:id="rId6"/>
    <p:sldId id="259" r:id="rId7"/>
    <p:sldId id="292" r:id="rId8"/>
    <p:sldId id="278" r:id="rId9"/>
    <p:sldId id="287" r:id="rId10"/>
    <p:sldId id="289" r:id="rId11"/>
    <p:sldId id="290" r:id="rId12"/>
    <p:sldId id="263" r:id="rId13"/>
    <p:sldId id="276" r:id="rId14"/>
    <p:sldId id="277" r:id="rId15"/>
    <p:sldId id="274" r:id="rId16"/>
    <p:sldId id="293" r:id="rId17"/>
    <p:sldId id="294" r:id="rId18"/>
    <p:sldId id="309" r:id="rId19"/>
    <p:sldId id="310" r:id="rId20"/>
    <p:sldId id="311" r:id="rId21"/>
    <p:sldId id="312" r:id="rId22"/>
    <p:sldId id="314" r:id="rId23"/>
    <p:sldId id="280" r:id="rId24"/>
    <p:sldId id="286" r:id="rId25"/>
    <p:sldId id="295" r:id="rId26"/>
    <p:sldId id="313" r:id="rId27"/>
    <p:sldId id="297" r:id="rId28"/>
    <p:sldId id="298" r:id="rId29"/>
    <p:sldId id="299" r:id="rId30"/>
    <p:sldId id="315" r:id="rId31"/>
    <p:sldId id="303" r:id="rId32"/>
    <p:sldId id="304" r:id="rId33"/>
    <p:sldId id="300" r:id="rId34"/>
    <p:sldId id="301" r:id="rId35"/>
    <p:sldId id="302" r:id="rId36"/>
    <p:sldId id="305" r:id="rId37"/>
    <p:sldId id="307" r:id="rId38"/>
    <p:sldId id="308" r:id="rId39"/>
    <p:sldId id="288"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A79925D-4A7D-48FD-90AC-B035CBD65479}">
          <p14:sldIdLst>
            <p14:sldId id="257"/>
            <p14:sldId id="258"/>
            <p14:sldId id="259"/>
            <p14:sldId id="292"/>
            <p14:sldId id="278"/>
            <p14:sldId id="287"/>
            <p14:sldId id="289"/>
            <p14:sldId id="290"/>
            <p14:sldId id="263"/>
            <p14:sldId id="276"/>
            <p14:sldId id="277"/>
            <p14:sldId id="274"/>
            <p14:sldId id="293"/>
            <p14:sldId id="294"/>
            <p14:sldId id="309"/>
            <p14:sldId id="310"/>
            <p14:sldId id="311"/>
            <p14:sldId id="312"/>
            <p14:sldId id="314"/>
            <p14:sldId id="280"/>
            <p14:sldId id="286"/>
            <p14:sldId id="295"/>
            <p14:sldId id="313"/>
            <p14:sldId id="297"/>
            <p14:sldId id="298"/>
            <p14:sldId id="299"/>
            <p14:sldId id="315"/>
            <p14:sldId id="303"/>
            <p14:sldId id="304"/>
            <p14:sldId id="300"/>
            <p14:sldId id="301"/>
            <p14:sldId id="302"/>
            <p14:sldId id="305"/>
          </p14:sldIdLst>
        </p14:section>
        <p14:section name="Untitled Section" id="{57B99053-CD98-4509-B0F1-2BE6D8F0CFAB}">
          <p14:sldIdLst>
            <p14:sldId id="307"/>
            <p14:sldId id="308"/>
            <p14:sldId id="28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BE13EE-E894-43F1-ADD0-710A7CEC0518}" v="1" dt="2025-08-18T16:42:20.5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1429" autoAdjust="0"/>
    <p:restoredTop sz="55811" autoAdjust="0"/>
  </p:normalViewPr>
  <p:slideViewPr>
    <p:cSldViewPr snapToGrid="0">
      <p:cViewPr varScale="1">
        <p:scale>
          <a:sx n="42" d="100"/>
          <a:sy n="42" d="100"/>
        </p:scale>
        <p:origin x="907" y="48"/>
      </p:cViewPr>
      <p:guideLst/>
    </p:cSldViewPr>
  </p:slideViewPr>
  <p:notesTextViewPr>
    <p:cViewPr>
      <p:scale>
        <a:sx n="3" d="2"/>
        <a:sy n="3" d="2"/>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rewsbury, Nicholaus (DEQ)" userId="9be6c54a-ffc9-4956-854e-45db540f5079" providerId="ADAL" clId="{C6EF4512-B1B4-4A77-80D9-87081C4FB605}"/>
    <pc:docChg chg="undo redo custSel addSld delSld modSld sldOrd">
      <pc:chgData name="Shrewsbury, Nicholaus (DEQ)" userId="9be6c54a-ffc9-4956-854e-45db540f5079" providerId="ADAL" clId="{C6EF4512-B1B4-4A77-80D9-87081C4FB605}" dt="2024-07-11T17:16:50.691" v="6874" actId="115"/>
      <pc:docMkLst>
        <pc:docMk/>
      </pc:docMkLst>
      <pc:sldChg chg="modSp mod">
        <pc:chgData name="Shrewsbury, Nicholaus (DEQ)" userId="9be6c54a-ffc9-4956-854e-45db540f5079" providerId="ADAL" clId="{C6EF4512-B1B4-4A77-80D9-87081C4FB605}" dt="2024-07-08T18:43:19.610" v="0" actId="20577"/>
        <pc:sldMkLst>
          <pc:docMk/>
          <pc:sldMk cId="1767520946" sldId="257"/>
        </pc:sldMkLst>
      </pc:sldChg>
      <pc:sldChg chg="modSp mod">
        <pc:chgData name="Shrewsbury, Nicholaus (DEQ)" userId="9be6c54a-ffc9-4956-854e-45db540f5079" providerId="ADAL" clId="{C6EF4512-B1B4-4A77-80D9-87081C4FB605}" dt="2024-07-08T18:43:33.979" v="5" actId="20577"/>
        <pc:sldMkLst>
          <pc:docMk/>
          <pc:sldMk cId="4022571623" sldId="258"/>
        </pc:sldMkLst>
      </pc:sldChg>
      <pc:sldChg chg="modSp mod modAnim modNotesTx">
        <pc:chgData name="Shrewsbury, Nicholaus (DEQ)" userId="9be6c54a-ffc9-4956-854e-45db540f5079" providerId="ADAL" clId="{C6EF4512-B1B4-4A77-80D9-87081C4FB605}" dt="2024-07-08T18:49:15.678" v="57" actId="113"/>
        <pc:sldMkLst>
          <pc:docMk/>
          <pc:sldMk cId="2532108712" sldId="259"/>
        </pc:sldMkLst>
      </pc:sldChg>
      <pc:sldChg chg="addSp delSp modSp del mod modAnim modNotesTx">
        <pc:chgData name="Shrewsbury, Nicholaus (DEQ)" userId="9be6c54a-ffc9-4956-854e-45db540f5079" providerId="ADAL" clId="{C6EF4512-B1B4-4A77-80D9-87081C4FB605}" dt="2024-07-09T13:39:17.760" v="3070" actId="2696"/>
        <pc:sldMkLst>
          <pc:docMk/>
          <pc:sldMk cId="608521166" sldId="269"/>
        </pc:sldMkLst>
      </pc:sldChg>
      <pc:sldChg chg="addSp delSp modSp mod delAnim modAnim modNotesTx">
        <pc:chgData name="Shrewsbury, Nicholaus (DEQ)" userId="9be6c54a-ffc9-4956-854e-45db540f5079" providerId="ADAL" clId="{C6EF4512-B1B4-4A77-80D9-87081C4FB605}" dt="2024-07-09T13:25:40.131" v="2611" actId="20577"/>
        <pc:sldMkLst>
          <pc:docMk/>
          <pc:sldMk cId="3983596948" sldId="274"/>
        </pc:sldMkLst>
      </pc:sldChg>
      <pc:sldChg chg="modSp mod">
        <pc:chgData name="Shrewsbury, Nicholaus (DEQ)" userId="9be6c54a-ffc9-4956-854e-45db540f5079" providerId="ADAL" clId="{C6EF4512-B1B4-4A77-80D9-87081C4FB605}" dt="2024-07-09T13:27:32.805" v="2612" actId="33524"/>
        <pc:sldMkLst>
          <pc:docMk/>
          <pc:sldMk cId="1671509821" sldId="276"/>
        </pc:sldMkLst>
      </pc:sldChg>
      <pc:sldChg chg="addSp delSp modSp mod addAnim delAnim modAnim modNotesTx">
        <pc:chgData name="Shrewsbury, Nicholaus (DEQ)" userId="9be6c54a-ffc9-4956-854e-45db540f5079" providerId="ADAL" clId="{C6EF4512-B1B4-4A77-80D9-87081C4FB605}" dt="2024-07-09T13:43:16.648" v="3107" actId="20577"/>
        <pc:sldMkLst>
          <pc:docMk/>
          <pc:sldMk cId="2175842200" sldId="277"/>
        </pc:sldMkLst>
      </pc:sldChg>
      <pc:sldChg chg="addSp delSp modSp mod delAnim modAnim modNotesTx">
        <pc:chgData name="Shrewsbury, Nicholaus (DEQ)" userId="9be6c54a-ffc9-4956-854e-45db540f5079" providerId="ADAL" clId="{C6EF4512-B1B4-4A77-80D9-87081C4FB605}" dt="2024-07-10T13:44:53.422" v="6597" actId="1076"/>
        <pc:sldMkLst>
          <pc:docMk/>
          <pc:sldMk cId="3061271697" sldId="280"/>
        </pc:sldMkLst>
      </pc:sldChg>
      <pc:sldChg chg="addSp delSp modSp mod addAnim delAnim modAnim">
        <pc:chgData name="Shrewsbury, Nicholaus (DEQ)" userId="9be6c54a-ffc9-4956-854e-45db540f5079" providerId="ADAL" clId="{C6EF4512-B1B4-4A77-80D9-87081C4FB605}" dt="2024-07-08T20:41:47.340" v="1997"/>
        <pc:sldMkLst>
          <pc:docMk/>
          <pc:sldMk cId="3333163874" sldId="287"/>
        </pc:sldMkLst>
      </pc:sldChg>
      <pc:sldChg chg="mod modShow">
        <pc:chgData name="Shrewsbury, Nicholaus (DEQ)" userId="9be6c54a-ffc9-4956-854e-45db540f5079" providerId="ADAL" clId="{C6EF4512-B1B4-4A77-80D9-87081C4FB605}" dt="2024-07-08T19:08:30.836" v="71" actId="729"/>
        <pc:sldMkLst>
          <pc:docMk/>
          <pc:sldMk cId="1406891407" sldId="288"/>
        </pc:sldMkLst>
      </pc:sldChg>
      <pc:sldChg chg="modSp mod">
        <pc:chgData name="Shrewsbury, Nicholaus (DEQ)" userId="9be6c54a-ffc9-4956-854e-45db540f5079" providerId="ADAL" clId="{C6EF4512-B1B4-4A77-80D9-87081C4FB605}" dt="2024-07-08T18:50:10.381" v="58" actId="20577"/>
        <pc:sldMkLst>
          <pc:docMk/>
          <pc:sldMk cId="957767265" sldId="290"/>
        </pc:sldMkLst>
      </pc:sldChg>
      <pc:sldChg chg="ord">
        <pc:chgData name="Shrewsbury, Nicholaus (DEQ)" userId="9be6c54a-ffc9-4956-854e-45db540f5079" providerId="ADAL" clId="{C6EF4512-B1B4-4A77-80D9-87081C4FB605}" dt="2024-07-08T19:57:11.464" v="793"/>
        <pc:sldMkLst>
          <pc:docMk/>
          <pc:sldMk cId="120338354" sldId="293"/>
        </pc:sldMkLst>
      </pc:sldChg>
      <pc:sldChg chg="modSp mod ord modNotesTx">
        <pc:chgData name="Shrewsbury, Nicholaus (DEQ)" userId="9be6c54a-ffc9-4956-854e-45db540f5079" providerId="ADAL" clId="{C6EF4512-B1B4-4A77-80D9-87081C4FB605}" dt="2024-07-09T12:33:14.824" v="2006" actId="20577"/>
        <pc:sldMkLst>
          <pc:docMk/>
          <pc:sldMk cId="1083071982" sldId="294"/>
        </pc:sldMkLst>
      </pc:sldChg>
      <pc:sldChg chg="modSp mod modNotesTx">
        <pc:chgData name="Shrewsbury, Nicholaus (DEQ)" userId="9be6c54a-ffc9-4956-854e-45db540f5079" providerId="ADAL" clId="{C6EF4512-B1B4-4A77-80D9-87081C4FB605}" dt="2024-07-09T14:32:25.141" v="3776" actId="20577"/>
        <pc:sldMkLst>
          <pc:docMk/>
          <pc:sldMk cId="2637588801" sldId="295"/>
        </pc:sldMkLst>
      </pc:sldChg>
      <pc:sldChg chg="del">
        <pc:chgData name="Shrewsbury, Nicholaus (DEQ)" userId="9be6c54a-ffc9-4956-854e-45db540f5079" providerId="ADAL" clId="{C6EF4512-B1B4-4A77-80D9-87081C4FB605}" dt="2024-07-09T14:50:03.087" v="3802" actId="2696"/>
        <pc:sldMkLst>
          <pc:docMk/>
          <pc:sldMk cId="2835722454" sldId="296"/>
        </pc:sldMkLst>
      </pc:sldChg>
      <pc:sldChg chg="modSp mod modNotesTx">
        <pc:chgData name="Shrewsbury, Nicholaus (DEQ)" userId="9be6c54a-ffc9-4956-854e-45db540f5079" providerId="ADAL" clId="{C6EF4512-B1B4-4A77-80D9-87081C4FB605}" dt="2024-07-10T14:02:18.572" v="6722" actId="20577"/>
        <pc:sldMkLst>
          <pc:docMk/>
          <pc:sldMk cId="3046014596" sldId="298"/>
        </pc:sldMkLst>
      </pc:sldChg>
      <pc:sldChg chg="addSp delSp modSp mod delAnim modAnim modNotesTx">
        <pc:chgData name="Shrewsbury, Nicholaus (DEQ)" userId="9be6c54a-ffc9-4956-854e-45db540f5079" providerId="ADAL" clId="{C6EF4512-B1B4-4A77-80D9-87081C4FB605}" dt="2024-07-10T12:37:26.411" v="4955"/>
        <pc:sldMkLst>
          <pc:docMk/>
          <pc:sldMk cId="2914897402" sldId="299"/>
        </pc:sldMkLst>
      </pc:sldChg>
      <pc:sldChg chg="modSp mod">
        <pc:chgData name="Shrewsbury, Nicholaus (DEQ)" userId="9be6c54a-ffc9-4956-854e-45db540f5079" providerId="ADAL" clId="{C6EF4512-B1B4-4A77-80D9-87081C4FB605}" dt="2024-07-10T13:29:49.125" v="6556" actId="20577"/>
        <pc:sldMkLst>
          <pc:docMk/>
          <pc:sldMk cId="2061917387" sldId="300"/>
        </pc:sldMkLst>
      </pc:sldChg>
      <pc:sldChg chg="modSp">
        <pc:chgData name="Shrewsbury, Nicholaus (DEQ)" userId="9be6c54a-ffc9-4956-854e-45db540f5079" providerId="ADAL" clId="{C6EF4512-B1B4-4A77-80D9-87081C4FB605}" dt="2024-07-11T17:10:43.119" v="6726" actId="14826"/>
        <pc:sldMkLst>
          <pc:docMk/>
          <pc:sldMk cId="2152105287" sldId="301"/>
        </pc:sldMkLst>
      </pc:sldChg>
      <pc:sldChg chg="modSp">
        <pc:chgData name="Shrewsbury, Nicholaus (DEQ)" userId="9be6c54a-ffc9-4956-854e-45db540f5079" providerId="ADAL" clId="{C6EF4512-B1B4-4A77-80D9-87081C4FB605}" dt="2024-07-11T17:11:16.915" v="6727" actId="14826"/>
        <pc:sldMkLst>
          <pc:docMk/>
          <pc:sldMk cId="939473218" sldId="302"/>
        </pc:sldMkLst>
      </pc:sldChg>
      <pc:sldChg chg="ord">
        <pc:chgData name="Shrewsbury, Nicholaus (DEQ)" userId="9be6c54a-ffc9-4956-854e-45db540f5079" providerId="ADAL" clId="{C6EF4512-B1B4-4A77-80D9-87081C4FB605}" dt="2024-07-10T12:43:34.744" v="4989"/>
        <pc:sldMkLst>
          <pc:docMk/>
          <pc:sldMk cId="579069361" sldId="303"/>
        </pc:sldMkLst>
      </pc:sldChg>
      <pc:sldChg chg="modSp mod ord modNotesTx">
        <pc:chgData name="Shrewsbury, Nicholaus (DEQ)" userId="9be6c54a-ffc9-4956-854e-45db540f5079" providerId="ADAL" clId="{C6EF4512-B1B4-4A77-80D9-87081C4FB605}" dt="2024-07-11T17:16:50.691" v="6874" actId="115"/>
        <pc:sldMkLst>
          <pc:docMk/>
          <pc:sldMk cId="1655252019" sldId="304"/>
        </pc:sldMkLst>
      </pc:sldChg>
      <pc:sldChg chg="modSp">
        <pc:chgData name="Shrewsbury, Nicholaus (DEQ)" userId="9be6c54a-ffc9-4956-854e-45db540f5079" providerId="ADAL" clId="{C6EF4512-B1B4-4A77-80D9-87081C4FB605}" dt="2024-07-11T17:11:31.480" v="6728" actId="14826"/>
        <pc:sldMkLst>
          <pc:docMk/>
          <pc:sldMk cId="844122791" sldId="305"/>
        </pc:sldMkLst>
      </pc:sldChg>
      <pc:sldChg chg="modSp mod">
        <pc:chgData name="Shrewsbury, Nicholaus (DEQ)" userId="9be6c54a-ffc9-4956-854e-45db540f5079" providerId="ADAL" clId="{C6EF4512-B1B4-4A77-80D9-87081C4FB605}" dt="2024-07-11T17:12:24.695" v="6736" actId="20577"/>
        <pc:sldMkLst>
          <pc:docMk/>
          <pc:sldMk cId="828775933" sldId="307"/>
        </pc:sldMkLst>
      </pc:sldChg>
      <pc:sldChg chg="modSp add mod ord">
        <pc:chgData name="Shrewsbury, Nicholaus (DEQ)" userId="9be6c54a-ffc9-4956-854e-45db540f5079" providerId="ADAL" clId="{C6EF4512-B1B4-4A77-80D9-87081C4FB605}" dt="2024-07-09T13:41:46.289" v="3088"/>
        <pc:sldMkLst>
          <pc:docMk/>
          <pc:sldMk cId="342580048" sldId="308"/>
        </pc:sldMkLst>
      </pc:sldChg>
      <pc:sldChg chg="addSp modSp add mod ord modAnim modShow">
        <pc:chgData name="Shrewsbury, Nicholaus (DEQ)" userId="9be6c54a-ffc9-4956-854e-45db540f5079" providerId="ADAL" clId="{C6EF4512-B1B4-4A77-80D9-87081C4FB605}" dt="2024-07-09T13:31:33.960" v="2613"/>
        <pc:sldMkLst>
          <pc:docMk/>
          <pc:sldMk cId="1440013966" sldId="309"/>
        </pc:sldMkLst>
      </pc:sldChg>
      <pc:sldChg chg="addSp delSp modSp add mod delAnim modAnim modShow modNotesTx">
        <pc:chgData name="Shrewsbury, Nicholaus (DEQ)" userId="9be6c54a-ffc9-4956-854e-45db540f5079" providerId="ADAL" clId="{C6EF4512-B1B4-4A77-80D9-87081C4FB605}" dt="2024-07-09T13:38:47.770" v="3069" actId="20577"/>
        <pc:sldMkLst>
          <pc:docMk/>
          <pc:sldMk cId="4249089946" sldId="310"/>
        </pc:sldMkLst>
      </pc:sldChg>
      <pc:sldChg chg="addSp delSp modSp add mod addAnim delAnim">
        <pc:chgData name="Shrewsbury, Nicholaus (DEQ)" userId="9be6c54a-ffc9-4956-854e-45db540f5079" providerId="ADAL" clId="{C6EF4512-B1B4-4A77-80D9-87081C4FB605}" dt="2024-07-09T14:10:51.434" v="3572" actId="1076"/>
        <pc:sldMkLst>
          <pc:docMk/>
          <pc:sldMk cId="3073083367" sldId="311"/>
        </pc:sldMkLst>
      </pc:sldChg>
      <pc:sldChg chg="addSp delSp modSp add mod modAnim modNotesTx">
        <pc:chgData name="Shrewsbury, Nicholaus (DEQ)" userId="9be6c54a-ffc9-4956-854e-45db540f5079" providerId="ADAL" clId="{C6EF4512-B1B4-4A77-80D9-87081C4FB605}" dt="2024-07-09T15:05:31.893" v="3826" actId="20577"/>
        <pc:sldMkLst>
          <pc:docMk/>
          <pc:sldMk cId="1039326893" sldId="312"/>
        </pc:sldMkLst>
      </pc:sldChg>
      <pc:sldChg chg="addSp delSp modSp add mod ord delAnim modAnim modNotesTx">
        <pc:chgData name="Shrewsbury, Nicholaus (DEQ)" userId="9be6c54a-ffc9-4956-854e-45db540f5079" providerId="ADAL" clId="{C6EF4512-B1B4-4A77-80D9-87081C4FB605}" dt="2024-07-11T16:40:14.987" v="6723" actId="1076"/>
        <pc:sldMkLst>
          <pc:docMk/>
          <pc:sldMk cId="2957832524" sldId="313"/>
        </pc:sldMkLst>
      </pc:sldChg>
      <pc:sldChg chg="addSp delSp modSp add mod modAnim modNotesTx">
        <pc:chgData name="Shrewsbury, Nicholaus (DEQ)" userId="9be6c54a-ffc9-4956-854e-45db540f5079" providerId="ADAL" clId="{C6EF4512-B1B4-4A77-80D9-87081C4FB605}" dt="2024-07-09T15:29:23.358" v="4118" actId="20577"/>
        <pc:sldMkLst>
          <pc:docMk/>
          <pc:sldMk cId="2089269228" sldId="314"/>
        </pc:sldMkLst>
      </pc:sldChg>
      <pc:sldChg chg="addSp modSp add mod ord modAnim">
        <pc:chgData name="Shrewsbury, Nicholaus (DEQ)" userId="9be6c54a-ffc9-4956-854e-45db540f5079" providerId="ADAL" clId="{C6EF4512-B1B4-4A77-80D9-87081C4FB605}" dt="2024-07-10T12:52:36.772" v="5304" actId="207"/>
        <pc:sldMkLst>
          <pc:docMk/>
          <pc:sldMk cId="377084038" sldId="315"/>
        </pc:sldMkLst>
      </pc:sldChg>
    </pc:docChg>
  </pc:docChgLst>
  <pc:docChgLst>
    <pc:chgData name="Shrewsbury, Nicholaus (DEQ)" userId="9be6c54a-ffc9-4956-854e-45db540f5079" providerId="ADAL" clId="{983FC617-AD72-4AA1-917F-F131B3768BEF}"/>
    <pc:docChg chg="undo custSel modSld">
      <pc:chgData name="Shrewsbury, Nicholaus (DEQ)" userId="9be6c54a-ffc9-4956-854e-45db540f5079" providerId="ADAL" clId="{983FC617-AD72-4AA1-917F-F131B3768BEF}" dt="2024-07-05T20:01:21.557" v="19" actId="20577"/>
      <pc:docMkLst>
        <pc:docMk/>
      </pc:docMkLst>
      <pc:sldChg chg="modSp mod">
        <pc:chgData name="Shrewsbury, Nicholaus (DEQ)" userId="9be6c54a-ffc9-4956-854e-45db540f5079" providerId="ADAL" clId="{983FC617-AD72-4AA1-917F-F131B3768BEF}" dt="2024-07-05T20:01:21.557" v="19" actId="20577"/>
        <pc:sldMkLst>
          <pc:docMk/>
          <pc:sldMk cId="1767520946" sldId="257"/>
        </pc:sldMkLst>
      </pc:sldChg>
      <pc:sldChg chg="modSp mod">
        <pc:chgData name="Shrewsbury, Nicholaus (DEQ)" userId="9be6c54a-ffc9-4956-854e-45db540f5079" providerId="ADAL" clId="{983FC617-AD72-4AA1-917F-F131B3768BEF}" dt="2024-07-05T20:01:21.557" v="18" actId="20577"/>
        <pc:sldMkLst>
          <pc:docMk/>
          <pc:sldMk cId="4022571623" sldId="258"/>
        </pc:sldMkLst>
      </pc:sldChg>
      <pc:sldChg chg="modSp mod">
        <pc:chgData name="Shrewsbury, Nicholaus (DEQ)" userId="9be6c54a-ffc9-4956-854e-45db540f5079" providerId="ADAL" clId="{983FC617-AD72-4AA1-917F-F131B3768BEF}" dt="2024-07-05T20:01:21.541" v="13" actId="20577"/>
        <pc:sldMkLst>
          <pc:docMk/>
          <pc:sldMk cId="2532108712" sldId="259"/>
        </pc:sldMkLst>
      </pc:sldChg>
      <pc:sldChg chg="modSp mod">
        <pc:chgData name="Shrewsbury, Nicholaus (DEQ)" userId="9be6c54a-ffc9-4956-854e-45db540f5079" providerId="ADAL" clId="{983FC617-AD72-4AA1-917F-F131B3768BEF}" dt="2024-07-05T20:01:18.167" v="10" actId="20577"/>
        <pc:sldMkLst>
          <pc:docMk/>
          <pc:sldMk cId="1671509821" sldId="276"/>
        </pc:sldMkLst>
      </pc:sldChg>
      <pc:sldChg chg="modNotesTx">
        <pc:chgData name="Shrewsbury, Nicholaus (DEQ)" userId="9be6c54a-ffc9-4956-854e-45db540f5079" providerId="ADAL" clId="{983FC617-AD72-4AA1-917F-F131B3768BEF}" dt="2024-07-05T20:01:21.541" v="12" actId="20577"/>
        <pc:sldMkLst>
          <pc:docMk/>
          <pc:sldMk cId="981853343" sldId="278"/>
        </pc:sldMkLst>
      </pc:sldChg>
      <pc:sldChg chg="modSp mod">
        <pc:chgData name="Shrewsbury, Nicholaus (DEQ)" userId="9be6c54a-ffc9-4956-854e-45db540f5079" providerId="ADAL" clId="{983FC617-AD72-4AA1-917F-F131B3768BEF}" dt="2024-07-05T20:01:18.905" v="11" actId="20577"/>
        <pc:sldMkLst>
          <pc:docMk/>
          <pc:sldMk cId="957767265" sldId="290"/>
        </pc:sldMkLst>
      </pc:sldChg>
    </pc:docChg>
  </pc:docChgLst>
  <pc:docChgLst>
    <pc:chgData name="Shrewsbury, Nicholaus (DEQ)" userId="9be6c54a-ffc9-4956-854e-45db540f5079" providerId="ADAL" clId="{D010D98F-A9B8-4170-8157-80C5CC39E0AB}"/>
    <pc:docChg chg="custSel modSld addSection">
      <pc:chgData name="Shrewsbury, Nicholaus (DEQ)" userId="9be6c54a-ffc9-4956-854e-45db540f5079" providerId="ADAL" clId="{D010D98F-A9B8-4170-8157-80C5CC39E0AB}" dt="2024-08-06T19:37:13.945" v="114" actId="20577"/>
      <pc:docMkLst>
        <pc:docMk/>
      </pc:docMkLst>
      <pc:sldChg chg="modSp">
        <pc:chgData name="Shrewsbury, Nicholaus (DEQ)" userId="9be6c54a-ffc9-4956-854e-45db540f5079" providerId="ADAL" clId="{D010D98F-A9B8-4170-8157-80C5CC39E0AB}" dt="2024-08-06T19:37:13.945" v="114" actId="20577"/>
        <pc:sldMkLst>
          <pc:docMk/>
          <pc:sldMk cId="3061271697" sldId="280"/>
        </pc:sldMkLst>
      </pc:sldChg>
      <pc:sldChg chg="modSp mod">
        <pc:chgData name="Shrewsbury, Nicholaus (DEQ)" userId="9be6c54a-ffc9-4956-854e-45db540f5079" providerId="ADAL" clId="{D010D98F-A9B8-4170-8157-80C5CC39E0AB}" dt="2024-08-06T19:06:39.568" v="89" actId="6549"/>
        <pc:sldMkLst>
          <pc:docMk/>
          <pc:sldMk cId="1083071982" sldId="294"/>
        </pc:sldMkLst>
      </pc:sldChg>
      <pc:sldChg chg="modSp">
        <pc:chgData name="Shrewsbury, Nicholaus (DEQ)" userId="9be6c54a-ffc9-4956-854e-45db540f5079" providerId="ADAL" clId="{D010D98F-A9B8-4170-8157-80C5CC39E0AB}" dt="2024-07-26T13:11:40.937" v="56" actId="20577"/>
        <pc:sldMkLst>
          <pc:docMk/>
          <pc:sldMk cId="2152105287" sldId="301"/>
        </pc:sldMkLst>
      </pc:sldChg>
      <pc:sldChg chg="modSp mod">
        <pc:chgData name="Shrewsbury, Nicholaus (DEQ)" userId="9be6c54a-ffc9-4956-854e-45db540f5079" providerId="ADAL" clId="{D010D98F-A9B8-4170-8157-80C5CC39E0AB}" dt="2024-07-26T13:11:49.936" v="57" actId="20577"/>
        <pc:sldMkLst>
          <pc:docMk/>
          <pc:sldMk cId="939473218" sldId="302"/>
        </pc:sldMkLst>
      </pc:sldChg>
      <pc:sldChg chg="modNotes">
        <pc:chgData name="Shrewsbury, Nicholaus (DEQ)" userId="9be6c54a-ffc9-4956-854e-45db540f5079" providerId="ADAL" clId="{D010D98F-A9B8-4170-8157-80C5CC39E0AB}" dt="2024-07-25T15:14:31.750" v="1" actId="27636"/>
        <pc:sldMkLst>
          <pc:docMk/>
          <pc:sldMk cId="1655252019" sldId="304"/>
        </pc:sldMkLst>
      </pc:sldChg>
      <pc:sldChg chg="modSp mod">
        <pc:chgData name="Shrewsbury, Nicholaus (DEQ)" userId="9be6c54a-ffc9-4956-854e-45db540f5079" providerId="ADAL" clId="{D010D98F-A9B8-4170-8157-80C5CC39E0AB}" dt="2024-07-26T13:18:07.827" v="68" actId="1076"/>
        <pc:sldMkLst>
          <pc:docMk/>
          <pc:sldMk cId="828775933" sldId="307"/>
        </pc:sldMkLst>
      </pc:sldChg>
      <pc:sldChg chg="modSp">
        <pc:chgData name="Shrewsbury, Nicholaus (DEQ)" userId="9be6c54a-ffc9-4956-854e-45db540f5079" providerId="ADAL" clId="{D010D98F-A9B8-4170-8157-80C5CC39E0AB}" dt="2024-07-26T12:36:18.240" v="36" actId="20577"/>
        <pc:sldMkLst>
          <pc:docMk/>
          <pc:sldMk cId="3073083367" sldId="311"/>
        </pc:sldMkLst>
      </pc:sldChg>
      <pc:sldChg chg="modSp mod">
        <pc:chgData name="Shrewsbury, Nicholaus (DEQ)" userId="9be6c54a-ffc9-4956-854e-45db540f5079" providerId="ADAL" clId="{D010D98F-A9B8-4170-8157-80C5CC39E0AB}" dt="2024-07-26T12:36:23.072" v="44" actId="20577"/>
        <pc:sldMkLst>
          <pc:docMk/>
          <pc:sldMk cId="1039326893" sldId="312"/>
        </pc:sldMkLst>
      </pc:sldChg>
      <pc:sldChg chg="modSp">
        <pc:chgData name="Shrewsbury, Nicholaus (DEQ)" userId="9be6c54a-ffc9-4956-854e-45db540f5079" providerId="ADAL" clId="{D010D98F-A9B8-4170-8157-80C5CC39E0AB}" dt="2024-07-26T12:35:18.304" v="17" actId="20577"/>
        <pc:sldMkLst>
          <pc:docMk/>
          <pc:sldMk cId="2089269228" sldId="314"/>
        </pc:sldMkLst>
      </pc:sldChg>
      <pc:sldChg chg="modSp mod">
        <pc:chgData name="Shrewsbury, Nicholaus (DEQ)" userId="9be6c54a-ffc9-4956-854e-45db540f5079" providerId="ADAL" clId="{D010D98F-A9B8-4170-8157-80C5CC39E0AB}" dt="2024-07-26T13:11:13.517" v="48" actId="207"/>
        <pc:sldMkLst>
          <pc:docMk/>
          <pc:sldMk cId="377084038" sldId="315"/>
        </pc:sldMkLst>
      </pc:sldChg>
    </pc:docChg>
  </pc:docChgLst>
  <pc:docChgLst>
    <pc:chgData name="Kennedy, Ryn (DEQ)" userId="S::ryn.kennedy@deq.virginia.gov::da9810e6-0c7b-4fec-af44-f6eecb5cdbb9" providerId="AD" clId="Web-{59971E15-751E-2035-6129-CB2BF41FC379}"/>
    <pc:docChg chg="modSld">
      <pc:chgData name="Kennedy, Ryn (DEQ)" userId="S::ryn.kennedy@deq.virginia.gov::da9810e6-0c7b-4fec-af44-f6eecb5cdbb9" providerId="AD" clId="Web-{59971E15-751E-2035-6129-CB2BF41FC379}" dt="2024-08-09T14:37:05.347" v="75" actId="20577"/>
      <pc:docMkLst>
        <pc:docMk/>
      </pc:docMkLst>
      <pc:sldChg chg="modSp">
        <pc:chgData name="Kennedy, Ryn (DEQ)" userId="S::ryn.kennedy@deq.virginia.gov::da9810e6-0c7b-4fec-af44-f6eecb5cdbb9" providerId="AD" clId="Web-{59971E15-751E-2035-6129-CB2BF41FC379}" dt="2024-08-09T14:29:23.913" v="51" actId="1076"/>
        <pc:sldMkLst>
          <pc:docMk/>
          <pc:sldMk cId="957767265" sldId="290"/>
        </pc:sldMkLst>
      </pc:sldChg>
      <pc:sldChg chg="modSp">
        <pc:chgData name="Kennedy, Ryn (DEQ)" userId="S::ryn.kennedy@deq.virginia.gov::da9810e6-0c7b-4fec-af44-f6eecb5cdbb9" providerId="AD" clId="Web-{59971E15-751E-2035-6129-CB2BF41FC379}" dt="2024-08-09T14:31:02.600" v="61" actId="1076"/>
        <pc:sldMkLst>
          <pc:docMk/>
          <pc:sldMk cId="1083071982" sldId="294"/>
        </pc:sldMkLst>
      </pc:sldChg>
      <pc:sldChg chg="modSp">
        <pc:chgData name="Kennedy, Ryn (DEQ)" userId="S::ryn.kennedy@deq.virginia.gov::da9810e6-0c7b-4fec-af44-f6eecb5cdbb9" providerId="AD" clId="Web-{59971E15-751E-2035-6129-CB2BF41FC379}" dt="2024-08-09T14:37:05.347" v="75" actId="20577"/>
        <pc:sldMkLst>
          <pc:docMk/>
          <pc:sldMk cId="3046014596" sldId="298"/>
        </pc:sldMkLst>
      </pc:sldChg>
    </pc:docChg>
  </pc:docChgLst>
  <pc:docChgLst>
    <pc:chgData name="Shrewsbury, Nicholaus (DEQ)" userId="9be6c54a-ffc9-4956-854e-45db540f5079" providerId="ADAL" clId="{EC3FEA35-A70B-4123-87D3-D618B68EB764}"/>
    <pc:docChg chg="undo custSel addSld delSld modSld modSection">
      <pc:chgData name="Shrewsbury, Nicholaus (DEQ)" userId="9be6c54a-ffc9-4956-854e-45db540f5079" providerId="ADAL" clId="{EC3FEA35-A70B-4123-87D3-D618B68EB764}" dt="2024-08-14T15:45:44.941" v="583" actId="20577"/>
      <pc:docMkLst>
        <pc:docMk/>
      </pc:docMkLst>
      <pc:sldChg chg="modAnim">
        <pc:chgData name="Shrewsbury, Nicholaus (DEQ)" userId="9be6c54a-ffc9-4956-854e-45db540f5079" providerId="ADAL" clId="{EC3FEA35-A70B-4123-87D3-D618B68EB764}" dt="2024-08-12T14:14:16.686" v="24"/>
        <pc:sldMkLst>
          <pc:docMk/>
          <pc:sldMk cId="4031033959" sldId="263"/>
        </pc:sldMkLst>
      </pc:sldChg>
      <pc:sldChg chg="modSp mod">
        <pc:chgData name="Shrewsbury, Nicholaus (DEQ)" userId="9be6c54a-ffc9-4956-854e-45db540f5079" providerId="ADAL" clId="{EC3FEA35-A70B-4123-87D3-D618B68EB764}" dt="2024-08-12T13:26:46.477" v="14" actId="14100"/>
        <pc:sldMkLst>
          <pc:docMk/>
          <pc:sldMk cId="3983596948" sldId="274"/>
        </pc:sldMkLst>
      </pc:sldChg>
      <pc:sldChg chg="modSp">
        <pc:chgData name="Shrewsbury, Nicholaus (DEQ)" userId="9be6c54a-ffc9-4956-854e-45db540f5079" providerId="ADAL" clId="{EC3FEA35-A70B-4123-87D3-D618B68EB764}" dt="2024-08-12T15:35:34.028" v="508" actId="20577"/>
        <pc:sldMkLst>
          <pc:docMk/>
          <pc:sldMk cId="3061271697" sldId="280"/>
        </pc:sldMkLst>
      </pc:sldChg>
      <pc:sldChg chg="modNotesTx">
        <pc:chgData name="Shrewsbury, Nicholaus (DEQ)" userId="9be6c54a-ffc9-4956-854e-45db540f5079" providerId="ADAL" clId="{EC3FEA35-A70B-4123-87D3-D618B68EB764}" dt="2024-08-12T14:40:21.410" v="240" actId="20577"/>
        <pc:sldMkLst>
          <pc:docMk/>
          <pc:sldMk cId="120338354" sldId="293"/>
        </pc:sldMkLst>
      </pc:sldChg>
      <pc:sldChg chg="modSp add del mod">
        <pc:chgData name="Shrewsbury, Nicholaus (DEQ)" userId="9be6c54a-ffc9-4956-854e-45db540f5079" providerId="ADAL" clId="{EC3FEA35-A70B-4123-87D3-D618B68EB764}" dt="2024-08-12T15:43:46.067" v="523" actId="1076"/>
        <pc:sldMkLst>
          <pc:docMk/>
          <pc:sldMk cId="2914897402" sldId="299"/>
        </pc:sldMkLst>
      </pc:sldChg>
      <pc:sldChg chg="modSp mod modAnim">
        <pc:chgData name="Shrewsbury, Nicholaus (DEQ)" userId="9be6c54a-ffc9-4956-854e-45db540f5079" providerId="ADAL" clId="{EC3FEA35-A70B-4123-87D3-D618B68EB764}" dt="2024-08-14T15:45:09.363" v="576" actId="6549"/>
        <pc:sldMkLst>
          <pc:docMk/>
          <pc:sldMk cId="2061917387" sldId="300"/>
        </pc:sldMkLst>
      </pc:sldChg>
      <pc:sldChg chg="modSp mod">
        <pc:chgData name="Shrewsbury, Nicholaus (DEQ)" userId="9be6c54a-ffc9-4956-854e-45db540f5079" providerId="ADAL" clId="{EC3FEA35-A70B-4123-87D3-D618B68EB764}" dt="2024-08-12T15:50:10.292" v="572" actId="20577"/>
        <pc:sldMkLst>
          <pc:docMk/>
          <pc:sldMk cId="2152105287" sldId="301"/>
        </pc:sldMkLst>
      </pc:sldChg>
      <pc:sldChg chg="modSp mod">
        <pc:chgData name="Shrewsbury, Nicholaus (DEQ)" userId="9be6c54a-ffc9-4956-854e-45db540f5079" providerId="ADAL" clId="{EC3FEA35-A70B-4123-87D3-D618B68EB764}" dt="2024-08-12T15:52:11.880" v="575" actId="114"/>
        <pc:sldMkLst>
          <pc:docMk/>
          <pc:sldMk cId="1655252019" sldId="304"/>
        </pc:sldMkLst>
      </pc:sldChg>
      <pc:sldChg chg="modSp mod">
        <pc:chgData name="Shrewsbury, Nicholaus (DEQ)" userId="9be6c54a-ffc9-4956-854e-45db540f5079" providerId="ADAL" clId="{EC3FEA35-A70B-4123-87D3-D618B68EB764}" dt="2024-08-14T15:45:44.941" v="583" actId="20577"/>
        <pc:sldMkLst>
          <pc:docMk/>
          <pc:sldMk cId="828775933" sldId="307"/>
        </pc:sldMkLst>
      </pc:sldChg>
      <pc:sldChg chg="modAnim modNotesTx">
        <pc:chgData name="Shrewsbury, Nicholaus (DEQ)" userId="9be6c54a-ffc9-4956-854e-45db540f5079" providerId="ADAL" clId="{EC3FEA35-A70B-4123-87D3-D618B68EB764}" dt="2024-08-12T15:06:58.043" v="491" actId="20577"/>
        <pc:sldMkLst>
          <pc:docMk/>
          <pc:sldMk cId="1440013966" sldId="309"/>
        </pc:sldMkLst>
      </pc:sldChg>
      <pc:sldChg chg="modSp mod modAnim">
        <pc:chgData name="Shrewsbury, Nicholaus (DEQ)" userId="9be6c54a-ffc9-4956-854e-45db540f5079" providerId="ADAL" clId="{EC3FEA35-A70B-4123-87D3-D618B68EB764}" dt="2024-08-12T15:22:52.728" v="506" actId="20577"/>
        <pc:sldMkLst>
          <pc:docMk/>
          <pc:sldMk cId="3073083367" sldId="311"/>
        </pc:sldMkLst>
      </pc:sldChg>
      <pc:sldChg chg="modSp mod modAnim">
        <pc:chgData name="Shrewsbury, Nicholaus (DEQ)" userId="9be6c54a-ffc9-4956-854e-45db540f5079" providerId="ADAL" clId="{EC3FEA35-A70B-4123-87D3-D618B68EB764}" dt="2024-08-12T15:23:02.331" v="507" actId="1076"/>
        <pc:sldMkLst>
          <pc:docMk/>
          <pc:sldMk cId="1039326893" sldId="312"/>
        </pc:sldMkLst>
      </pc:sldChg>
      <pc:sldChg chg="modSp add del mod modAnim">
        <pc:chgData name="Shrewsbury, Nicholaus (DEQ)" userId="9be6c54a-ffc9-4956-854e-45db540f5079" providerId="ADAL" clId="{EC3FEA35-A70B-4123-87D3-D618B68EB764}" dt="2024-08-12T15:44:48.563" v="528" actId="1076"/>
        <pc:sldMkLst>
          <pc:docMk/>
          <pc:sldMk cId="377084038" sldId="315"/>
        </pc:sldMkLst>
      </pc:sldChg>
    </pc:docChg>
  </pc:docChgLst>
  <pc:docChgLst>
    <pc:chgData name="Winebarger, Matthew (DEQ)" userId="0bd712b3-4724-40c5-9c50-3482423b26d5" providerId="ADAL" clId="{DD27CF9C-B6EF-438E-AA5E-8FF286308A64}"/>
    <pc:docChg chg="modSld">
      <pc:chgData name="Winebarger, Matthew (DEQ)" userId="0bd712b3-4724-40c5-9c50-3482423b26d5" providerId="ADAL" clId="{DD27CF9C-B6EF-438E-AA5E-8FF286308A64}" dt="2024-08-08T16:02:11.297" v="5" actId="20577"/>
      <pc:docMkLst>
        <pc:docMk/>
      </pc:docMkLst>
      <pc:sldChg chg="modNotesTx">
        <pc:chgData name="Winebarger, Matthew (DEQ)" userId="0bd712b3-4724-40c5-9c50-3482423b26d5" providerId="ADAL" clId="{DD27CF9C-B6EF-438E-AA5E-8FF286308A64}" dt="2024-08-08T15:41:38.483" v="4" actId="20577"/>
        <pc:sldMkLst>
          <pc:docMk/>
          <pc:sldMk cId="2061917387" sldId="300"/>
        </pc:sldMkLst>
      </pc:sldChg>
      <pc:sldChg chg="modNotesTx">
        <pc:chgData name="Winebarger, Matthew (DEQ)" userId="0bd712b3-4724-40c5-9c50-3482423b26d5" providerId="ADAL" clId="{DD27CF9C-B6EF-438E-AA5E-8FF286308A64}" dt="2024-08-08T16:02:11.297" v="5" actId="20577"/>
        <pc:sldMkLst>
          <pc:docMk/>
          <pc:sldMk cId="579069361" sldId="303"/>
        </pc:sldMkLst>
      </pc:sldChg>
      <pc:sldChg chg="modNotesTx">
        <pc:chgData name="Winebarger, Matthew (DEQ)" userId="0bd712b3-4724-40c5-9c50-3482423b26d5" providerId="ADAL" clId="{DD27CF9C-B6EF-438E-AA5E-8FF286308A64}" dt="2024-08-08T15:35:36.002" v="3" actId="20577"/>
        <pc:sldMkLst>
          <pc:docMk/>
          <pc:sldMk cId="2089269228" sldId="314"/>
        </pc:sldMkLst>
      </pc:sldChg>
    </pc:docChg>
  </pc:docChgLst>
  <pc:docChgLst>
    <pc:chgData name="Shrewsbury, Nicholaus (DEQ)" userId="9be6c54a-ffc9-4956-854e-45db540f5079" providerId="ADAL" clId="{24BE13EE-E894-43F1-ADD0-710A7CEC0518}"/>
    <pc:docChg chg="addSld delSld modSld modSection">
      <pc:chgData name="Shrewsbury, Nicholaus (DEQ)" userId="9be6c54a-ffc9-4956-854e-45db540f5079" providerId="ADAL" clId="{24BE13EE-E894-43F1-ADD0-710A7CEC0518}" dt="2025-08-18T16:43:49.554" v="11" actId="2696"/>
      <pc:docMkLst>
        <pc:docMk/>
      </pc:docMkLst>
      <pc:sldChg chg="mod modShow">
        <pc:chgData name="Shrewsbury, Nicholaus (DEQ)" userId="9be6c54a-ffc9-4956-854e-45db540f5079" providerId="ADAL" clId="{24BE13EE-E894-43F1-ADD0-710A7CEC0518}" dt="2025-08-18T16:43:44.998" v="10" actId="729"/>
        <pc:sldMkLst>
          <pc:docMk/>
          <pc:sldMk cId="957767265" sldId="290"/>
        </pc:sldMkLst>
      </pc:sldChg>
      <pc:sldChg chg="mod modShow">
        <pc:chgData name="Shrewsbury, Nicholaus (DEQ)" userId="9be6c54a-ffc9-4956-854e-45db540f5079" providerId="ADAL" clId="{24BE13EE-E894-43F1-ADD0-710A7CEC0518}" dt="2025-08-18T16:43:41.752" v="9" actId="729"/>
        <pc:sldMkLst>
          <pc:docMk/>
          <pc:sldMk cId="1083071982" sldId="294"/>
        </pc:sldMkLst>
      </pc:sldChg>
      <pc:sldChg chg="mod modShow">
        <pc:chgData name="Shrewsbury, Nicholaus (DEQ)" userId="9be6c54a-ffc9-4956-854e-45db540f5079" providerId="ADAL" clId="{24BE13EE-E894-43F1-ADD0-710A7CEC0518}" dt="2025-08-18T16:43:35.470" v="8" actId="729"/>
        <pc:sldMkLst>
          <pc:docMk/>
          <pc:sldMk cId="2637588801" sldId="295"/>
        </pc:sldMkLst>
      </pc:sldChg>
      <pc:sldChg chg="mod modShow">
        <pc:chgData name="Shrewsbury, Nicholaus (DEQ)" userId="9be6c54a-ffc9-4956-854e-45db540f5079" providerId="ADAL" clId="{24BE13EE-E894-43F1-ADD0-710A7CEC0518}" dt="2025-08-18T16:43:32.381" v="7" actId="729"/>
        <pc:sldMkLst>
          <pc:docMk/>
          <pc:sldMk cId="3046014596" sldId="298"/>
        </pc:sldMkLst>
      </pc:sldChg>
      <pc:sldChg chg="mod modShow">
        <pc:chgData name="Shrewsbury, Nicholaus (DEQ)" userId="9be6c54a-ffc9-4956-854e-45db540f5079" providerId="ADAL" clId="{24BE13EE-E894-43F1-ADD0-710A7CEC0518}" dt="2025-08-18T16:43:29.253" v="6" actId="729"/>
        <pc:sldMkLst>
          <pc:docMk/>
          <pc:sldMk cId="1655252019" sldId="304"/>
        </pc:sldMkLst>
      </pc:sldChg>
      <pc:sldChg chg="add del">
        <pc:chgData name="Shrewsbury, Nicholaus (DEQ)" userId="9be6c54a-ffc9-4956-854e-45db540f5079" providerId="ADAL" clId="{24BE13EE-E894-43F1-ADD0-710A7CEC0518}" dt="2025-08-18T16:43:49.554" v="11" actId="2696"/>
        <pc:sldMkLst>
          <pc:docMk/>
          <pc:sldMk cId="1292930245" sldId="638"/>
        </pc:sldMkLst>
      </pc:sldChg>
    </pc:docChg>
  </pc:docChgLst>
  <pc:docChgLst>
    <pc:chgData name="Kennedy, Ryn (DEQ)" userId="da9810e6-0c7b-4fec-af44-f6eecb5cdbb9" providerId="ADAL" clId="{1A255CD6-F5AE-4CBD-B374-EE1E3C94364D}"/>
    <pc:docChg chg="undo redo custSel addSld delSld modSld modSection">
      <pc:chgData name="Kennedy, Ryn (DEQ)" userId="da9810e6-0c7b-4fec-af44-f6eecb5cdbb9" providerId="ADAL" clId="{1A255CD6-F5AE-4CBD-B374-EE1E3C94364D}" dt="2025-07-25T15:16:21.793" v="5846"/>
      <pc:docMkLst>
        <pc:docMk/>
      </pc:docMkLst>
      <pc:sldChg chg="addSp delSp modSp mod delAnim modAnim modNotesTx">
        <pc:chgData name="Kennedy, Ryn (DEQ)" userId="da9810e6-0c7b-4fec-af44-f6eecb5cdbb9" providerId="ADAL" clId="{1A255CD6-F5AE-4CBD-B374-EE1E3C94364D}" dt="2025-07-25T15:01:52.827" v="5828" actId="478"/>
        <pc:sldMkLst>
          <pc:docMk/>
          <pc:sldMk cId="1767520946" sldId="257"/>
        </pc:sldMkLst>
        <pc:spChg chg="mod">
          <ac:chgData name="Kennedy, Ryn (DEQ)" userId="da9810e6-0c7b-4fec-af44-f6eecb5cdbb9" providerId="ADAL" clId="{1A255CD6-F5AE-4CBD-B374-EE1E3C94364D}" dt="2025-07-23T13:18:22.770" v="3443" actId="403"/>
          <ac:spMkLst>
            <pc:docMk/>
            <pc:sldMk cId="1767520946" sldId="257"/>
            <ac:spMk id="2" creationId="{00000000-0000-0000-0000-000000000000}"/>
          </ac:spMkLst>
        </pc:spChg>
        <pc:spChg chg="mod">
          <ac:chgData name="Kennedy, Ryn (DEQ)" userId="da9810e6-0c7b-4fec-af44-f6eecb5cdbb9" providerId="ADAL" clId="{1A255CD6-F5AE-4CBD-B374-EE1E3C94364D}" dt="2025-07-23T13:18:32.459" v="3454" actId="20577"/>
          <ac:spMkLst>
            <pc:docMk/>
            <pc:sldMk cId="1767520946" sldId="257"/>
            <ac:spMk id="4" creationId="{00000000-0000-0000-0000-000000000000}"/>
          </ac:spMkLst>
        </pc:spChg>
      </pc:sldChg>
      <pc:sldChg chg="modSp mod modAnim modNotesTx">
        <pc:chgData name="Kennedy, Ryn (DEQ)" userId="da9810e6-0c7b-4fec-af44-f6eecb5cdbb9" providerId="ADAL" clId="{1A255CD6-F5AE-4CBD-B374-EE1E3C94364D}" dt="2025-07-23T19:55:07.638" v="3801" actId="20577"/>
        <pc:sldMkLst>
          <pc:docMk/>
          <pc:sldMk cId="2532108712" sldId="259"/>
        </pc:sldMkLst>
        <pc:spChg chg="mod">
          <ac:chgData name="Kennedy, Ryn (DEQ)" userId="da9810e6-0c7b-4fec-af44-f6eecb5cdbb9" providerId="ADAL" clId="{1A255CD6-F5AE-4CBD-B374-EE1E3C94364D}" dt="2025-07-17T19:34:54.843" v="18" actId="1076"/>
          <ac:spMkLst>
            <pc:docMk/>
            <pc:sldMk cId="2532108712" sldId="259"/>
            <ac:spMk id="2" creationId="{00000000-0000-0000-0000-000000000000}"/>
          </ac:spMkLst>
        </pc:spChg>
        <pc:spChg chg="mod">
          <ac:chgData name="Kennedy, Ryn (DEQ)" userId="da9810e6-0c7b-4fec-af44-f6eecb5cdbb9" providerId="ADAL" clId="{1A255CD6-F5AE-4CBD-B374-EE1E3C94364D}" dt="2025-07-22T18:44:11.770" v="836" actId="1035"/>
          <ac:spMkLst>
            <pc:docMk/>
            <pc:sldMk cId="2532108712" sldId="259"/>
            <ac:spMk id="6" creationId="{00000000-0000-0000-0000-000000000000}"/>
          </ac:spMkLst>
        </pc:spChg>
      </pc:sldChg>
      <pc:sldChg chg="addSp modSp mod modAnim modNotesTx">
        <pc:chgData name="Kennedy, Ryn (DEQ)" userId="da9810e6-0c7b-4fec-af44-f6eecb5cdbb9" providerId="ADAL" clId="{1A255CD6-F5AE-4CBD-B374-EE1E3C94364D}" dt="2025-07-23T20:04:29.341" v="4115" actId="5793"/>
        <pc:sldMkLst>
          <pc:docMk/>
          <pc:sldMk cId="4031033959" sldId="263"/>
        </pc:sldMkLst>
        <pc:spChg chg="add mod">
          <ac:chgData name="Kennedy, Ryn (DEQ)" userId="da9810e6-0c7b-4fec-af44-f6eecb5cdbb9" providerId="ADAL" clId="{1A255CD6-F5AE-4CBD-B374-EE1E3C94364D}" dt="2025-07-22T18:53:48.601" v="1710" actId="164"/>
          <ac:spMkLst>
            <pc:docMk/>
            <pc:sldMk cId="4031033959" sldId="263"/>
            <ac:spMk id="2" creationId="{6D3E5F32-A14E-99DF-BC62-40FE9999A047}"/>
          </ac:spMkLst>
        </pc:spChg>
        <pc:spChg chg="mod">
          <ac:chgData name="Kennedy, Ryn (DEQ)" userId="da9810e6-0c7b-4fec-af44-f6eecb5cdbb9" providerId="ADAL" clId="{1A255CD6-F5AE-4CBD-B374-EE1E3C94364D}" dt="2025-07-17T19:47:17.162" v="67" actId="404"/>
          <ac:spMkLst>
            <pc:docMk/>
            <pc:sldMk cId="4031033959" sldId="263"/>
            <ac:spMk id="7" creationId="{00000000-0000-0000-0000-000000000000}"/>
          </ac:spMkLst>
        </pc:spChg>
        <pc:spChg chg="mod">
          <ac:chgData name="Kennedy, Ryn (DEQ)" userId="da9810e6-0c7b-4fec-af44-f6eecb5cdbb9" providerId="ADAL" clId="{1A255CD6-F5AE-4CBD-B374-EE1E3C94364D}" dt="2025-07-21T20:30:27.621" v="460" actId="1076"/>
          <ac:spMkLst>
            <pc:docMk/>
            <pc:sldMk cId="4031033959" sldId="263"/>
            <ac:spMk id="8" creationId="{00000000-0000-0000-0000-000000000000}"/>
          </ac:spMkLst>
        </pc:spChg>
        <pc:spChg chg="add mod">
          <ac:chgData name="Kennedy, Ryn (DEQ)" userId="da9810e6-0c7b-4fec-af44-f6eecb5cdbb9" providerId="ADAL" clId="{1A255CD6-F5AE-4CBD-B374-EE1E3C94364D}" dt="2025-07-22T18:53:48.601" v="1710" actId="164"/>
          <ac:spMkLst>
            <pc:docMk/>
            <pc:sldMk cId="4031033959" sldId="263"/>
            <ac:spMk id="10" creationId="{F2810C37-1E43-454C-D897-371D8D6C2B02}"/>
          </ac:spMkLst>
        </pc:spChg>
        <pc:grpChg chg="add mod">
          <ac:chgData name="Kennedy, Ryn (DEQ)" userId="da9810e6-0c7b-4fec-af44-f6eecb5cdbb9" providerId="ADAL" clId="{1A255CD6-F5AE-4CBD-B374-EE1E3C94364D}" dt="2025-07-22T18:53:48.601" v="1710" actId="164"/>
          <ac:grpSpMkLst>
            <pc:docMk/>
            <pc:sldMk cId="4031033959" sldId="263"/>
            <ac:grpSpMk id="13" creationId="{12B90216-E347-8D6F-5D33-266BF3AAEDC9}"/>
          </ac:grpSpMkLst>
        </pc:grpChg>
        <pc:picChg chg="add mod">
          <ac:chgData name="Kennedy, Ryn (DEQ)" userId="da9810e6-0c7b-4fec-af44-f6eecb5cdbb9" providerId="ADAL" clId="{1A255CD6-F5AE-4CBD-B374-EE1E3C94364D}" dt="2025-07-21T20:31:35.066" v="579"/>
          <ac:picMkLst>
            <pc:docMk/>
            <pc:sldMk cId="4031033959" sldId="263"/>
            <ac:picMk id="3" creationId="{C94761F9-642A-0CF7-6ED6-E9F17DA67BCF}"/>
          </ac:picMkLst>
        </pc:picChg>
        <pc:picChg chg="mod modCrop">
          <ac:chgData name="Kennedy, Ryn (DEQ)" userId="da9810e6-0c7b-4fec-af44-f6eecb5cdbb9" providerId="ADAL" clId="{1A255CD6-F5AE-4CBD-B374-EE1E3C94364D}" dt="2025-07-22T18:53:48.601" v="1710" actId="164"/>
          <ac:picMkLst>
            <pc:docMk/>
            <pc:sldMk cId="4031033959" sldId="263"/>
            <ac:picMk id="4" creationId="{00000000-0000-0000-0000-000000000000}"/>
          </ac:picMkLst>
        </pc:picChg>
        <pc:picChg chg="mod">
          <ac:chgData name="Kennedy, Ryn (DEQ)" userId="da9810e6-0c7b-4fec-af44-f6eecb5cdbb9" providerId="ADAL" clId="{1A255CD6-F5AE-4CBD-B374-EE1E3C94364D}" dt="2025-07-17T19:47:23.710" v="68" actId="14100"/>
          <ac:picMkLst>
            <pc:docMk/>
            <pc:sldMk cId="4031033959" sldId="263"/>
            <ac:picMk id="6" creationId="{00000000-0000-0000-0000-000000000000}"/>
          </ac:picMkLst>
        </pc:picChg>
        <pc:cxnChg chg="add mod">
          <ac:chgData name="Kennedy, Ryn (DEQ)" userId="da9810e6-0c7b-4fec-af44-f6eecb5cdbb9" providerId="ADAL" clId="{1A255CD6-F5AE-4CBD-B374-EE1E3C94364D}" dt="2025-07-22T18:53:48.601" v="1710" actId="164"/>
          <ac:cxnSpMkLst>
            <pc:docMk/>
            <pc:sldMk cId="4031033959" sldId="263"/>
            <ac:cxnSpMk id="9" creationId="{62963110-C0B9-3AAE-9EB5-F47308EEE77B}"/>
          </ac:cxnSpMkLst>
        </pc:cxnChg>
      </pc:sldChg>
      <pc:sldChg chg="addSp delSp modSp mod modAnim modNotesTx">
        <pc:chgData name="Kennedy, Ryn (DEQ)" userId="da9810e6-0c7b-4fec-af44-f6eecb5cdbb9" providerId="ADAL" clId="{1A255CD6-F5AE-4CBD-B374-EE1E3C94364D}" dt="2025-07-25T15:16:21.793" v="5846"/>
        <pc:sldMkLst>
          <pc:docMk/>
          <pc:sldMk cId="3983596948" sldId="274"/>
        </pc:sldMkLst>
        <pc:spChg chg="mod">
          <ac:chgData name="Kennedy, Ryn (DEQ)" userId="da9810e6-0c7b-4fec-af44-f6eecb5cdbb9" providerId="ADAL" clId="{1A255CD6-F5AE-4CBD-B374-EE1E3C94364D}" dt="2025-07-17T20:05:00.012" v="116" actId="403"/>
          <ac:spMkLst>
            <pc:docMk/>
            <pc:sldMk cId="3983596948" sldId="274"/>
            <ac:spMk id="3" creationId="{00000000-0000-0000-0000-000000000000}"/>
          </ac:spMkLst>
        </pc:spChg>
        <pc:spChg chg="mod">
          <ac:chgData name="Kennedy, Ryn (DEQ)" userId="da9810e6-0c7b-4fec-af44-f6eecb5cdbb9" providerId="ADAL" clId="{1A255CD6-F5AE-4CBD-B374-EE1E3C94364D}" dt="2025-07-17T20:04:52.880" v="114" actId="403"/>
          <ac:spMkLst>
            <pc:docMk/>
            <pc:sldMk cId="3983596948" sldId="274"/>
            <ac:spMk id="7" creationId="{00000000-0000-0000-0000-000000000000}"/>
          </ac:spMkLst>
        </pc:spChg>
        <pc:spChg chg="mod">
          <ac:chgData name="Kennedy, Ryn (DEQ)" userId="da9810e6-0c7b-4fec-af44-f6eecb5cdbb9" providerId="ADAL" clId="{1A255CD6-F5AE-4CBD-B374-EE1E3C94364D}" dt="2025-07-17T20:04:56.668" v="115" actId="403"/>
          <ac:spMkLst>
            <pc:docMk/>
            <pc:sldMk cId="3983596948" sldId="274"/>
            <ac:spMk id="8" creationId="{00000000-0000-0000-0000-000000000000}"/>
          </ac:spMkLst>
        </pc:spChg>
        <pc:spChg chg="add mod">
          <ac:chgData name="Kennedy, Ryn (DEQ)" userId="da9810e6-0c7b-4fec-af44-f6eecb5cdbb9" providerId="ADAL" clId="{1A255CD6-F5AE-4CBD-B374-EE1E3C94364D}" dt="2025-07-25T14:32:08.986" v="5664" actId="20577"/>
          <ac:spMkLst>
            <pc:docMk/>
            <pc:sldMk cId="3983596948" sldId="274"/>
            <ac:spMk id="9" creationId="{6F60A404-6732-055E-34B3-81EFF0B6D966}"/>
          </ac:spMkLst>
        </pc:spChg>
        <pc:spChg chg="mod">
          <ac:chgData name="Kennedy, Ryn (DEQ)" userId="da9810e6-0c7b-4fec-af44-f6eecb5cdbb9" providerId="ADAL" clId="{1A255CD6-F5AE-4CBD-B374-EE1E3C94364D}" dt="2025-07-17T20:05:10.183" v="118" actId="1076"/>
          <ac:spMkLst>
            <pc:docMk/>
            <pc:sldMk cId="3983596948" sldId="274"/>
            <ac:spMk id="15" creationId="{72030935-DDB5-F289-E5C6-8D30A32A2252}"/>
          </ac:spMkLst>
        </pc:spChg>
        <pc:spChg chg="mod">
          <ac:chgData name="Kennedy, Ryn (DEQ)" userId="da9810e6-0c7b-4fec-af44-f6eecb5cdbb9" providerId="ADAL" clId="{1A255CD6-F5AE-4CBD-B374-EE1E3C94364D}" dt="2025-07-17T20:05:15.025" v="119" actId="14100"/>
          <ac:spMkLst>
            <pc:docMk/>
            <pc:sldMk cId="3983596948" sldId="274"/>
            <ac:spMk id="17" creationId="{1690C0EA-7E5D-6342-8D0A-66E6BD14113E}"/>
          </ac:spMkLst>
        </pc:spChg>
      </pc:sldChg>
      <pc:sldChg chg="addSp modSp mod modAnim modNotesTx">
        <pc:chgData name="Kennedy, Ryn (DEQ)" userId="da9810e6-0c7b-4fec-af44-f6eecb5cdbb9" providerId="ADAL" clId="{1A255CD6-F5AE-4CBD-B374-EE1E3C94364D}" dt="2025-07-25T15:13:40.887" v="5843" actId="313"/>
        <pc:sldMkLst>
          <pc:docMk/>
          <pc:sldMk cId="1671509821" sldId="276"/>
        </pc:sldMkLst>
        <pc:spChg chg="mod">
          <ac:chgData name="Kennedy, Ryn (DEQ)" userId="da9810e6-0c7b-4fec-af44-f6eecb5cdbb9" providerId="ADAL" clId="{1A255CD6-F5AE-4CBD-B374-EE1E3C94364D}" dt="2025-07-17T19:48:38.034" v="87" actId="14100"/>
          <ac:spMkLst>
            <pc:docMk/>
            <pc:sldMk cId="1671509821" sldId="276"/>
            <ac:spMk id="2" creationId="{00000000-0000-0000-0000-000000000000}"/>
          </ac:spMkLst>
        </pc:spChg>
        <pc:spChg chg="add mod">
          <ac:chgData name="Kennedy, Ryn (DEQ)" userId="da9810e6-0c7b-4fec-af44-f6eecb5cdbb9" providerId="ADAL" clId="{1A255CD6-F5AE-4CBD-B374-EE1E3C94364D}" dt="2025-07-25T14:31:35.858" v="5652" actId="1076"/>
          <ac:spMkLst>
            <pc:docMk/>
            <pc:sldMk cId="1671509821" sldId="276"/>
            <ac:spMk id="3" creationId="{5681C30A-ABE9-AB41-E7E7-C0934336351A}"/>
          </ac:spMkLst>
        </pc:spChg>
        <pc:spChg chg="mod">
          <ac:chgData name="Kennedy, Ryn (DEQ)" userId="da9810e6-0c7b-4fec-af44-f6eecb5cdbb9" providerId="ADAL" clId="{1A255CD6-F5AE-4CBD-B374-EE1E3C94364D}" dt="2025-07-21T20:32:28.033" v="582" actId="113"/>
          <ac:spMkLst>
            <pc:docMk/>
            <pc:sldMk cId="1671509821" sldId="276"/>
            <ac:spMk id="9" creationId="{00000000-0000-0000-0000-000000000000}"/>
          </ac:spMkLst>
        </pc:spChg>
        <pc:grpChg chg="mod">
          <ac:chgData name="Kennedy, Ryn (DEQ)" userId="da9810e6-0c7b-4fec-af44-f6eecb5cdbb9" providerId="ADAL" clId="{1A255CD6-F5AE-4CBD-B374-EE1E3C94364D}" dt="2025-07-17T19:48:41.599" v="88" actId="1076"/>
          <ac:grpSpMkLst>
            <pc:docMk/>
            <pc:sldMk cId="1671509821" sldId="276"/>
            <ac:grpSpMk id="4" creationId="{00000000-0000-0000-0000-000000000000}"/>
          </ac:grpSpMkLst>
        </pc:grpChg>
        <pc:picChg chg="mod">
          <ac:chgData name="Kennedy, Ryn (DEQ)" userId="da9810e6-0c7b-4fec-af44-f6eecb5cdbb9" providerId="ADAL" clId="{1A255CD6-F5AE-4CBD-B374-EE1E3C94364D}" dt="2025-07-17T19:48:41.599" v="88" actId="1076"/>
          <ac:picMkLst>
            <pc:docMk/>
            <pc:sldMk cId="1671509821" sldId="276"/>
            <ac:picMk id="7" creationId="{00000000-0000-0000-0000-000000000000}"/>
          </ac:picMkLst>
        </pc:picChg>
        <pc:picChg chg="mod">
          <ac:chgData name="Kennedy, Ryn (DEQ)" userId="da9810e6-0c7b-4fec-af44-f6eecb5cdbb9" providerId="ADAL" clId="{1A255CD6-F5AE-4CBD-B374-EE1E3C94364D}" dt="2025-07-17T19:48:41.599" v="88" actId="1076"/>
          <ac:picMkLst>
            <pc:docMk/>
            <pc:sldMk cId="1671509821" sldId="276"/>
            <ac:picMk id="1026" creationId="{00000000-0000-0000-0000-000000000000}"/>
          </ac:picMkLst>
        </pc:picChg>
      </pc:sldChg>
      <pc:sldChg chg="modSp mod modNotesTx">
        <pc:chgData name="Kennedy, Ryn (DEQ)" userId="da9810e6-0c7b-4fec-af44-f6eecb5cdbb9" providerId="ADAL" clId="{1A255CD6-F5AE-4CBD-B374-EE1E3C94364D}" dt="2025-07-25T14:33:15.562" v="5672" actId="20577"/>
        <pc:sldMkLst>
          <pc:docMk/>
          <pc:sldMk cId="2175842200" sldId="277"/>
        </pc:sldMkLst>
        <pc:spChg chg="mod">
          <ac:chgData name="Kennedy, Ryn (DEQ)" userId="da9810e6-0c7b-4fec-af44-f6eecb5cdbb9" providerId="ADAL" clId="{1A255CD6-F5AE-4CBD-B374-EE1E3C94364D}" dt="2025-07-21T20:33:29.397" v="583" actId="113"/>
          <ac:spMkLst>
            <pc:docMk/>
            <pc:sldMk cId="2175842200" sldId="277"/>
            <ac:spMk id="6" creationId="{00000000-0000-0000-0000-000000000000}"/>
          </ac:spMkLst>
        </pc:spChg>
        <pc:spChg chg="mod">
          <ac:chgData name="Kennedy, Ryn (DEQ)" userId="da9810e6-0c7b-4fec-af44-f6eecb5cdbb9" providerId="ADAL" clId="{1A255CD6-F5AE-4CBD-B374-EE1E3C94364D}" dt="2025-07-17T20:03:33.952" v="99" actId="1076"/>
          <ac:spMkLst>
            <pc:docMk/>
            <pc:sldMk cId="2175842200" sldId="277"/>
            <ac:spMk id="11" creationId="{00000000-0000-0000-0000-000000000000}"/>
          </ac:spMkLst>
        </pc:spChg>
        <pc:picChg chg="mod">
          <ac:chgData name="Kennedy, Ryn (DEQ)" userId="da9810e6-0c7b-4fec-af44-f6eecb5cdbb9" providerId="ADAL" clId="{1A255CD6-F5AE-4CBD-B374-EE1E3C94364D}" dt="2025-07-17T20:03:44.565" v="102" actId="14100"/>
          <ac:picMkLst>
            <pc:docMk/>
            <pc:sldMk cId="2175842200" sldId="277"/>
            <ac:picMk id="8" creationId="{00000000-0000-0000-0000-000000000000}"/>
          </ac:picMkLst>
        </pc:picChg>
      </pc:sldChg>
      <pc:sldChg chg="addSp modSp mod modAnim modNotesTx">
        <pc:chgData name="Kennedy, Ryn (DEQ)" userId="da9810e6-0c7b-4fec-af44-f6eecb5cdbb9" providerId="ADAL" clId="{1A255CD6-F5AE-4CBD-B374-EE1E3C94364D}" dt="2025-07-25T14:30:09.088" v="5648" actId="20577"/>
        <pc:sldMkLst>
          <pc:docMk/>
          <pc:sldMk cId="981853343" sldId="278"/>
        </pc:sldMkLst>
        <pc:spChg chg="add mod">
          <ac:chgData name="Kennedy, Ryn (DEQ)" userId="da9810e6-0c7b-4fec-af44-f6eecb5cdbb9" providerId="ADAL" clId="{1A255CD6-F5AE-4CBD-B374-EE1E3C94364D}" dt="2025-07-25T14:29:26.191" v="5626" actId="1076"/>
          <ac:spMkLst>
            <pc:docMk/>
            <pc:sldMk cId="981853343" sldId="278"/>
            <ac:spMk id="2" creationId="{5CE19CCA-6511-1EB3-67BE-0A5B7B5E32A3}"/>
          </ac:spMkLst>
        </pc:spChg>
        <pc:spChg chg="mod">
          <ac:chgData name="Kennedy, Ryn (DEQ)" userId="da9810e6-0c7b-4fec-af44-f6eecb5cdbb9" providerId="ADAL" clId="{1A255CD6-F5AE-4CBD-B374-EE1E3C94364D}" dt="2025-07-17T19:10:31.648" v="11" actId="27636"/>
          <ac:spMkLst>
            <pc:docMk/>
            <pc:sldMk cId="981853343" sldId="278"/>
            <ac:spMk id="6" creationId="{00000000-0000-0000-0000-000000000000}"/>
          </ac:spMkLst>
        </pc:spChg>
      </pc:sldChg>
      <pc:sldChg chg="modSp mod modAnim modNotesTx">
        <pc:chgData name="Kennedy, Ryn (DEQ)" userId="da9810e6-0c7b-4fec-af44-f6eecb5cdbb9" providerId="ADAL" clId="{1A255CD6-F5AE-4CBD-B374-EE1E3C94364D}" dt="2025-07-24T16:17:05.540" v="4599" actId="113"/>
        <pc:sldMkLst>
          <pc:docMk/>
          <pc:sldMk cId="3061271697" sldId="280"/>
        </pc:sldMkLst>
        <pc:spChg chg="mod">
          <ac:chgData name="Kennedy, Ryn (DEQ)" userId="da9810e6-0c7b-4fec-af44-f6eecb5cdbb9" providerId="ADAL" clId="{1A255CD6-F5AE-4CBD-B374-EE1E3C94364D}" dt="2025-07-24T16:17:05.540" v="4599" actId="113"/>
          <ac:spMkLst>
            <pc:docMk/>
            <pc:sldMk cId="3061271697" sldId="280"/>
            <ac:spMk id="2" creationId="{00000000-0000-0000-0000-000000000000}"/>
          </ac:spMkLst>
        </pc:spChg>
        <pc:spChg chg="mod">
          <ac:chgData name="Kennedy, Ryn (DEQ)" userId="da9810e6-0c7b-4fec-af44-f6eecb5cdbb9" providerId="ADAL" clId="{1A255CD6-F5AE-4CBD-B374-EE1E3C94364D}" dt="2025-07-17T20:15:01.809" v="279" actId="14100"/>
          <ac:spMkLst>
            <pc:docMk/>
            <pc:sldMk cId="3061271697" sldId="280"/>
            <ac:spMk id="3" creationId="{00000000-0000-0000-0000-000000000000}"/>
          </ac:spMkLst>
        </pc:spChg>
        <pc:spChg chg="mod">
          <ac:chgData name="Kennedy, Ryn (DEQ)" userId="da9810e6-0c7b-4fec-af44-f6eecb5cdbb9" providerId="ADAL" clId="{1A255CD6-F5AE-4CBD-B374-EE1E3C94364D}" dt="2025-07-17T20:15:15.776" v="281" actId="1076"/>
          <ac:spMkLst>
            <pc:docMk/>
            <pc:sldMk cId="3061271697" sldId="280"/>
            <ac:spMk id="12" creationId="{00000000-0000-0000-0000-000000000000}"/>
          </ac:spMkLst>
        </pc:spChg>
        <pc:spChg chg="mod">
          <ac:chgData name="Kennedy, Ryn (DEQ)" userId="da9810e6-0c7b-4fec-af44-f6eecb5cdbb9" providerId="ADAL" clId="{1A255CD6-F5AE-4CBD-B374-EE1E3C94364D}" dt="2025-07-17T20:15:01.809" v="279" actId="14100"/>
          <ac:spMkLst>
            <pc:docMk/>
            <pc:sldMk cId="3061271697" sldId="280"/>
            <ac:spMk id="13" creationId="{00000000-0000-0000-0000-000000000000}"/>
          </ac:spMkLst>
        </pc:spChg>
        <pc:spChg chg="mod">
          <ac:chgData name="Kennedy, Ryn (DEQ)" userId="da9810e6-0c7b-4fec-af44-f6eecb5cdbb9" providerId="ADAL" clId="{1A255CD6-F5AE-4CBD-B374-EE1E3C94364D}" dt="2025-07-17T20:15:01.809" v="279" actId="14100"/>
          <ac:spMkLst>
            <pc:docMk/>
            <pc:sldMk cId="3061271697" sldId="280"/>
            <ac:spMk id="14" creationId="{00000000-0000-0000-0000-000000000000}"/>
          </ac:spMkLst>
        </pc:spChg>
        <pc:spChg chg="mod">
          <ac:chgData name="Kennedy, Ryn (DEQ)" userId="da9810e6-0c7b-4fec-af44-f6eecb5cdbb9" providerId="ADAL" clId="{1A255CD6-F5AE-4CBD-B374-EE1E3C94364D}" dt="2025-07-17T20:15:09.826" v="280" actId="20577"/>
          <ac:spMkLst>
            <pc:docMk/>
            <pc:sldMk cId="3061271697" sldId="280"/>
            <ac:spMk id="19" creationId="{00000000-0000-0000-0000-000000000000}"/>
          </ac:spMkLst>
        </pc:spChg>
        <pc:picChg chg="mod">
          <ac:chgData name="Kennedy, Ryn (DEQ)" userId="da9810e6-0c7b-4fec-af44-f6eecb5cdbb9" providerId="ADAL" clId="{1A255CD6-F5AE-4CBD-B374-EE1E3C94364D}" dt="2025-07-17T20:13:29.504" v="234" actId="403"/>
          <ac:picMkLst>
            <pc:docMk/>
            <pc:sldMk cId="3061271697" sldId="280"/>
            <ac:picMk id="4" creationId="{0964AA01-B217-38CB-3F45-03870189C892}"/>
          </ac:picMkLst>
        </pc:picChg>
        <pc:picChg chg="mod">
          <ac:chgData name="Kennedy, Ryn (DEQ)" userId="da9810e6-0c7b-4fec-af44-f6eecb5cdbb9" providerId="ADAL" clId="{1A255CD6-F5AE-4CBD-B374-EE1E3C94364D}" dt="2025-07-17T20:13:29.504" v="234" actId="403"/>
          <ac:picMkLst>
            <pc:docMk/>
            <pc:sldMk cId="3061271697" sldId="280"/>
            <ac:picMk id="6" creationId="{1E028E4C-5AF6-5AAE-E5DD-6295BF349464}"/>
          </ac:picMkLst>
        </pc:picChg>
        <pc:picChg chg="mod">
          <ac:chgData name="Kennedy, Ryn (DEQ)" userId="da9810e6-0c7b-4fec-af44-f6eecb5cdbb9" providerId="ADAL" clId="{1A255CD6-F5AE-4CBD-B374-EE1E3C94364D}" dt="2025-07-17T20:13:29.504" v="234" actId="403"/>
          <ac:picMkLst>
            <pc:docMk/>
            <pc:sldMk cId="3061271697" sldId="280"/>
            <ac:picMk id="8" creationId="{183A1EBB-8D7E-E9D2-1139-C11B5D12C2AC}"/>
          </ac:picMkLst>
        </pc:picChg>
        <pc:picChg chg="mod">
          <ac:chgData name="Kennedy, Ryn (DEQ)" userId="da9810e6-0c7b-4fec-af44-f6eecb5cdbb9" providerId="ADAL" clId="{1A255CD6-F5AE-4CBD-B374-EE1E3C94364D}" dt="2025-07-17T20:13:29.504" v="234" actId="403"/>
          <ac:picMkLst>
            <pc:docMk/>
            <pc:sldMk cId="3061271697" sldId="280"/>
            <ac:picMk id="16" creationId="{00000000-0000-0000-0000-000000000000}"/>
          </ac:picMkLst>
        </pc:picChg>
        <pc:picChg chg="mod">
          <ac:chgData name="Kennedy, Ryn (DEQ)" userId="da9810e6-0c7b-4fec-af44-f6eecb5cdbb9" providerId="ADAL" clId="{1A255CD6-F5AE-4CBD-B374-EE1E3C94364D}" dt="2025-07-17T20:13:29.504" v="234" actId="403"/>
          <ac:picMkLst>
            <pc:docMk/>
            <pc:sldMk cId="3061271697" sldId="280"/>
            <ac:picMk id="17" creationId="{00000000-0000-0000-0000-000000000000}"/>
          </ac:picMkLst>
        </pc:picChg>
      </pc:sldChg>
      <pc:sldChg chg="modNotesTx">
        <pc:chgData name="Kennedy, Ryn (DEQ)" userId="da9810e6-0c7b-4fec-af44-f6eecb5cdbb9" providerId="ADAL" clId="{1A255CD6-F5AE-4CBD-B374-EE1E3C94364D}" dt="2025-07-24T21:15:51.983" v="4867" actId="20577"/>
        <pc:sldMkLst>
          <pc:docMk/>
          <pc:sldMk cId="2484366042" sldId="286"/>
        </pc:sldMkLst>
      </pc:sldChg>
      <pc:sldChg chg="addSp delSp modSp mod modAnim modNotesTx">
        <pc:chgData name="Kennedy, Ryn (DEQ)" userId="da9810e6-0c7b-4fec-af44-f6eecb5cdbb9" providerId="ADAL" clId="{1A255CD6-F5AE-4CBD-B374-EE1E3C94364D}" dt="2025-07-24T15:53:59.792" v="4537"/>
        <pc:sldMkLst>
          <pc:docMk/>
          <pc:sldMk cId="3333163874" sldId="287"/>
        </pc:sldMkLst>
        <pc:spChg chg="mod">
          <ac:chgData name="Kennedy, Ryn (DEQ)" userId="da9810e6-0c7b-4fec-af44-f6eecb5cdbb9" providerId="ADAL" clId="{1A255CD6-F5AE-4CBD-B374-EE1E3C94364D}" dt="2025-07-17T19:45:58.723" v="48" actId="14100"/>
          <ac:spMkLst>
            <pc:docMk/>
            <pc:sldMk cId="3333163874" sldId="287"/>
            <ac:spMk id="2" creationId="{00000000-0000-0000-0000-000000000000}"/>
          </ac:spMkLst>
        </pc:spChg>
        <pc:spChg chg="mod topLvl">
          <ac:chgData name="Kennedy, Ryn (DEQ)" userId="da9810e6-0c7b-4fec-af44-f6eecb5cdbb9" providerId="ADAL" clId="{1A255CD6-F5AE-4CBD-B374-EE1E3C94364D}" dt="2025-07-24T15:53:32.495" v="4533" actId="165"/>
          <ac:spMkLst>
            <pc:docMk/>
            <pc:sldMk cId="3333163874" sldId="287"/>
            <ac:spMk id="3" creationId="{00000000-0000-0000-0000-000000000000}"/>
          </ac:spMkLst>
        </pc:spChg>
        <pc:spChg chg="mod">
          <ac:chgData name="Kennedy, Ryn (DEQ)" userId="da9810e6-0c7b-4fec-af44-f6eecb5cdbb9" providerId="ADAL" clId="{1A255CD6-F5AE-4CBD-B374-EE1E3C94364D}" dt="2025-07-17T19:44:52.087" v="33" actId="27636"/>
          <ac:spMkLst>
            <pc:docMk/>
            <pc:sldMk cId="3333163874" sldId="287"/>
            <ac:spMk id="6" creationId="{00000000-0000-0000-0000-000000000000}"/>
          </ac:spMkLst>
        </pc:spChg>
        <pc:spChg chg="mod">
          <ac:chgData name="Kennedy, Ryn (DEQ)" userId="da9810e6-0c7b-4fec-af44-f6eecb5cdbb9" providerId="ADAL" clId="{1A255CD6-F5AE-4CBD-B374-EE1E3C94364D}" dt="2025-07-17T19:46:07.529" v="49" actId="1076"/>
          <ac:spMkLst>
            <pc:docMk/>
            <pc:sldMk cId="3333163874" sldId="287"/>
            <ac:spMk id="10" creationId="{00000000-0000-0000-0000-000000000000}"/>
          </ac:spMkLst>
        </pc:spChg>
        <pc:spChg chg="mod topLvl">
          <ac:chgData name="Kennedy, Ryn (DEQ)" userId="da9810e6-0c7b-4fec-af44-f6eecb5cdbb9" providerId="ADAL" clId="{1A255CD6-F5AE-4CBD-B374-EE1E3C94364D}" dt="2025-07-24T15:53:32.495" v="4533" actId="165"/>
          <ac:spMkLst>
            <pc:docMk/>
            <pc:sldMk cId="3333163874" sldId="287"/>
            <ac:spMk id="11" creationId="{00000000-0000-0000-0000-000000000000}"/>
          </ac:spMkLst>
        </pc:spChg>
        <pc:picChg chg="mod topLvl modCrop">
          <ac:chgData name="Kennedy, Ryn (DEQ)" userId="da9810e6-0c7b-4fec-af44-f6eecb5cdbb9" providerId="ADAL" clId="{1A255CD6-F5AE-4CBD-B374-EE1E3C94364D}" dt="2025-07-24T15:53:32.495" v="4533" actId="165"/>
          <ac:picMkLst>
            <pc:docMk/>
            <pc:sldMk cId="3333163874" sldId="287"/>
            <ac:picMk id="9" creationId="{00000000-0000-0000-0000-000000000000}"/>
          </ac:picMkLst>
        </pc:picChg>
        <pc:cxnChg chg="mod topLvl">
          <ac:chgData name="Kennedy, Ryn (DEQ)" userId="da9810e6-0c7b-4fec-af44-f6eecb5cdbb9" providerId="ADAL" clId="{1A255CD6-F5AE-4CBD-B374-EE1E3C94364D}" dt="2025-07-24T15:53:32.495" v="4533" actId="165"/>
          <ac:cxnSpMkLst>
            <pc:docMk/>
            <pc:sldMk cId="3333163874" sldId="287"/>
            <ac:cxnSpMk id="7" creationId="{00000000-0000-0000-0000-000000000000}"/>
          </ac:cxnSpMkLst>
        </pc:cxnChg>
      </pc:sldChg>
      <pc:sldChg chg="modSp mod modNotesTx">
        <pc:chgData name="Kennedy, Ryn (DEQ)" userId="da9810e6-0c7b-4fec-af44-f6eecb5cdbb9" providerId="ADAL" clId="{1A255CD6-F5AE-4CBD-B374-EE1E3C94364D}" dt="2025-07-22T18:46:44.891" v="868" actId="113"/>
        <pc:sldMkLst>
          <pc:docMk/>
          <pc:sldMk cId="957767265" sldId="290"/>
        </pc:sldMkLst>
        <pc:spChg chg="mod">
          <ac:chgData name="Kennedy, Ryn (DEQ)" userId="da9810e6-0c7b-4fec-af44-f6eecb5cdbb9" providerId="ADAL" clId="{1A255CD6-F5AE-4CBD-B374-EE1E3C94364D}" dt="2025-07-16T19:17:17.406" v="2" actId="20577"/>
          <ac:spMkLst>
            <pc:docMk/>
            <pc:sldMk cId="957767265" sldId="290"/>
            <ac:spMk id="3" creationId="{00000000-0000-0000-0000-000000000000}"/>
          </ac:spMkLst>
        </pc:spChg>
      </pc:sldChg>
      <pc:sldChg chg="addSp modSp mod modAnim modNotesTx">
        <pc:chgData name="Kennedy, Ryn (DEQ)" userId="da9810e6-0c7b-4fec-af44-f6eecb5cdbb9" providerId="ADAL" clId="{1A255CD6-F5AE-4CBD-B374-EE1E3C94364D}" dt="2025-07-25T15:03:00.381" v="5831"/>
        <pc:sldMkLst>
          <pc:docMk/>
          <pc:sldMk cId="3131724670" sldId="292"/>
        </pc:sldMkLst>
        <pc:spChg chg="mod">
          <ac:chgData name="Kennedy, Ryn (DEQ)" userId="da9810e6-0c7b-4fec-af44-f6eecb5cdbb9" providerId="ADAL" clId="{1A255CD6-F5AE-4CBD-B374-EE1E3C94364D}" dt="2025-07-22T18:41:56.571" v="777" actId="14100"/>
          <ac:spMkLst>
            <pc:docMk/>
            <pc:sldMk cId="3131724670" sldId="292"/>
            <ac:spMk id="7" creationId="{00000000-0000-0000-0000-000000000000}"/>
          </ac:spMkLst>
        </pc:spChg>
        <pc:spChg chg="add mod">
          <ac:chgData name="Kennedy, Ryn (DEQ)" userId="da9810e6-0c7b-4fec-af44-f6eecb5cdbb9" providerId="ADAL" clId="{1A255CD6-F5AE-4CBD-B374-EE1E3C94364D}" dt="2025-07-25T14:47:21.637" v="5791" actId="14100"/>
          <ac:spMkLst>
            <pc:docMk/>
            <pc:sldMk cId="3131724670" sldId="292"/>
            <ac:spMk id="8" creationId="{648A3E5E-016B-126F-5C4C-CB2EEC0EC86D}"/>
          </ac:spMkLst>
        </pc:spChg>
      </pc:sldChg>
      <pc:sldChg chg="modNotesTx">
        <pc:chgData name="Kennedy, Ryn (DEQ)" userId="da9810e6-0c7b-4fec-af44-f6eecb5cdbb9" providerId="ADAL" clId="{1A255CD6-F5AE-4CBD-B374-EE1E3C94364D}" dt="2025-07-24T21:16:38.486" v="4871" actId="113"/>
        <pc:sldMkLst>
          <pc:docMk/>
          <pc:sldMk cId="120338354" sldId="293"/>
        </pc:sldMkLst>
      </pc:sldChg>
      <pc:sldChg chg="modNotesTx">
        <pc:chgData name="Kennedy, Ryn (DEQ)" userId="da9810e6-0c7b-4fec-af44-f6eecb5cdbb9" providerId="ADAL" clId="{1A255CD6-F5AE-4CBD-B374-EE1E3C94364D}" dt="2025-07-16T19:19:45.038" v="7" actId="20577"/>
        <pc:sldMkLst>
          <pc:docMk/>
          <pc:sldMk cId="1083071982" sldId="294"/>
        </pc:sldMkLst>
      </pc:sldChg>
      <pc:sldChg chg="modNotesTx">
        <pc:chgData name="Kennedy, Ryn (DEQ)" userId="da9810e6-0c7b-4fec-af44-f6eecb5cdbb9" providerId="ADAL" clId="{1A255CD6-F5AE-4CBD-B374-EE1E3C94364D}" dt="2025-07-24T21:15:48.093" v="4866" actId="33524"/>
        <pc:sldMkLst>
          <pc:docMk/>
          <pc:sldMk cId="2637588801" sldId="295"/>
        </pc:sldMkLst>
      </pc:sldChg>
      <pc:sldChg chg="modNotesTx">
        <pc:chgData name="Kennedy, Ryn (DEQ)" userId="da9810e6-0c7b-4fec-af44-f6eecb5cdbb9" providerId="ADAL" clId="{1A255CD6-F5AE-4CBD-B374-EE1E3C94364D}" dt="2025-07-24T21:15:32.839" v="4864" actId="20577"/>
        <pc:sldMkLst>
          <pc:docMk/>
          <pc:sldMk cId="3427043008" sldId="297"/>
        </pc:sldMkLst>
      </pc:sldChg>
      <pc:sldChg chg="modSp mod modNotesTx">
        <pc:chgData name="Kennedy, Ryn (DEQ)" userId="da9810e6-0c7b-4fec-af44-f6eecb5cdbb9" providerId="ADAL" clId="{1A255CD6-F5AE-4CBD-B374-EE1E3C94364D}" dt="2025-07-24T21:03:14.636" v="4758" actId="15"/>
        <pc:sldMkLst>
          <pc:docMk/>
          <pc:sldMk cId="3046014596" sldId="298"/>
        </pc:sldMkLst>
        <pc:spChg chg="mod">
          <ac:chgData name="Kennedy, Ryn (DEQ)" userId="da9810e6-0c7b-4fec-af44-f6eecb5cdbb9" providerId="ADAL" clId="{1A255CD6-F5AE-4CBD-B374-EE1E3C94364D}" dt="2025-07-24T16:43:23.367" v="4675" actId="27636"/>
          <ac:spMkLst>
            <pc:docMk/>
            <pc:sldMk cId="3046014596" sldId="298"/>
            <ac:spMk id="2" creationId="{00000000-0000-0000-0000-000000000000}"/>
          </ac:spMkLst>
        </pc:spChg>
        <pc:spChg chg="mod">
          <ac:chgData name="Kennedy, Ryn (DEQ)" userId="da9810e6-0c7b-4fec-af44-f6eecb5cdbb9" providerId="ADAL" clId="{1A255CD6-F5AE-4CBD-B374-EE1E3C94364D}" dt="2025-07-24T16:43:19.927" v="4672" actId="1076"/>
          <ac:spMkLst>
            <pc:docMk/>
            <pc:sldMk cId="3046014596" sldId="298"/>
            <ac:spMk id="3" creationId="{00000000-0000-0000-0000-000000000000}"/>
          </ac:spMkLst>
        </pc:spChg>
      </pc:sldChg>
      <pc:sldChg chg="modNotesTx">
        <pc:chgData name="Kennedy, Ryn (DEQ)" userId="da9810e6-0c7b-4fec-af44-f6eecb5cdbb9" providerId="ADAL" clId="{1A255CD6-F5AE-4CBD-B374-EE1E3C94364D}" dt="2025-07-24T21:11:22.483" v="4839" actId="20577"/>
        <pc:sldMkLst>
          <pc:docMk/>
          <pc:sldMk cId="2914897402" sldId="299"/>
        </pc:sldMkLst>
      </pc:sldChg>
      <pc:sldChg chg="addSp delSp modSp mod addAnim delAnim modAnim modNotesTx">
        <pc:chgData name="Kennedy, Ryn (DEQ)" userId="da9810e6-0c7b-4fec-af44-f6eecb5cdbb9" providerId="ADAL" clId="{1A255CD6-F5AE-4CBD-B374-EE1E3C94364D}" dt="2025-07-25T14:15:26.421" v="5480"/>
        <pc:sldMkLst>
          <pc:docMk/>
          <pc:sldMk cId="2061917387" sldId="300"/>
        </pc:sldMkLst>
        <pc:spChg chg="add del mod">
          <ac:chgData name="Kennedy, Ryn (DEQ)" userId="da9810e6-0c7b-4fec-af44-f6eecb5cdbb9" providerId="ADAL" clId="{1A255CD6-F5AE-4CBD-B374-EE1E3C94364D}" dt="2025-07-25T14:15:10.656" v="5479" actId="478"/>
          <ac:spMkLst>
            <pc:docMk/>
            <pc:sldMk cId="2061917387" sldId="300"/>
            <ac:spMk id="4" creationId="{81FDCCA9-9986-A630-43FC-9B0F72ED2594}"/>
          </ac:spMkLst>
        </pc:spChg>
        <pc:picChg chg="mod">
          <ac:chgData name="Kennedy, Ryn (DEQ)" userId="da9810e6-0c7b-4fec-af44-f6eecb5cdbb9" providerId="ADAL" clId="{1A255CD6-F5AE-4CBD-B374-EE1E3C94364D}" dt="2025-07-17T20:24:37.868" v="344" actId="1076"/>
          <ac:picMkLst>
            <pc:docMk/>
            <pc:sldMk cId="2061917387" sldId="300"/>
            <ac:picMk id="8" creationId="{00000000-0000-0000-0000-000000000000}"/>
          </ac:picMkLst>
        </pc:picChg>
      </pc:sldChg>
      <pc:sldChg chg="addSp modSp mod modAnim modNotesTx">
        <pc:chgData name="Kennedy, Ryn (DEQ)" userId="da9810e6-0c7b-4fec-af44-f6eecb5cdbb9" providerId="ADAL" clId="{1A255CD6-F5AE-4CBD-B374-EE1E3C94364D}" dt="2025-07-25T14:15:31.907" v="5481"/>
        <pc:sldMkLst>
          <pc:docMk/>
          <pc:sldMk cId="2152105287" sldId="301"/>
        </pc:sldMkLst>
        <pc:spChg chg="add mod">
          <ac:chgData name="Kennedy, Ryn (DEQ)" userId="da9810e6-0c7b-4fec-af44-f6eecb5cdbb9" providerId="ADAL" clId="{1A255CD6-F5AE-4CBD-B374-EE1E3C94364D}" dt="2025-07-25T14:13:51.397" v="5471" actId="113"/>
          <ac:spMkLst>
            <pc:docMk/>
            <pc:sldMk cId="2152105287" sldId="301"/>
            <ac:spMk id="6" creationId="{067601AB-49A9-5337-350E-A4EFCD5A8E27}"/>
          </ac:spMkLst>
        </pc:spChg>
      </pc:sldChg>
      <pc:sldChg chg="modSp mod modNotesTx">
        <pc:chgData name="Kennedy, Ryn (DEQ)" userId="da9810e6-0c7b-4fec-af44-f6eecb5cdbb9" providerId="ADAL" clId="{1A255CD6-F5AE-4CBD-B374-EE1E3C94364D}" dt="2025-07-25T14:19:21.781" v="5513" actId="113"/>
        <pc:sldMkLst>
          <pc:docMk/>
          <pc:sldMk cId="939473218" sldId="302"/>
        </pc:sldMkLst>
        <pc:spChg chg="mod">
          <ac:chgData name="Kennedy, Ryn (DEQ)" userId="da9810e6-0c7b-4fec-af44-f6eecb5cdbb9" providerId="ADAL" clId="{1A255CD6-F5AE-4CBD-B374-EE1E3C94364D}" dt="2025-07-25T14:18:54.692" v="5507" actId="1076"/>
          <ac:spMkLst>
            <pc:docMk/>
            <pc:sldMk cId="939473218" sldId="302"/>
            <ac:spMk id="3" creationId="{00000000-0000-0000-0000-000000000000}"/>
          </ac:spMkLst>
        </pc:spChg>
        <pc:picChg chg="mod">
          <ac:chgData name="Kennedy, Ryn (DEQ)" userId="da9810e6-0c7b-4fec-af44-f6eecb5cdbb9" providerId="ADAL" clId="{1A255CD6-F5AE-4CBD-B374-EE1E3C94364D}" dt="2025-07-25T14:18:00.149" v="5493" actId="1076"/>
          <ac:picMkLst>
            <pc:docMk/>
            <pc:sldMk cId="939473218" sldId="302"/>
            <ac:picMk id="8" creationId="{00000000-0000-0000-0000-000000000000}"/>
          </ac:picMkLst>
        </pc:picChg>
      </pc:sldChg>
      <pc:sldChg chg="modNotesTx">
        <pc:chgData name="Kennedy, Ryn (DEQ)" userId="da9810e6-0c7b-4fec-af44-f6eecb5cdbb9" providerId="ADAL" clId="{1A255CD6-F5AE-4CBD-B374-EE1E3C94364D}" dt="2025-07-24T21:13:52.176" v="4860" actId="6549"/>
        <pc:sldMkLst>
          <pc:docMk/>
          <pc:sldMk cId="579069361" sldId="303"/>
        </pc:sldMkLst>
      </pc:sldChg>
      <pc:sldChg chg="modSp mod modNotesTx">
        <pc:chgData name="Kennedy, Ryn (DEQ)" userId="da9810e6-0c7b-4fec-af44-f6eecb5cdbb9" providerId="ADAL" clId="{1A255CD6-F5AE-4CBD-B374-EE1E3C94364D}" dt="2025-07-24T21:12:12.577" v="4857" actId="20577"/>
        <pc:sldMkLst>
          <pc:docMk/>
          <pc:sldMk cId="1655252019" sldId="304"/>
        </pc:sldMkLst>
        <pc:spChg chg="mod">
          <ac:chgData name="Kennedy, Ryn (DEQ)" userId="da9810e6-0c7b-4fec-af44-f6eecb5cdbb9" providerId="ADAL" clId="{1A255CD6-F5AE-4CBD-B374-EE1E3C94364D}" dt="2025-07-24T21:02:25.124" v="4755" actId="14100"/>
          <ac:spMkLst>
            <pc:docMk/>
            <pc:sldMk cId="1655252019" sldId="304"/>
            <ac:spMk id="3" creationId="{00000000-0000-0000-0000-000000000000}"/>
          </ac:spMkLst>
        </pc:spChg>
      </pc:sldChg>
      <pc:sldChg chg="modSp mod modNotesTx">
        <pc:chgData name="Kennedy, Ryn (DEQ)" userId="da9810e6-0c7b-4fec-af44-f6eecb5cdbb9" providerId="ADAL" clId="{1A255CD6-F5AE-4CBD-B374-EE1E3C94364D}" dt="2025-07-25T14:22:07.395" v="5559" actId="20577"/>
        <pc:sldMkLst>
          <pc:docMk/>
          <pc:sldMk cId="844122791" sldId="305"/>
        </pc:sldMkLst>
        <pc:spChg chg="mod">
          <ac:chgData name="Kennedy, Ryn (DEQ)" userId="da9810e6-0c7b-4fec-af44-f6eecb5cdbb9" providerId="ADAL" clId="{1A255CD6-F5AE-4CBD-B374-EE1E3C94364D}" dt="2025-07-25T14:19:31.967" v="5515" actId="403"/>
          <ac:spMkLst>
            <pc:docMk/>
            <pc:sldMk cId="844122791" sldId="305"/>
            <ac:spMk id="7" creationId="{00000000-0000-0000-0000-000000000000}"/>
          </ac:spMkLst>
        </pc:spChg>
        <pc:spChg chg="mod">
          <ac:chgData name="Kennedy, Ryn (DEQ)" userId="da9810e6-0c7b-4fec-af44-f6eecb5cdbb9" providerId="ADAL" clId="{1A255CD6-F5AE-4CBD-B374-EE1E3C94364D}" dt="2025-07-25T14:19:54.557" v="5524" actId="12"/>
          <ac:spMkLst>
            <pc:docMk/>
            <pc:sldMk cId="844122791" sldId="305"/>
            <ac:spMk id="9" creationId="{00000000-0000-0000-0000-000000000000}"/>
          </ac:spMkLst>
        </pc:spChg>
        <pc:spChg chg="mod">
          <ac:chgData name="Kennedy, Ryn (DEQ)" userId="da9810e6-0c7b-4fec-af44-f6eecb5cdbb9" providerId="ADAL" clId="{1A255CD6-F5AE-4CBD-B374-EE1E3C94364D}" dt="2025-07-25T14:19:50.962" v="5522" actId="12"/>
          <ac:spMkLst>
            <pc:docMk/>
            <pc:sldMk cId="844122791" sldId="305"/>
            <ac:spMk id="10" creationId="{00000000-0000-0000-0000-000000000000}"/>
          </ac:spMkLst>
        </pc:spChg>
        <pc:spChg chg="mod">
          <ac:chgData name="Kennedy, Ryn (DEQ)" userId="da9810e6-0c7b-4fec-af44-f6eecb5cdbb9" providerId="ADAL" clId="{1A255CD6-F5AE-4CBD-B374-EE1E3C94364D}" dt="2025-07-25T14:20:01.201" v="5525" actId="1076"/>
          <ac:spMkLst>
            <pc:docMk/>
            <pc:sldMk cId="844122791" sldId="305"/>
            <ac:spMk id="11" creationId="{00000000-0000-0000-0000-000000000000}"/>
          </ac:spMkLst>
        </pc:spChg>
      </pc:sldChg>
      <pc:sldChg chg="modSp mod">
        <pc:chgData name="Kennedy, Ryn (DEQ)" userId="da9810e6-0c7b-4fec-af44-f6eecb5cdbb9" providerId="ADAL" clId="{1A255CD6-F5AE-4CBD-B374-EE1E3C94364D}" dt="2025-07-25T14:23:14.422" v="5575" actId="1036"/>
        <pc:sldMkLst>
          <pc:docMk/>
          <pc:sldMk cId="828775933" sldId="307"/>
        </pc:sldMkLst>
        <pc:spChg chg="mod">
          <ac:chgData name="Kennedy, Ryn (DEQ)" userId="da9810e6-0c7b-4fec-af44-f6eecb5cdbb9" providerId="ADAL" clId="{1A255CD6-F5AE-4CBD-B374-EE1E3C94364D}" dt="2025-07-25T14:23:14.422" v="5575" actId="1036"/>
          <ac:spMkLst>
            <pc:docMk/>
            <pc:sldMk cId="828775933" sldId="307"/>
            <ac:spMk id="11" creationId="{00000000-0000-0000-0000-000000000000}"/>
          </ac:spMkLst>
        </pc:spChg>
        <pc:spChg chg="mod">
          <ac:chgData name="Kennedy, Ryn (DEQ)" userId="da9810e6-0c7b-4fec-af44-f6eecb5cdbb9" providerId="ADAL" clId="{1A255CD6-F5AE-4CBD-B374-EE1E3C94364D}" dt="2025-07-25T14:23:14.422" v="5575" actId="1036"/>
          <ac:spMkLst>
            <pc:docMk/>
            <pc:sldMk cId="828775933" sldId="307"/>
            <ac:spMk id="15" creationId="{00000000-0000-0000-0000-000000000000}"/>
          </ac:spMkLst>
        </pc:spChg>
        <pc:spChg chg="mod">
          <ac:chgData name="Kennedy, Ryn (DEQ)" userId="da9810e6-0c7b-4fec-af44-f6eecb5cdbb9" providerId="ADAL" clId="{1A255CD6-F5AE-4CBD-B374-EE1E3C94364D}" dt="2025-07-25T14:23:14.422" v="5575" actId="1036"/>
          <ac:spMkLst>
            <pc:docMk/>
            <pc:sldMk cId="828775933" sldId="307"/>
            <ac:spMk id="16" creationId="{00000000-0000-0000-0000-000000000000}"/>
          </ac:spMkLst>
        </pc:spChg>
        <pc:spChg chg="mod">
          <ac:chgData name="Kennedy, Ryn (DEQ)" userId="da9810e6-0c7b-4fec-af44-f6eecb5cdbb9" providerId="ADAL" clId="{1A255CD6-F5AE-4CBD-B374-EE1E3C94364D}" dt="2025-07-25T14:23:14.422" v="5575" actId="1036"/>
          <ac:spMkLst>
            <pc:docMk/>
            <pc:sldMk cId="828775933" sldId="307"/>
            <ac:spMk id="17" creationId="{00000000-0000-0000-0000-000000000000}"/>
          </ac:spMkLst>
        </pc:spChg>
        <pc:spChg chg="mod">
          <ac:chgData name="Kennedy, Ryn (DEQ)" userId="da9810e6-0c7b-4fec-af44-f6eecb5cdbb9" providerId="ADAL" clId="{1A255CD6-F5AE-4CBD-B374-EE1E3C94364D}" dt="2025-07-25T14:23:14.422" v="5575" actId="1036"/>
          <ac:spMkLst>
            <pc:docMk/>
            <pc:sldMk cId="828775933" sldId="307"/>
            <ac:spMk id="18" creationId="{00000000-0000-0000-0000-000000000000}"/>
          </ac:spMkLst>
        </pc:spChg>
      </pc:sldChg>
      <pc:sldChg chg="modSp mod modAnim modNotesTx">
        <pc:chgData name="Kennedy, Ryn (DEQ)" userId="da9810e6-0c7b-4fec-af44-f6eecb5cdbb9" providerId="ADAL" clId="{1A255CD6-F5AE-4CBD-B374-EE1E3C94364D}" dt="2025-07-23T20:23:37.043" v="4411" actId="20577"/>
        <pc:sldMkLst>
          <pc:docMk/>
          <pc:sldMk cId="1440013966" sldId="309"/>
        </pc:sldMkLst>
        <pc:spChg chg="mod">
          <ac:chgData name="Kennedy, Ryn (DEQ)" userId="da9810e6-0c7b-4fec-af44-f6eecb5cdbb9" providerId="ADAL" clId="{1A255CD6-F5AE-4CBD-B374-EE1E3C94364D}" dt="2025-07-17T20:05:31.669" v="122" actId="403"/>
          <ac:spMkLst>
            <pc:docMk/>
            <pc:sldMk cId="1440013966" sldId="309"/>
            <ac:spMk id="6" creationId="{00000000-0000-0000-0000-000000000000}"/>
          </ac:spMkLst>
        </pc:spChg>
        <pc:picChg chg="mod">
          <ac:chgData name="Kennedy, Ryn (DEQ)" userId="da9810e6-0c7b-4fec-af44-f6eecb5cdbb9" providerId="ADAL" clId="{1A255CD6-F5AE-4CBD-B374-EE1E3C94364D}" dt="2025-07-17T20:05:28.771" v="121" actId="14100"/>
          <ac:picMkLst>
            <pc:docMk/>
            <pc:sldMk cId="1440013966" sldId="309"/>
            <ac:picMk id="8" creationId="{00000000-0000-0000-0000-000000000000}"/>
          </ac:picMkLst>
        </pc:picChg>
      </pc:sldChg>
      <pc:sldChg chg="addSp modSp mod modAnim modNotesTx">
        <pc:chgData name="Kennedy, Ryn (DEQ)" userId="da9810e6-0c7b-4fec-af44-f6eecb5cdbb9" providerId="ADAL" clId="{1A255CD6-F5AE-4CBD-B374-EE1E3C94364D}" dt="2025-07-25T14:16:59.258" v="5490" actId="1076"/>
        <pc:sldMkLst>
          <pc:docMk/>
          <pc:sldMk cId="4249089946" sldId="310"/>
        </pc:sldMkLst>
        <pc:spChg chg="mod">
          <ac:chgData name="Kennedy, Ryn (DEQ)" userId="da9810e6-0c7b-4fec-af44-f6eecb5cdbb9" providerId="ADAL" clId="{1A255CD6-F5AE-4CBD-B374-EE1E3C94364D}" dt="2025-07-17T20:09:33.486" v="175" actId="1076"/>
          <ac:spMkLst>
            <pc:docMk/>
            <pc:sldMk cId="4249089946" sldId="310"/>
            <ac:spMk id="2" creationId="{00000000-0000-0000-0000-000000000000}"/>
          </ac:spMkLst>
        </pc:spChg>
        <pc:spChg chg="mod">
          <ac:chgData name="Kennedy, Ryn (DEQ)" userId="da9810e6-0c7b-4fec-af44-f6eecb5cdbb9" providerId="ADAL" clId="{1A255CD6-F5AE-4CBD-B374-EE1E3C94364D}" dt="2025-07-17T20:09:00.591" v="168" actId="164"/>
          <ac:spMkLst>
            <pc:docMk/>
            <pc:sldMk cId="4249089946" sldId="310"/>
            <ac:spMk id="3" creationId="{00000000-0000-0000-0000-000000000000}"/>
          </ac:spMkLst>
        </pc:spChg>
        <pc:spChg chg="mod">
          <ac:chgData name="Kennedy, Ryn (DEQ)" userId="da9810e6-0c7b-4fec-af44-f6eecb5cdbb9" providerId="ADAL" clId="{1A255CD6-F5AE-4CBD-B374-EE1E3C94364D}" dt="2025-07-17T20:09:00.591" v="168" actId="164"/>
          <ac:spMkLst>
            <pc:docMk/>
            <pc:sldMk cId="4249089946" sldId="310"/>
            <ac:spMk id="4" creationId="{00000000-0000-0000-0000-000000000000}"/>
          </ac:spMkLst>
        </pc:spChg>
        <pc:spChg chg="mod">
          <ac:chgData name="Kennedy, Ryn (DEQ)" userId="da9810e6-0c7b-4fec-af44-f6eecb5cdbb9" providerId="ADAL" clId="{1A255CD6-F5AE-4CBD-B374-EE1E3C94364D}" dt="2025-07-17T20:08:18.066" v="155" actId="1076"/>
          <ac:spMkLst>
            <pc:docMk/>
            <pc:sldMk cId="4249089946" sldId="310"/>
            <ac:spMk id="5" creationId="{00000000-0000-0000-0000-000000000000}"/>
          </ac:spMkLst>
        </pc:spChg>
        <pc:spChg chg="mod">
          <ac:chgData name="Kennedy, Ryn (DEQ)" userId="da9810e6-0c7b-4fec-af44-f6eecb5cdbb9" providerId="ADAL" clId="{1A255CD6-F5AE-4CBD-B374-EE1E3C94364D}" dt="2025-07-17T20:08:21.501" v="156" actId="1076"/>
          <ac:spMkLst>
            <pc:docMk/>
            <pc:sldMk cId="4249089946" sldId="310"/>
            <ac:spMk id="6" creationId="{00000000-0000-0000-0000-000000000000}"/>
          </ac:spMkLst>
        </pc:spChg>
        <pc:spChg chg="mod">
          <ac:chgData name="Kennedy, Ryn (DEQ)" userId="da9810e6-0c7b-4fec-af44-f6eecb5cdbb9" providerId="ADAL" clId="{1A255CD6-F5AE-4CBD-B374-EE1E3C94364D}" dt="2025-07-17T20:09:00.591" v="168" actId="164"/>
          <ac:spMkLst>
            <pc:docMk/>
            <pc:sldMk cId="4249089946" sldId="310"/>
            <ac:spMk id="8" creationId="{00000000-0000-0000-0000-000000000000}"/>
          </ac:spMkLst>
        </pc:spChg>
        <pc:spChg chg="mod">
          <ac:chgData name="Kennedy, Ryn (DEQ)" userId="da9810e6-0c7b-4fec-af44-f6eecb5cdbb9" providerId="ADAL" clId="{1A255CD6-F5AE-4CBD-B374-EE1E3C94364D}" dt="2025-07-17T20:09:00.591" v="168" actId="164"/>
          <ac:spMkLst>
            <pc:docMk/>
            <pc:sldMk cId="4249089946" sldId="310"/>
            <ac:spMk id="9" creationId="{00000000-0000-0000-0000-000000000000}"/>
          </ac:spMkLst>
        </pc:spChg>
        <pc:spChg chg="mod">
          <ac:chgData name="Kennedy, Ryn (DEQ)" userId="da9810e6-0c7b-4fec-af44-f6eecb5cdbb9" providerId="ADAL" clId="{1A255CD6-F5AE-4CBD-B374-EE1E3C94364D}" dt="2025-07-17T20:09:00.591" v="168" actId="164"/>
          <ac:spMkLst>
            <pc:docMk/>
            <pc:sldMk cId="4249089946" sldId="310"/>
            <ac:spMk id="10" creationId="{00000000-0000-0000-0000-000000000000}"/>
          </ac:spMkLst>
        </pc:spChg>
        <pc:spChg chg="add mod">
          <ac:chgData name="Kennedy, Ryn (DEQ)" userId="da9810e6-0c7b-4fec-af44-f6eecb5cdbb9" providerId="ADAL" clId="{1A255CD6-F5AE-4CBD-B374-EE1E3C94364D}" dt="2025-07-25T14:16:59.258" v="5490" actId="1076"/>
          <ac:spMkLst>
            <pc:docMk/>
            <pc:sldMk cId="4249089946" sldId="310"/>
            <ac:spMk id="11" creationId="{A93AFE07-6D27-91BC-6DB9-08DEB6D22AA2}"/>
          </ac:spMkLst>
        </pc:spChg>
        <pc:spChg chg="mod">
          <ac:chgData name="Kennedy, Ryn (DEQ)" userId="da9810e6-0c7b-4fec-af44-f6eecb5cdbb9" providerId="ADAL" clId="{1A255CD6-F5AE-4CBD-B374-EE1E3C94364D}" dt="2025-07-17T20:09:44.832" v="177" actId="1076"/>
          <ac:spMkLst>
            <pc:docMk/>
            <pc:sldMk cId="4249089946" sldId="310"/>
            <ac:spMk id="14" creationId="{D28ECB33-CBB2-1C2C-55FB-3858954BC105}"/>
          </ac:spMkLst>
        </pc:spChg>
        <pc:grpChg chg="add mod">
          <ac:chgData name="Kennedy, Ryn (DEQ)" userId="da9810e6-0c7b-4fec-af44-f6eecb5cdbb9" providerId="ADAL" clId="{1A255CD6-F5AE-4CBD-B374-EE1E3C94364D}" dt="2025-07-17T20:09:49.091" v="178" actId="1076"/>
          <ac:grpSpMkLst>
            <pc:docMk/>
            <pc:sldMk cId="4249089946" sldId="310"/>
            <ac:grpSpMk id="7" creationId="{56C02C1C-DDF8-33BC-3CFF-4866DE2FFA2D}"/>
          </ac:grpSpMkLst>
        </pc:grpChg>
        <pc:picChg chg="mod">
          <ac:chgData name="Kennedy, Ryn (DEQ)" userId="da9810e6-0c7b-4fec-af44-f6eecb5cdbb9" providerId="ADAL" clId="{1A255CD6-F5AE-4CBD-B374-EE1E3C94364D}" dt="2025-07-17T20:09:27.709" v="173" actId="1076"/>
          <ac:picMkLst>
            <pc:docMk/>
            <pc:sldMk cId="4249089946" sldId="310"/>
            <ac:picMk id="12" creationId="{00000000-0000-0000-0000-000000000000}"/>
          </ac:picMkLst>
        </pc:picChg>
      </pc:sldChg>
      <pc:sldChg chg="modSp mod modAnim">
        <pc:chgData name="Kennedy, Ryn (DEQ)" userId="da9810e6-0c7b-4fec-af44-f6eecb5cdbb9" providerId="ADAL" clId="{1A255CD6-F5AE-4CBD-B374-EE1E3C94364D}" dt="2025-07-24T16:16:50.214" v="4596" actId="113"/>
        <pc:sldMkLst>
          <pc:docMk/>
          <pc:sldMk cId="3073083367" sldId="311"/>
        </pc:sldMkLst>
        <pc:spChg chg="mod">
          <ac:chgData name="Kennedy, Ryn (DEQ)" userId="da9810e6-0c7b-4fec-af44-f6eecb5cdbb9" providerId="ADAL" clId="{1A255CD6-F5AE-4CBD-B374-EE1E3C94364D}" dt="2025-07-24T16:16:50.214" v="4596" actId="113"/>
          <ac:spMkLst>
            <pc:docMk/>
            <pc:sldMk cId="3073083367" sldId="311"/>
            <ac:spMk id="8" creationId="{00000000-0000-0000-0000-000000000000}"/>
          </ac:spMkLst>
        </pc:spChg>
        <pc:spChg chg="mod">
          <ac:chgData name="Kennedy, Ryn (DEQ)" userId="da9810e6-0c7b-4fec-af44-f6eecb5cdbb9" providerId="ADAL" clId="{1A255CD6-F5AE-4CBD-B374-EE1E3C94364D}" dt="2025-07-22T20:32:54.377" v="3145" actId="1076"/>
          <ac:spMkLst>
            <pc:docMk/>
            <pc:sldMk cId="3073083367" sldId="311"/>
            <ac:spMk id="9" creationId="{00000000-0000-0000-0000-000000000000}"/>
          </ac:spMkLst>
        </pc:spChg>
        <pc:spChg chg="mod">
          <ac:chgData name="Kennedy, Ryn (DEQ)" userId="da9810e6-0c7b-4fec-af44-f6eecb5cdbb9" providerId="ADAL" clId="{1A255CD6-F5AE-4CBD-B374-EE1E3C94364D}" dt="2025-07-22T20:32:54.377" v="3145" actId="1076"/>
          <ac:spMkLst>
            <pc:docMk/>
            <pc:sldMk cId="3073083367" sldId="311"/>
            <ac:spMk id="10" creationId="{E055577B-0D25-6A35-C584-47D5D9E19871}"/>
          </ac:spMkLst>
        </pc:spChg>
        <pc:picChg chg="mod">
          <ac:chgData name="Kennedy, Ryn (DEQ)" userId="da9810e6-0c7b-4fec-af44-f6eecb5cdbb9" providerId="ADAL" clId="{1A255CD6-F5AE-4CBD-B374-EE1E3C94364D}" dt="2025-07-17T20:10:26.680" v="183" actId="403"/>
          <ac:picMkLst>
            <pc:docMk/>
            <pc:sldMk cId="3073083367" sldId="311"/>
            <ac:picMk id="4" creationId="{5F3EB792-D5DC-6FD4-88DD-66A1CEA7636B}"/>
          </ac:picMkLst>
        </pc:picChg>
        <pc:picChg chg="mod">
          <ac:chgData name="Kennedy, Ryn (DEQ)" userId="da9810e6-0c7b-4fec-af44-f6eecb5cdbb9" providerId="ADAL" clId="{1A255CD6-F5AE-4CBD-B374-EE1E3C94364D}" dt="2025-07-17T20:10:26.680" v="183" actId="403"/>
          <ac:picMkLst>
            <pc:docMk/>
            <pc:sldMk cId="3073083367" sldId="311"/>
            <ac:picMk id="6" creationId="{00000000-0000-0000-0000-000000000000}"/>
          </ac:picMkLst>
        </pc:picChg>
        <pc:picChg chg="mod">
          <ac:chgData name="Kennedy, Ryn (DEQ)" userId="da9810e6-0c7b-4fec-af44-f6eecb5cdbb9" providerId="ADAL" clId="{1A255CD6-F5AE-4CBD-B374-EE1E3C94364D}" dt="2025-07-17T20:10:26.680" v="183" actId="403"/>
          <ac:picMkLst>
            <pc:docMk/>
            <pc:sldMk cId="3073083367" sldId="311"/>
            <ac:picMk id="7" creationId="{00000000-0000-0000-0000-000000000000}"/>
          </ac:picMkLst>
        </pc:picChg>
      </pc:sldChg>
      <pc:sldChg chg="modSp mod">
        <pc:chgData name="Kennedy, Ryn (DEQ)" userId="da9810e6-0c7b-4fec-af44-f6eecb5cdbb9" providerId="ADAL" clId="{1A255CD6-F5AE-4CBD-B374-EE1E3C94364D}" dt="2025-07-24T16:16:53.365" v="4597" actId="113"/>
        <pc:sldMkLst>
          <pc:docMk/>
          <pc:sldMk cId="1039326893" sldId="312"/>
        </pc:sldMkLst>
        <pc:spChg chg="mod">
          <ac:chgData name="Kennedy, Ryn (DEQ)" userId="da9810e6-0c7b-4fec-af44-f6eecb5cdbb9" providerId="ADAL" clId="{1A255CD6-F5AE-4CBD-B374-EE1E3C94364D}" dt="2025-07-17T20:11:36.532" v="191" actId="403"/>
          <ac:spMkLst>
            <pc:docMk/>
            <pc:sldMk cId="1039326893" sldId="312"/>
            <ac:spMk id="2" creationId="{79A7CB13-432B-6D9E-8C33-1BCF93BA5384}"/>
          </ac:spMkLst>
        </pc:spChg>
        <pc:spChg chg="mod">
          <ac:chgData name="Kennedy, Ryn (DEQ)" userId="da9810e6-0c7b-4fec-af44-f6eecb5cdbb9" providerId="ADAL" clId="{1A255CD6-F5AE-4CBD-B374-EE1E3C94364D}" dt="2025-07-24T16:16:53.365" v="4597" actId="113"/>
          <ac:spMkLst>
            <pc:docMk/>
            <pc:sldMk cId="1039326893" sldId="312"/>
            <ac:spMk id="8" creationId="{00000000-0000-0000-0000-000000000000}"/>
          </ac:spMkLst>
        </pc:spChg>
        <pc:spChg chg="mod">
          <ac:chgData name="Kennedy, Ryn (DEQ)" userId="da9810e6-0c7b-4fec-af44-f6eecb5cdbb9" providerId="ADAL" clId="{1A255CD6-F5AE-4CBD-B374-EE1E3C94364D}" dt="2025-07-17T20:11:59.433" v="196" actId="1076"/>
          <ac:spMkLst>
            <pc:docMk/>
            <pc:sldMk cId="1039326893" sldId="312"/>
            <ac:spMk id="9" creationId="{00000000-0000-0000-0000-000000000000}"/>
          </ac:spMkLst>
        </pc:spChg>
        <pc:spChg chg="mod">
          <ac:chgData name="Kennedy, Ryn (DEQ)" userId="da9810e6-0c7b-4fec-af44-f6eecb5cdbb9" providerId="ADAL" clId="{1A255CD6-F5AE-4CBD-B374-EE1E3C94364D}" dt="2025-07-17T20:12:03.031" v="197" actId="1076"/>
          <ac:spMkLst>
            <pc:docMk/>
            <pc:sldMk cId="1039326893" sldId="312"/>
            <ac:spMk id="10" creationId="{E055577B-0D25-6A35-C584-47D5D9E19871}"/>
          </ac:spMkLst>
        </pc:spChg>
        <pc:spChg chg="mod">
          <ac:chgData name="Kennedy, Ryn (DEQ)" userId="da9810e6-0c7b-4fec-af44-f6eecb5cdbb9" providerId="ADAL" clId="{1A255CD6-F5AE-4CBD-B374-EE1E3C94364D}" dt="2025-07-17T20:11:36.532" v="191" actId="403"/>
          <ac:spMkLst>
            <pc:docMk/>
            <pc:sldMk cId="1039326893" sldId="312"/>
            <ac:spMk id="12" creationId="{37074AD2-1282-C502-6C2C-A84F5DC637F1}"/>
          </ac:spMkLst>
        </pc:spChg>
        <pc:spChg chg="mod">
          <ac:chgData name="Kennedy, Ryn (DEQ)" userId="da9810e6-0c7b-4fec-af44-f6eecb5cdbb9" providerId="ADAL" clId="{1A255CD6-F5AE-4CBD-B374-EE1E3C94364D}" dt="2025-07-17T20:12:07.198" v="198" actId="1076"/>
          <ac:spMkLst>
            <pc:docMk/>
            <pc:sldMk cId="1039326893" sldId="312"/>
            <ac:spMk id="17" creationId="{9F89260A-C082-0D90-63F3-C0FC10C83C58}"/>
          </ac:spMkLst>
        </pc:spChg>
        <pc:picChg chg="mod">
          <ac:chgData name="Kennedy, Ryn (DEQ)" userId="da9810e6-0c7b-4fec-af44-f6eecb5cdbb9" providerId="ADAL" clId="{1A255CD6-F5AE-4CBD-B374-EE1E3C94364D}" dt="2025-07-17T20:11:36.532" v="191" actId="403"/>
          <ac:picMkLst>
            <pc:docMk/>
            <pc:sldMk cId="1039326893" sldId="312"/>
            <ac:picMk id="4" creationId="{5F3EB792-D5DC-6FD4-88DD-66A1CEA7636B}"/>
          </ac:picMkLst>
        </pc:picChg>
        <pc:picChg chg="mod">
          <ac:chgData name="Kennedy, Ryn (DEQ)" userId="da9810e6-0c7b-4fec-af44-f6eecb5cdbb9" providerId="ADAL" clId="{1A255CD6-F5AE-4CBD-B374-EE1E3C94364D}" dt="2025-07-17T20:11:36.532" v="191" actId="403"/>
          <ac:picMkLst>
            <pc:docMk/>
            <pc:sldMk cId="1039326893" sldId="312"/>
            <ac:picMk id="6" creationId="{00000000-0000-0000-0000-000000000000}"/>
          </ac:picMkLst>
        </pc:picChg>
        <pc:picChg chg="mod">
          <ac:chgData name="Kennedy, Ryn (DEQ)" userId="da9810e6-0c7b-4fec-af44-f6eecb5cdbb9" providerId="ADAL" clId="{1A255CD6-F5AE-4CBD-B374-EE1E3C94364D}" dt="2025-07-17T20:11:36.532" v="191" actId="403"/>
          <ac:picMkLst>
            <pc:docMk/>
            <pc:sldMk cId="1039326893" sldId="312"/>
            <ac:picMk id="7" creationId="{00000000-0000-0000-0000-000000000000}"/>
          </ac:picMkLst>
        </pc:picChg>
        <pc:picChg chg="mod">
          <ac:chgData name="Kennedy, Ryn (DEQ)" userId="da9810e6-0c7b-4fec-af44-f6eecb5cdbb9" providerId="ADAL" clId="{1A255CD6-F5AE-4CBD-B374-EE1E3C94364D}" dt="2025-07-17T20:11:36.532" v="191" actId="403"/>
          <ac:picMkLst>
            <pc:docMk/>
            <pc:sldMk cId="1039326893" sldId="312"/>
            <ac:picMk id="13" creationId="{0A20F820-AE81-5642-5231-375118948B9D}"/>
          </ac:picMkLst>
        </pc:picChg>
      </pc:sldChg>
      <pc:sldChg chg="addSp modSp mod modAnim modNotesTx">
        <pc:chgData name="Kennedy, Ryn (DEQ)" userId="da9810e6-0c7b-4fec-af44-f6eecb5cdbb9" providerId="ADAL" clId="{1A255CD6-F5AE-4CBD-B374-EE1E3C94364D}" dt="2025-07-24T16:49:47.082" v="4719" actId="113"/>
        <pc:sldMkLst>
          <pc:docMk/>
          <pc:sldMk cId="2957832524" sldId="313"/>
        </pc:sldMkLst>
        <pc:spChg chg="mod">
          <ac:chgData name="Kennedy, Ryn (DEQ)" userId="da9810e6-0c7b-4fec-af44-f6eecb5cdbb9" providerId="ADAL" clId="{1A255CD6-F5AE-4CBD-B374-EE1E3C94364D}" dt="2025-07-24T16:44:35.742" v="4691" actId="14100"/>
          <ac:spMkLst>
            <pc:docMk/>
            <pc:sldMk cId="2957832524" sldId="313"/>
            <ac:spMk id="7" creationId="{A1500B7B-E18C-9197-7244-20F835BDD2C0}"/>
          </ac:spMkLst>
        </pc:spChg>
        <pc:spChg chg="mod">
          <ac:chgData name="Kennedy, Ryn (DEQ)" userId="da9810e6-0c7b-4fec-af44-f6eecb5cdbb9" providerId="ADAL" clId="{1A255CD6-F5AE-4CBD-B374-EE1E3C94364D}" dt="2025-07-24T16:46:03.018" v="4710" actId="20577"/>
          <ac:spMkLst>
            <pc:docMk/>
            <pc:sldMk cId="2957832524" sldId="313"/>
            <ac:spMk id="9" creationId="{14928FAC-CFFA-D4C0-A0D9-9F55FA2D2D16}"/>
          </ac:spMkLst>
        </pc:spChg>
        <pc:spChg chg="mod">
          <ac:chgData name="Kennedy, Ryn (DEQ)" userId="da9810e6-0c7b-4fec-af44-f6eecb5cdbb9" providerId="ADAL" clId="{1A255CD6-F5AE-4CBD-B374-EE1E3C94364D}" dt="2025-07-24T16:20:26.146" v="4650" actId="20577"/>
          <ac:spMkLst>
            <pc:docMk/>
            <pc:sldMk cId="2957832524" sldId="313"/>
            <ac:spMk id="10" creationId="{EF53404E-F87F-B706-F035-96F72ED444CF}"/>
          </ac:spMkLst>
        </pc:spChg>
        <pc:spChg chg="mod">
          <ac:chgData name="Kennedy, Ryn (DEQ)" userId="da9810e6-0c7b-4fec-af44-f6eecb5cdbb9" providerId="ADAL" clId="{1A255CD6-F5AE-4CBD-B374-EE1E3C94364D}" dt="2025-07-24T16:20:02.725" v="4637" actId="20577"/>
          <ac:spMkLst>
            <pc:docMk/>
            <pc:sldMk cId="2957832524" sldId="313"/>
            <ac:spMk id="11" creationId="{711B8D73-D854-794B-DED1-0C2C1E767AC2}"/>
          </ac:spMkLst>
        </pc:spChg>
        <pc:spChg chg="mod">
          <ac:chgData name="Kennedy, Ryn (DEQ)" userId="da9810e6-0c7b-4fec-af44-f6eecb5cdbb9" providerId="ADAL" clId="{1A255CD6-F5AE-4CBD-B374-EE1E3C94364D}" dt="2025-07-24T16:20:37.249" v="4658" actId="20577"/>
          <ac:spMkLst>
            <pc:docMk/>
            <pc:sldMk cId="2957832524" sldId="313"/>
            <ac:spMk id="15" creationId="{BE3B953D-CE79-3AB6-7569-9E9BBD2002F8}"/>
          </ac:spMkLst>
        </pc:spChg>
        <pc:spChg chg="mod">
          <ac:chgData name="Kennedy, Ryn (DEQ)" userId="da9810e6-0c7b-4fec-af44-f6eecb5cdbb9" providerId="ADAL" clId="{1A255CD6-F5AE-4CBD-B374-EE1E3C94364D}" dt="2025-07-24T16:20:44.637" v="4666" actId="20577"/>
          <ac:spMkLst>
            <pc:docMk/>
            <pc:sldMk cId="2957832524" sldId="313"/>
            <ac:spMk id="18" creationId="{4AD60CE6-B7A4-C6C1-9C78-663490D4A670}"/>
          </ac:spMkLst>
        </pc:spChg>
        <pc:spChg chg="mod">
          <ac:chgData name="Kennedy, Ryn (DEQ)" userId="da9810e6-0c7b-4fec-af44-f6eecb5cdbb9" providerId="ADAL" clId="{1A255CD6-F5AE-4CBD-B374-EE1E3C94364D}" dt="2025-07-17T20:15:31.216" v="283" actId="14100"/>
          <ac:spMkLst>
            <pc:docMk/>
            <pc:sldMk cId="2957832524" sldId="313"/>
            <ac:spMk id="21" creationId="{E6B95031-2C94-9AC5-43ED-AA6D37C0D173}"/>
          </ac:spMkLst>
        </pc:spChg>
        <pc:grpChg chg="add mod">
          <ac:chgData name="Kennedy, Ryn (DEQ)" userId="da9810e6-0c7b-4fec-af44-f6eecb5cdbb9" providerId="ADAL" clId="{1A255CD6-F5AE-4CBD-B374-EE1E3C94364D}" dt="2025-07-24T16:19:11.425" v="4620" actId="1076"/>
          <ac:grpSpMkLst>
            <pc:docMk/>
            <pc:sldMk cId="2957832524" sldId="313"/>
            <ac:grpSpMk id="2" creationId="{84F7EA6A-7525-29B4-C83A-B3822790FAF7}"/>
          </ac:grpSpMkLst>
        </pc:grpChg>
        <pc:picChg chg="mod">
          <ac:chgData name="Kennedy, Ryn (DEQ)" userId="da9810e6-0c7b-4fec-af44-f6eecb5cdbb9" providerId="ADAL" clId="{1A255CD6-F5AE-4CBD-B374-EE1E3C94364D}" dt="2025-07-17T20:15:27.342" v="282" actId="403"/>
          <ac:picMkLst>
            <pc:docMk/>
            <pc:sldMk cId="2957832524" sldId="313"/>
            <ac:picMk id="4" creationId="{0964AA01-B217-38CB-3F45-03870189C892}"/>
          </ac:picMkLst>
        </pc:picChg>
        <pc:picChg chg="mod">
          <ac:chgData name="Kennedy, Ryn (DEQ)" userId="da9810e6-0c7b-4fec-af44-f6eecb5cdbb9" providerId="ADAL" clId="{1A255CD6-F5AE-4CBD-B374-EE1E3C94364D}" dt="2025-07-24T16:19:30.605" v="4623" actId="1076"/>
          <ac:picMkLst>
            <pc:docMk/>
            <pc:sldMk cId="2957832524" sldId="313"/>
            <ac:picMk id="6" creationId="{1E028E4C-5AF6-5AAE-E5DD-6295BF349464}"/>
          </ac:picMkLst>
        </pc:picChg>
        <pc:picChg chg="mod">
          <ac:chgData name="Kennedy, Ryn (DEQ)" userId="da9810e6-0c7b-4fec-af44-f6eecb5cdbb9" providerId="ADAL" clId="{1A255CD6-F5AE-4CBD-B374-EE1E3C94364D}" dt="2025-07-24T16:20:52.997" v="4667" actId="1076"/>
          <ac:picMkLst>
            <pc:docMk/>
            <pc:sldMk cId="2957832524" sldId="313"/>
            <ac:picMk id="8" creationId="{183A1EBB-8D7E-E9D2-1139-C11B5D12C2AC}"/>
          </ac:picMkLst>
        </pc:picChg>
        <pc:picChg chg="mod">
          <ac:chgData name="Kennedy, Ryn (DEQ)" userId="da9810e6-0c7b-4fec-af44-f6eecb5cdbb9" providerId="ADAL" clId="{1A255CD6-F5AE-4CBD-B374-EE1E3C94364D}" dt="2025-07-24T16:19:39.182" v="4626" actId="1076"/>
          <ac:picMkLst>
            <pc:docMk/>
            <pc:sldMk cId="2957832524" sldId="313"/>
            <ac:picMk id="16" creationId="{00000000-0000-0000-0000-000000000000}"/>
          </ac:picMkLst>
        </pc:picChg>
        <pc:picChg chg="mod">
          <ac:chgData name="Kennedy, Ryn (DEQ)" userId="da9810e6-0c7b-4fec-af44-f6eecb5cdbb9" providerId="ADAL" clId="{1A255CD6-F5AE-4CBD-B374-EE1E3C94364D}" dt="2025-07-24T16:19:41.814" v="4627" actId="1076"/>
          <ac:picMkLst>
            <pc:docMk/>
            <pc:sldMk cId="2957832524" sldId="313"/>
            <ac:picMk id="17" creationId="{00000000-0000-0000-0000-000000000000}"/>
          </ac:picMkLst>
        </pc:picChg>
      </pc:sldChg>
      <pc:sldChg chg="modSp mod modAnim">
        <pc:chgData name="Kennedy, Ryn (DEQ)" userId="da9810e6-0c7b-4fec-af44-f6eecb5cdbb9" providerId="ADAL" clId="{1A255CD6-F5AE-4CBD-B374-EE1E3C94364D}" dt="2025-07-24T16:16:56.493" v="4598" actId="113"/>
        <pc:sldMkLst>
          <pc:docMk/>
          <pc:sldMk cId="2089269228" sldId="314"/>
        </pc:sldMkLst>
        <pc:spChg chg="mod">
          <ac:chgData name="Kennedy, Ryn (DEQ)" userId="da9810e6-0c7b-4fec-af44-f6eecb5cdbb9" providerId="ADAL" clId="{1A255CD6-F5AE-4CBD-B374-EE1E3C94364D}" dt="2025-07-24T16:16:56.493" v="4598" actId="113"/>
          <ac:spMkLst>
            <pc:docMk/>
            <pc:sldMk cId="2089269228" sldId="314"/>
            <ac:spMk id="8" creationId="{00000000-0000-0000-0000-000000000000}"/>
          </ac:spMkLst>
        </pc:spChg>
        <pc:spChg chg="mod">
          <ac:chgData name="Kennedy, Ryn (DEQ)" userId="da9810e6-0c7b-4fec-af44-f6eecb5cdbb9" providerId="ADAL" clId="{1A255CD6-F5AE-4CBD-B374-EE1E3C94364D}" dt="2025-07-17T20:13:08.065" v="220" actId="1035"/>
          <ac:spMkLst>
            <pc:docMk/>
            <pc:sldMk cId="2089269228" sldId="314"/>
            <ac:spMk id="11" creationId="{5A8620CF-0E92-A523-45C8-48A71989AFD5}"/>
          </ac:spMkLst>
        </pc:spChg>
        <pc:spChg chg="mod">
          <ac:chgData name="Kennedy, Ryn (DEQ)" userId="da9810e6-0c7b-4fec-af44-f6eecb5cdbb9" providerId="ADAL" clId="{1A255CD6-F5AE-4CBD-B374-EE1E3C94364D}" dt="2025-07-17T20:13:08.065" v="220" actId="1035"/>
          <ac:spMkLst>
            <pc:docMk/>
            <pc:sldMk cId="2089269228" sldId="314"/>
            <ac:spMk id="17" creationId="{9F89260A-C082-0D90-63F3-C0FC10C83C58}"/>
          </ac:spMkLst>
        </pc:spChg>
      </pc:sldChg>
      <pc:sldChg chg="addSp modSp mod modAnim modNotesTx">
        <pc:chgData name="Kennedy, Ryn (DEQ)" userId="da9810e6-0c7b-4fec-af44-f6eecb5cdbb9" providerId="ADAL" clId="{1A255CD6-F5AE-4CBD-B374-EE1E3C94364D}" dt="2025-07-25T14:16:07.947" v="5486"/>
        <pc:sldMkLst>
          <pc:docMk/>
          <pc:sldMk cId="377084038" sldId="315"/>
        </pc:sldMkLst>
        <pc:spChg chg="mod">
          <ac:chgData name="Kennedy, Ryn (DEQ)" userId="da9810e6-0c7b-4fec-af44-f6eecb5cdbb9" providerId="ADAL" clId="{1A255CD6-F5AE-4CBD-B374-EE1E3C94364D}" dt="2025-07-17T20:18:28.724" v="340" actId="255"/>
          <ac:spMkLst>
            <pc:docMk/>
            <pc:sldMk cId="377084038" sldId="315"/>
            <ac:spMk id="3" creationId="{00000000-0000-0000-0000-000000000000}"/>
          </ac:spMkLst>
        </pc:spChg>
        <pc:spChg chg="mod">
          <ac:chgData name="Kennedy, Ryn (DEQ)" userId="da9810e6-0c7b-4fec-af44-f6eecb5cdbb9" providerId="ADAL" clId="{1A255CD6-F5AE-4CBD-B374-EE1E3C94364D}" dt="2025-07-17T20:18:28.724" v="340" actId="255"/>
          <ac:spMkLst>
            <pc:docMk/>
            <pc:sldMk cId="377084038" sldId="315"/>
            <ac:spMk id="4" creationId="{00000000-0000-0000-0000-000000000000}"/>
          </ac:spMkLst>
        </pc:spChg>
        <pc:spChg chg="mod">
          <ac:chgData name="Kennedy, Ryn (DEQ)" userId="da9810e6-0c7b-4fec-af44-f6eecb5cdbb9" providerId="ADAL" clId="{1A255CD6-F5AE-4CBD-B374-EE1E3C94364D}" dt="2025-07-17T20:18:28.724" v="340" actId="255"/>
          <ac:spMkLst>
            <pc:docMk/>
            <pc:sldMk cId="377084038" sldId="315"/>
            <ac:spMk id="8" creationId="{00000000-0000-0000-0000-000000000000}"/>
          </ac:spMkLst>
        </pc:spChg>
        <pc:spChg chg="mod">
          <ac:chgData name="Kennedy, Ryn (DEQ)" userId="da9810e6-0c7b-4fec-af44-f6eecb5cdbb9" providerId="ADAL" clId="{1A255CD6-F5AE-4CBD-B374-EE1E3C94364D}" dt="2025-07-17T20:18:28.724" v="340" actId="255"/>
          <ac:spMkLst>
            <pc:docMk/>
            <pc:sldMk cId="377084038" sldId="315"/>
            <ac:spMk id="9" creationId="{00000000-0000-0000-0000-000000000000}"/>
          </ac:spMkLst>
        </pc:spChg>
        <pc:spChg chg="mod">
          <ac:chgData name="Kennedy, Ryn (DEQ)" userId="da9810e6-0c7b-4fec-af44-f6eecb5cdbb9" providerId="ADAL" clId="{1A255CD6-F5AE-4CBD-B374-EE1E3C94364D}" dt="2025-07-17T20:18:28.724" v="340" actId="255"/>
          <ac:spMkLst>
            <pc:docMk/>
            <pc:sldMk cId="377084038" sldId="315"/>
            <ac:spMk id="10" creationId="{00000000-0000-0000-0000-000000000000}"/>
          </ac:spMkLst>
        </pc:spChg>
        <pc:spChg chg="add mod">
          <ac:chgData name="Kennedy, Ryn (DEQ)" userId="da9810e6-0c7b-4fec-af44-f6eecb5cdbb9" providerId="ADAL" clId="{1A255CD6-F5AE-4CBD-B374-EE1E3C94364D}" dt="2025-07-25T14:16:04.062" v="5485" actId="1076"/>
          <ac:spMkLst>
            <pc:docMk/>
            <pc:sldMk cId="377084038" sldId="315"/>
            <ac:spMk id="13" creationId="{0DB2C3F7-3107-357C-55A1-BA00E6EFB8DA}"/>
          </ac:spMkLst>
        </pc:spChg>
        <pc:spChg chg="mod">
          <ac:chgData name="Kennedy, Ryn (DEQ)" userId="da9810e6-0c7b-4fec-af44-f6eecb5cdbb9" providerId="ADAL" clId="{1A255CD6-F5AE-4CBD-B374-EE1E3C94364D}" dt="2025-07-17T20:18:41.893" v="342" actId="1076"/>
          <ac:spMkLst>
            <pc:docMk/>
            <pc:sldMk cId="377084038" sldId="315"/>
            <ac:spMk id="14" creationId="{D28ECB33-CBB2-1C2C-55FB-3858954BC105}"/>
          </ac:spMkLst>
        </pc:spChg>
        <pc:grpChg chg="add mod">
          <ac:chgData name="Kennedy, Ryn (DEQ)" userId="da9810e6-0c7b-4fec-af44-f6eecb5cdbb9" providerId="ADAL" clId="{1A255CD6-F5AE-4CBD-B374-EE1E3C94364D}" dt="2025-07-17T20:18:35.055" v="341" actId="14100"/>
          <ac:grpSpMkLst>
            <pc:docMk/>
            <pc:sldMk cId="377084038" sldId="315"/>
            <ac:grpSpMk id="11" creationId="{1F7C919B-181B-92A7-1111-68E0AA69BB7B}"/>
          </ac:grpSpMkLst>
        </pc:grpChg>
      </pc:sldChg>
      <pc:sldChg chg="addSp modSp add del mod modAnim">
        <pc:chgData name="Kennedy, Ryn (DEQ)" userId="da9810e6-0c7b-4fec-af44-f6eecb5cdbb9" providerId="ADAL" clId="{1A255CD6-F5AE-4CBD-B374-EE1E3C94364D}" dt="2025-07-17T20:49:03.862" v="391" actId="47"/>
        <pc:sldMkLst>
          <pc:docMk/>
          <pc:sldMk cId="1200774996" sldId="316"/>
        </pc:sldMkLst>
      </pc:sldChg>
      <pc:sldChg chg="delSp add del mod delAnim modAnim modNotesTx">
        <pc:chgData name="Kennedy, Ryn (DEQ)" userId="da9810e6-0c7b-4fec-af44-f6eecb5cdbb9" providerId="ADAL" clId="{1A255CD6-F5AE-4CBD-B374-EE1E3C94364D}" dt="2025-07-25T13:38:35.352" v="5448" actId="47"/>
        <pc:sldMkLst>
          <pc:docMk/>
          <pc:sldMk cId="3644676397" sldId="31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C93403-5F3C-48F7-8F4E-96C9548733A8}" type="datetimeFigureOut">
              <a:rPr lang="en-US" smtClean="0"/>
              <a:t>8/18/2025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C421DD-A1AD-4429-B3B5-6583E4C44381}" type="slidenum">
              <a:rPr lang="en-US" smtClean="0"/>
              <a:t>‹#›</a:t>
            </a:fld>
            <a:endParaRPr lang="en-US"/>
          </a:p>
        </p:txBody>
      </p:sp>
    </p:spTree>
    <p:extLst>
      <p:ext uri="{BB962C8B-B14F-4D97-AF65-F5344CB8AC3E}">
        <p14:creationId xmlns:p14="http://schemas.microsoft.com/office/powerpoint/2010/main" val="34865029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dirty="0"/>
              <a:t>This activity is a review of the PG Modules 3 &amp; 4: </a:t>
            </a:r>
            <a:r>
              <a:rPr lang="en-US" b="1" dirty="0"/>
              <a:t>*Click*</a:t>
            </a:r>
          </a:p>
          <a:p>
            <a:endParaRPr lang="en-US" dirty="0"/>
          </a:p>
          <a:p>
            <a:pPr marL="171450" indent="-171450">
              <a:buFont typeface="Arial" panose="020B0604020202020204" pitchFamily="34" charset="0"/>
              <a:buChar char="•"/>
            </a:pPr>
            <a:r>
              <a:rPr lang="en-US" b="1" dirty="0"/>
              <a:t>Module 3: </a:t>
            </a:r>
            <a:r>
              <a:rPr lang="en-US" dirty="0"/>
              <a:t>Administering a Stormwater Program</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b="1" dirty="0"/>
              <a:t>Module 4: </a:t>
            </a:r>
            <a:r>
              <a:rPr lang="en-US" dirty="0"/>
              <a:t>Approval to Start Land Disturbance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40476163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Once the owner is identified, we can contact the owner to inquire about the nature of the activity </a:t>
            </a:r>
            <a:r>
              <a:rPr lang="en-US" b="1" baseline="0" dirty="0"/>
              <a:t>AND</a:t>
            </a:r>
            <a:r>
              <a:rPr lang="en-US" baseline="0" dirty="0"/>
              <a:t> send our Inspector to the site (with owner permission) to assess the scope of the LDA.</a:t>
            </a:r>
          </a:p>
          <a:p>
            <a:endParaRPr lang="en-US" dirty="0"/>
          </a:p>
          <a:p>
            <a:r>
              <a:rPr lang="en-US" b="1" dirty="0"/>
              <a:t>*Click* REITERATE: MOD 5A</a:t>
            </a:r>
            <a:r>
              <a:rPr lang="en-US" dirty="0"/>
              <a:t>: Right of Entry - P. 4 </a:t>
            </a:r>
            <a:r>
              <a:rPr lang="en-US" dirty="0">
                <a:sym typeface="Wingdings" panose="05000000000000000000" pitchFamily="2" charset="2"/>
              </a:rPr>
              <a:t> “f</a:t>
            </a:r>
            <a:r>
              <a:rPr lang="en-US" sz="1200" b="0" i="0" kern="1200" dirty="0">
                <a:solidFill>
                  <a:schemeClr val="tx1"/>
                </a:solidFill>
                <a:effectLst/>
                <a:latin typeface="+mn-lt"/>
                <a:ea typeface="+mn-ea"/>
                <a:cs typeface="+mn-cs"/>
              </a:rPr>
              <a:t>or the purpose of obtaining information or conducting surveys or investigations necessary”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36573392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b="1" dirty="0"/>
              <a:t>(Click)</a:t>
            </a:r>
            <a:r>
              <a:rPr lang="en-US" b="1" baseline="0" dirty="0"/>
              <a:t> </a:t>
            </a:r>
            <a:r>
              <a:rPr lang="en-US" baseline="0" dirty="0"/>
              <a:t>Email moves right.</a:t>
            </a:r>
          </a:p>
          <a:p>
            <a:endParaRPr lang="en-US" baseline="0" dirty="0"/>
          </a:p>
          <a:p>
            <a:r>
              <a:rPr lang="en-US" b="0" baseline="0" dirty="0"/>
              <a:t>Owner is claiming Exemption </a:t>
            </a:r>
            <a:r>
              <a:rPr lang="en-US" b="0" baseline="0" dirty="0">
                <a:sym typeface="Wingdings" panose="05000000000000000000" pitchFamily="2" charset="2"/>
              </a:rPr>
              <a:t></a:t>
            </a:r>
            <a:r>
              <a:rPr lang="en-US" b="0" baseline="0" dirty="0"/>
              <a:t> Individual</a:t>
            </a:r>
            <a:r>
              <a:rPr lang="en-US" baseline="0" dirty="0"/>
              <a:t> Service Connection.</a:t>
            </a:r>
          </a:p>
          <a:p>
            <a:endParaRPr lang="en-US" baseline="0" dirty="0"/>
          </a:p>
          <a:p>
            <a:pPr marL="0" indent="0">
              <a:buFontTx/>
              <a:buNone/>
            </a:pPr>
            <a:r>
              <a:rPr lang="en-US" b="1" baseline="0" dirty="0"/>
              <a:t>(Click)</a:t>
            </a:r>
            <a:r>
              <a:rPr lang="en-US" b="0" baseline="0" dirty="0"/>
              <a:t> Owner submits plan sheet showing utility work for an individual connection – Plat confirms the disturbance is under 1 acre, so are we done investigating the situation? No!!! </a:t>
            </a:r>
          </a:p>
          <a:p>
            <a:pPr marL="0" indent="0">
              <a:buFontTx/>
              <a:buNone/>
            </a:pPr>
            <a:endParaRPr lang="en-US" b="0" baseline="0" dirty="0"/>
          </a:p>
          <a:p>
            <a:pPr marL="0" indent="0">
              <a:buFontTx/>
              <a:buNone/>
            </a:pPr>
            <a:r>
              <a:rPr lang="en-US" b="1" baseline="0" dirty="0"/>
              <a:t>(Click) Field verification needed</a:t>
            </a:r>
            <a:r>
              <a:rPr lang="en-US" b="0" baseline="0" dirty="0"/>
              <a:t>. Send your INSPECTOR OUT to confirm the claim! </a:t>
            </a:r>
          </a:p>
          <a:p>
            <a:pPr marL="0" indent="0">
              <a:buFontTx/>
              <a:buNone/>
            </a:pPr>
            <a:endParaRPr lang="en-US" b="0" baseline="0" dirty="0"/>
          </a:p>
          <a:p>
            <a:pPr marL="0" indent="0">
              <a:buFontTx/>
              <a:buNone/>
            </a:pPr>
            <a:endParaRPr lang="en-US" b="0" baseline="0" dirty="0"/>
          </a:p>
          <a:p>
            <a:endParaRPr lang="en-US" dirty="0"/>
          </a:p>
          <a:p>
            <a:endParaRPr lang="en-US" b="1" baseline="0" dirty="0"/>
          </a:p>
          <a:p>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16827636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b="1" dirty="0"/>
              <a:t>Inspector field confirms: </a:t>
            </a:r>
            <a:r>
              <a:rPr lang="en-US" b="0" dirty="0"/>
              <a:t>Mod 4A: Regulated LDA – Exemptions </a:t>
            </a:r>
          </a:p>
          <a:p>
            <a:endParaRPr lang="en-US" b="1" dirty="0"/>
          </a:p>
          <a:p>
            <a:r>
              <a:rPr lang="en-US" b="1" dirty="0"/>
              <a:t> </a:t>
            </a:r>
            <a:r>
              <a:rPr lang="en-US" dirty="0"/>
              <a:t>*click*  ( Information about our site in question appear on screen )</a:t>
            </a:r>
          </a:p>
          <a:p>
            <a:endParaRPr lang="en-US" dirty="0"/>
          </a:p>
          <a:p>
            <a:r>
              <a:rPr lang="en-US" b="1" baseline="0" dirty="0"/>
              <a:t>*Click* THOUGHTS:  </a:t>
            </a:r>
            <a:r>
              <a:rPr lang="en-US" b="0" baseline="0" dirty="0"/>
              <a:t>(remember we are in a CBPA)</a:t>
            </a:r>
          </a:p>
          <a:p>
            <a:pPr marL="171450" indent="-171450">
              <a:buFontTx/>
              <a:buChar char="-"/>
            </a:pPr>
            <a:r>
              <a:rPr lang="en-US" baseline="0" dirty="0"/>
              <a:t>Do we need a local E&amp;S control LD permit? </a:t>
            </a:r>
            <a:r>
              <a:rPr lang="en-US" baseline="0" dirty="0">
                <a:sym typeface="Wingdings" panose="05000000000000000000" pitchFamily="2" charset="2"/>
              </a:rPr>
              <a:t> </a:t>
            </a:r>
            <a:r>
              <a:rPr lang="en-US" baseline="0" dirty="0"/>
              <a:t>If over 10,000 </a:t>
            </a:r>
            <a:r>
              <a:rPr lang="en-US" baseline="0" dirty="0" err="1"/>
              <a:t>sqft</a:t>
            </a:r>
            <a:r>
              <a:rPr lang="en-US" baseline="0" dirty="0"/>
              <a:t>, or stricter local ordinance threshold: </a:t>
            </a:r>
            <a:r>
              <a:rPr lang="en-US" i="1" baseline="0" dirty="0"/>
              <a:t>YES</a:t>
            </a:r>
          </a:p>
          <a:p>
            <a:pPr marL="171450" indent="-171450">
              <a:buFontTx/>
              <a:buChar char="-"/>
            </a:pPr>
            <a:r>
              <a:rPr lang="en-US" baseline="0" dirty="0"/>
              <a:t>Is it part of a </a:t>
            </a:r>
            <a:r>
              <a:rPr lang="en-US" b="1" baseline="0" dirty="0"/>
              <a:t>Common Plan of Development</a:t>
            </a:r>
            <a:r>
              <a:rPr lang="en-US" baseline="0" dirty="0"/>
              <a:t>?</a:t>
            </a:r>
          </a:p>
          <a:p>
            <a:endParaRPr lang="en-US" dirty="0"/>
          </a:p>
          <a:p>
            <a:pPr marL="171450" indent="-171450">
              <a:buFontTx/>
              <a:buChar char="-"/>
            </a:pPr>
            <a:r>
              <a:rPr lang="en-US" b="1" dirty="0"/>
              <a:t>ASK</a:t>
            </a:r>
            <a:r>
              <a:rPr lang="en-US" dirty="0"/>
              <a:t> folks, </a:t>
            </a:r>
            <a:r>
              <a:rPr lang="en-US" u="sng" dirty="0"/>
              <a:t>what page in the PG is Exemptions? </a:t>
            </a:r>
            <a:r>
              <a:rPr lang="en-US" u="sng" dirty="0">
                <a:sym typeface="Wingdings" panose="05000000000000000000" pitchFamily="2" charset="2"/>
              </a:rPr>
              <a:t> </a:t>
            </a:r>
            <a:r>
              <a:rPr lang="en-US" b="1" u="sng" dirty="0">
                <a:sym typeface="Wingdings" panose="05000000000000000000" pitchFamily="2" charset="2"/>
              </a:rPr>
              <a:t>MOD 4: PG 4</a:t>
            </a:r>
            <a:endParaRPr lang="en-US" u="sng" dirty="0"/>
          </a:p>
          <a:p>
            <a:pPr marL="628650" lvl="1" indent="-171450">
              <a:buFontTx/>
              <a:buChar char="-"/>
            </a:pPr>
            <a:r>
              <a:rPr lang="en-US" dirty="0"/>
              <a:t>Is this enough information, are we satisfied with what we see to make that call? (flow into QP)</a:t>
            </a:r>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 *Last Click* </a:t>
            </a:r>
            <a:r>
              <a:rPr lang="en-US" baseline="0" dirty="0"/>
              <a:t>LDA Regulated or Exempt </a:t>
            </a:r>
            <a:r>
              <a:rPr lang="en-US" b="1" baseline="0" dirty="0">
                <a:sym typeface="Wingdings" panose="05000000000000000000" pitchFamily="2" charset="2"/>
              </a:rPr>
              <a:t></a:t>
            </a:r>
            <a:r>
              <a:rPr lang="en-US" baseline="0" dirty="0"/>
              <a:t> </a:t>
            </a:r>
            <a:r>
              <a:rPr lang="en-US" b="0" baseline="0" dirty="0"/>
              <a:t>Launch </a:t>
            </a:r>
            <a:r>
              <a:rPr lang="en-US" b="1" i="1" baseline="0" dirty="0"/>
              <a:t>Quick Poll</a:t>
            </a:r>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7244340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AutoNum type="alphaUcPeriod"/>
            </a:pPr>
            <a:r>
              <a:rPr lang="en-US" sz="1200" dirty="0"/>
              <a:t>This is an Exempt activity. No further local authority action necessary.</a:t>
            </a:r>
          </a:p>
          <a:p>
            <a:pPr marL="342900" indent="-342900">
              <a:buAutoNum type="alphaUcPeriod"/>
            </a:pPr>
            <a:r>
              <a:rPr lang="en-US" sz="1200" dirty="0"/>
              <a:t>This is NOT an Exempt activity. VESMP require an ESC plan.</a:t>
            </a:r>
          </a:p>
          <a:p>
            <a:pPr marL="342900" indent="-342900">
              <a:buAutoNum type="alphaUcPeriod"/>
            </a:pPr>
            <a:r>
              <a:rPr lang="en-US" sz="1200" b="1" i="1" dirty="0"/>
              <a:t>Inquire for more project information.</a:t>
            </a:r>
          </a:p>
          <a:p>
            <a:pPr marL="342900" indent="-342900">
              <a:buFontTx/>
              <a:buAutoNum type="alphaUcPeriod"/>
            </a:pPr>
            <a:r>
              <a:rPr lang="en-US" sz="1200" dirty="0"/>
              <a:t>This is NOT an Exempt activity. VESMP require CGP coverage.</a:t>
            </a:r>
          </a:p>
          <a:p>
            <a:pPr marL="342900" indent="-342900">
              <a:buFontTx/>
              <a:buAutoNum type="alphaUcPeriod"/>
            </a:pPr>
            <a:endParaRPr lang="en-US" sz="1200" b="0" dirty="0"/>
          </a:p>
          <a:p>
            <a:pPr marL="0" indent="0">
              <a:buFontTx/>
              <a:buNone/>
            </a:pPr>
            <a:r>
              <a:rPr lang="en-US" sz="1200" b="0" dirty="0"/>
              <a:t>Looking for [C] as the best answer. Given the snapshot of info we have at this point, it isn’t clear how we should regulate this LDA. Need dig deeper</a:t>
            </a:r>
          </a:p>
          <a:p>
            <a:endParaRPr lang="en-US" b="0" dirty="0"/>
          </a:p>
          <a:p>
            <a:r>
              <a:rPr lang="en-US" b="0" dirty="0"/>
              <a:t>VESMP</a:t>
            </a:r>
            <a:r>
              <a:rPr lang="en-US" b="0" baseline="0" dirty="0"/>
              <a:t> should look further into the site; authority should dig a little deeper based on what little information has been provided for as an overall plan for the water line installation. </a:t>
            </a:r>
          </a:p>
          <a:p>
            <a:endParaRPr lang="en-US" b="0" baseline="0" dirty="0"/>
          </a:p>
          <a:p>
            <a:r>
              <a:rPr lang="en-US" b="0" baseline="0" dirty="0"/>
              <a:t>Based on the snapshot of info [A] could be correct. A good talking point. </a:t>
            </a:r>
          </a:p>
          <a:p>
            <a:pPr marL="0" indent="0">
              <a:buNone/>
            </a:pPr>
            <a:endParaRPr lang="en-US" dirty="0"/>
          </a:p>
        </p:txBody>
      </p:sp>
      <p:sp>
        <p:nvSpPr>
          <p:cNvPr id="4" name="Slide Number Placeholder 3"/>
          <p:cNvSpPr>
            <a:spLocks noGrp="1"/>
          </p:cNvSpPr>
          <p:nvPr>
            <p:ph type="sldNum" sz="quarter" idx="10"/>
          </p:nvPr>
        </p:nvSpPr>
        <p:spPr/>
        <p:txBody>
          <a:bodyPr/>
          <a:lstStyle/>
          <a:p>
            <a:fld id="{73D156C4-6E54-4A80-A106-BAD0FF9F80D7}" type="slidenum">
              <a:rPr lang="en-US" smtClean="0"/>
              <a:pPr/>
              <a:t>13</a:t>
            </a:fld>
            <a:endParaRPr lang="en-US"/>
          </a:p>
        </p:txBody>
      </p:sp>
    </p:spTree>
    <p:extLst>
      <p:ext uri="{BB962C8B-B14F-4D97-AF65-F5344CB8AC3E}">
        <p14:creationId xmlns:p14="http://schemas.microsoft.com/office/powerpoint/2010/main" val="37184937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b="1" dirty="0"/>
              <a:t>Looking for [</a:t>
            </a:r>
            <a:r>
              <a:rPr lang="en-US" b="1" i="1" dirty="0"/>
              <a:t>C</a:t>
            </a:r>
            <a:r>
              <a:rPr lang="en-US" b="1" dirty="0"/>
              <a:t>] as the correct answer. </a:t>
            </a:r>
          </a:p>
          <a:p>
            <a:endParaRPr lang="en-US" b="1" dirty="0"/>
          </a:p>
          <a:p>
            <a:r>
              <a:rPr lang="en-US" b="1" dirty="0"/>
              <a:t>VESMP</a:t>
            </a:r>
            <a:r>
              <a:rPr lang="en-US" b="1" baseline="0" dirty="0"/>
              <a:t> should look further into the site; authority should dig a little deeper based on what little information has been provided for as an overall plan for the water line installation. </a:t>
            </a:r>
          </a:p>
          <a:p>
            <a:endParaRPr lang="en-US" b="1" baseline="0" dirty="0"/>
          </a:p>
          <a:p>
            <a:r>
              <a:rPr lang="en-US" b="1" baseline="0" dirty="0"/>
              <a:t>Based on the snapshot of info [A] could be correct. A good talking point. </a:t>
            </a:r>
          </a:p>
          <a:p>
            <a:endParaRPr lang="en-US" b="1" baseline="0" dirty="0"/>
          </a:p>
          <a:p>
            <a:endParaRPr lang="en-US" b="1" baseline="0" dirty="0"/>
          </a:p>
          <a:p>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4054878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pPr marL="0" indent="0">
              <a:buFontTx/>
              <a:buNone/>
            </a:pPr>
            <a:r>
              <a:rPr lang="en-US" b="1" dirty="0"/>
              <a:t>*Click* </a:t>
            </a:r>
            <a:r>
              <a:rPr lang="en-US" b="0" dirty="0"/>
              <a:t>Text and </a:t>
            </a:r>
            <a:r>
              <a:rPr lang="en-US" baseline="0" dirty="0"/>
              <a:t>Plat appear</a:t>
            </a:r>
          </a:p>
          <a:p>
            <a:pPr marL="171450" indent="-171450">
              <a:buFontTx/>
              <a:buChar char="-"/>
            </a:pPr>
            <a:endParaRPr lang="en-US" baseline="0" dirty="0"/>
          </a:p>
          <a:p>
            <a:pPr marL="171450" indent="-171450">
              <a:buFontTx/>
              <a:buChar char="-"/>
            </a:pPr>
            <a:r>
              <a:rPr lang="en-US" baseline="0" dirty="0"/>
              <a:t>Locality received a building plat for a single-family dwelling to be built with service connection work</a:t>
            </a:r>
          </a:p>
          <a:p>
            <a:pPr marL="171450" indent="-171450">
              <a:buFontTx/>
              <a:buChar char="-"/>
            </a:pPr>
            <a:endParaRPr lang="en-US" baseline="0" dirty="0"/>
          </a:p>
          <a:p>
            <a:pPr marL="171450" indent="-171450">
              <a:buFontTx/>
              <a:buChar char="-"/>
            </a:pPr>
            <a:r>
              <a:rPr lang="en-US" baseline="0" dirty="0"/>
              <a:t>Implying that the service connection work MAY qualify as an exemption if it’s ONLY serving this one SFD.</a:t>
            </a:r>
          </a:p>
          <a:p>
            <a:endParaRPr lang="en-US" baseline="0" dirty="0"/>
          </a:p>
          <a:p>
            <a:pPr marL="0" indent="0">
              <a:buFontTx/>
              <a:buNone/>
            </a:pPr>
            <a:r>
              <a:rPr lang="en-US" b="1" baseline="0" dirty="0"/>
              <a:t>*Click* </a:t>
            </a:r>
          </a:p>
          <a:p>
            <a:pPr marL="171450" indent="-171450">
              <a:buFontTx/>
              <a:buChar char="-"/>
            </a:pPr>
            <a:r>
              <a:rPr lang="en-US" b="0" baseline="0" dirty="0"/>
              <a:t>Text</a:t>
            </a:r>
            <a:r>
              <a:rPr lang="en-US" baseline="0" dirty="0"/>
              <a:t> showing LDA is less than 1acre</a:t>
            </a:r>
          </a:p>
          <a:p>
            <a:endParaRPr lang="en-US" dirty="0"/>
          </a:p>
          <a:p>
            <a:pPr marL="171450" indent="-171450">
              <a:buFontTx/>
              <a:buChar char="-"/>
            </a:pPr>
            <a:endParaRPr lang="en-US" baseline="0" dirty="0"/>
          </a:p>
          <a:p>
            <a:pPr marL="0" indent="0">
              <a:buFontTx/>
              <a:buNone/>
            </a:pPr>
            <a:endParaRPr lang="en-US" dirty="0"/>
          </a:p>
          <a:p>
            <a:endParaRPr lang="en-US" b="1" baseline="0" dirty="0"/>
          </a:p>
          <a:p>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12364201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pPr marL="0" indent="0">
              <a:buFontTx/>
              <a:buNone/>
            </a:pPr>
            <a:r>
              <a:rPr lang="en-US" dirty="0"/>
              <a:t>Review LDA thresholds for folks, so we get an idea of the compliance requirements</a:t>
            </a:r>
            <a:r>
              <a:rPr lang="en-US" b="1" dirty="0"/>
              <a:t> </a:t>
            </a:r>
            <a:r>
              <a:rPr lang="en-US" b="1" dirty="0">
                <a:sym typeface="Wingdings" panose="05000000000000000000" pitchFamily="2" charset="2"/>
              </a:rPr>
              <a:t> Mod 4D</a:t>
            </a:r>
            <a:endParaRPr lang="en-US" b="1"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*CLICK*  </a:t>
            </a:r>
            <a:r>
              <a:rPr lang="en-US" dirty="0"/>
              <a:t>Water Quantity Compliance Threshold!</a:t>
            </a:r>
          </a:p>
          <a:p>
            <a:pPr marL="171450" indent="-171450">
              <a:buFontTx/>
              <a:buChar cha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*CLICK*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aseline="0" dirty="0"/>
              <a:t>Thoughts...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baseline="0" dirty="0"/>
              <a:t>See what folks think we </a:t>
            </a:r>
            <a:r>
              <a:rPr lang="en-US" b="0" baseline="0" dirty="0"/>
              <a:t>should do next….looking for “get more info”</a:t>
            </a:r>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b="0" baseline="0" dirty="0"/>
              <a:t>We’re not done. Try and make the connection between the waterline install and the SFD.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1" baseline="0" dirty="0"/>
              <a:t>ULTIMATE QUESTION NEEDS TO BE ASKED: </a:t>
            </a:r>
            <a:r>
              <a:rPr lang="en-US" b="0" baseline="0" dirty="0"/>
              <a:t>is the individual service connection </a:t>
            </a:r>
            <a:r>
              <a:rPr lang="en-US" b="0" u="none" baseline="0" dirty="0"/>
              <a:t>Exempt </a:t>
            </a:r>
            <a:r>
              <a:rPr lang="en-US" b="1" i="1" u="sng" baseline="0" dirty="0"/>
              <a:t>or</a:t>
            </a:r>
            <a:r>
              <a:rPr lang="en-US" b="0" u="none" baseline="0" dirty="0"/>
              <a:t> is the scope of work larger than the Exemption allows for?</a:t>
            </a:r>
            <a:endParaRPr lang="en-US" b="1"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6119194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b="1" dirty="0"/>
              <a:t>Site inspection </a:t>
            </a:r>
            <a:r>
              <a:rPr lang="en-US" dirty="0"/>
              <a:t>reveals</a:t>
            </a:r>
            <a:r>
              <a:rPr lang="en-US" baseline="0" dirty="0"/>
              <a:t> gravel road access to site with no evidence of utility infrastructure, </a:t>
            </a:r>
            <a:r>
              <a:rPr lang="en-US" i="1" baseline="0" dirty="0"/>
              <a:t>raising the question </a:t>
            </a:r>
            <a:r>
              <a:rPr lang="en-US" baseline="0" dirty="0"/>
              <a:t>of whether there is a more </a:t>
            </a:r>
            <a:r>
              <a:rPr lang="en-US" b="1" baseline="0" dirty="0"/>
              <a:t>comprehensive plan</a:t>
            </a:r>
            <a:r>
              <a:rPr lang="en-US" baseline="0" dirty="0"/>
              <a:t> that includes work to install better infrastructure.</a:t>
            </a:r>
          </a:p>
          <a:p>
            <a:endParaRPr lang="en-US" baseline="0" dirty="0"/>
          </a:p>
          <a:p>
            <a:pPr marL="171450" indent="-171450">
              <a:buFontTx/>
              <a:buChar char="-"/>
            </a:pPr>
            <a:r>
              <a:rPr lang="en-US" baseline="0" dirty="0"/>
              <a:t>After looking over the building plat, the VESMP Authority Plan Reviewer realizes that the lot is part of a larger plan that had been submitted, not approved, and the developer has yet to move forward with that plan. </a:t>
            </a:r>
            <a:r>
              <a:rPr lang="en-US" i="1" baseline="0" dirty="0"/>
              <a:t>Rather, the developer has chosen to build lots individually.</a:t>
            </a:r>
          </a:p>
          <a:p>
            <a:pPr marL="171450" indent="-171450">
              <a:buFontTx/>
              <a:buChar char="-"/>
            </a:pPr>
            <a:endParaRPr lang="en-US" i="1" baseline="0" dirty="0"/>
          </a:p>
          <a:p>
            <a:pPr marL="171450" indent="-171450">
              <a:buFontTx/>
              <a:buChar char="-"/>
            </a:pPr>
            <a:r>
              <a:rPr lang="en-US" i="1" baseline="0" dirty="0"/>
              <a:t>So development is broken into separate plans but part of a related project. So, what is the connection, and is there an overall infrastructure plan?</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42616167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b="1"/>
              <a:t>(CLICK) we know the landowner has some type of waterline plan.</a:t>
            </a:r>
          </a:p>
          <a:p>
            <a:endParaRPr lang="en-US" b="1" i="1" baseline="0"/>
          </a:p>
          <a:p>
            <a:r>
              <a:rPr lang="en-US" b="1" i="1" baseline="0"/>
              <a:t>(CLICK) Digger deeper, we find the Utility department has an overall utility plan showing </a:t>
            </a:r>
            <a:endParaRPr lang="en-US" i="1" baseline="0"/>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1939782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b="1"/>
              <a:t>(auto shift) show: 1.3 miles of trench, 3.5 acres of LD</a:t>
            </a:r>
          </a:p>
          <a:p>
            <a:endParaRPr lang="en-US" b="1" i="1" baseline="0"/>
          </a:p>
          <a:p>
            <a:r>
              <a:rPr lang="en-US" b="1" i="1" baseline="0"/>
              <a:t>(CLICK)</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1879267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184034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b="1" dirty="0"/>
              <a:t>Review the Situation</a:t>
            </a:r>
            <a:r>
              <a:rPr lang="en-US" dirty="0"/>
              <a:t>: a claim for an exemption for an individual service connection . </a:t>
            </a:r>
          </a:p>
          <a:p>
            <a:endParaRPr lang="en-US" dirty="0"/>
          </a:p>
          <a:p>
            <a:r>
              <a:rPr lang="en-US" dirty="0"/>
              <a:t>*5 CLICKS*</a:t>
            </a:r>
          </a:p>
          <a:p>
            <a:endParaRPr lang="en-US" dirty="0"/>
          </a:p>
          <a:p>
            <a:r>
              <a:rPr lang="en-US"/>
              <a:t>Regulated</a:t>
            </a:r>
            <a:r>
              <a:rPr lang="en-US" baseline="0"/>
              <a:t> </a:t>
            </a:r>
            <a:r>
              <a:rPr lang="en-US" baseline="0" dirty="0"/>
              <a:t>or Exempt</a:t>
            </a:r>
            <a:r>
              <a:rPr lang="en-US" baseline="0"/>
              <a:t>?: based on all of our discussion and fact finding!!</a:t>
            </a:r>
            <a:endParaRPr lang="en-US" baseline="0" dirty="0"/>
          </a:p>
          <a:p>
            <a:endParaRPr lang="en-US" b="1" u="sng" baseline="0" dirty="0"/>
          </a:p>
          <a:p>
            <a:r>
              <a:rPr lang="en-US" b="1" u="sng" baseline="0" dirty="0"/>
              <a:t>Regulated</a:t>
            </a:r>
            <a:r>
              <a:rPr lang="en-US" b="1" baseline="0" dirty="0"/>
              <a:t>; with a minimum requirement of an ESC land disturbing permit. Hence, Regulated and needing a Construction General Permit. </a:t>
            </a:r>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1120265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0" dirty="0"/>
              <a:t>Q: Is the Single Family home construction detailed here an Exempt or Regulated LDA?</a:t>
            </a:r>
          </a:p>
          <a:p>
            <a:pPr marL="0" indent="0">
              <a:buNone/>
            </a:pPr>
            <a:endParaRPr lang="en-US" sz="1200" b="0" dirty="0"/>
          </a:p>
          <a:p>
            <a:pPr marL="342900" indent="-342900">
              <a:buAutoNum type="alphaUcPeriod"/>
            </a:pPr>
            <a:r>
              <a:rPr lang="en-US" sz="1200" dirty="0"/>
              <a:t>Exempt</a:t>
            </a:r>
          </a:p>
          <a:p>
            <a:pPr marL="342900" indent="-342900">
              <a:buAutoNum type="alphaUcPeriod"/>
            </a:pPr>
            <a:r>
              <a:rPr lang="en-US" sz="1200" i="1" dirty="0"/>
              <a:t>Regulated</a:t>
            </a:r>
          </a:p>
          <a:p>
            <a:pPr marL="0" indent="0">
              <a:buNone/>
            </a:pPr>
            <a:endParaRPr lang="en-US" dirty="0"/>
          </a:p>
          <a:p>
            <a:r>
              <a:rPr lang="en-US" b="1" dirty="0"/>
              <a:t>Looking for [</a:t>
            </a:r>
            <a:r>
              <a:rPr lang="en-US" b="1" i="1" dirty="0"/>
              <a:t>B</a:t>
            </a:r>
            <a:r>
              <a:rPr lang="en-US" b="1" dirty="0"/>
              <a:t>] as the correct answer. </a:t>
            </a:r>
          </a:p>
          <a:p>
            <a:endParaRPr lang="en-US" b="1" dirty="0"/>
          </a:p>
          <a:p>
            <a:r>
              <a:rPr lang="en-US" b="1" dirty="0"/>
              <a:t>Definitely</a:t>
            </a:r>
            <a:r>
              <a:rPr lang="en-US" b="1" baseline="0" dirty="0"/>
              <a:t> REGULATED; however, we need to discuss HOW it will be regulated. </a:t>
            </a:r>
          </a:p>
          <a:p>
            <a:endParaRPr lang="en-US" b="1" baseline="0" dirty="0"/>
          </a:p>
          <a:p>
            <a:pPr marL="171450" indent="-171450">
              <a:buFontTx/>
              <a:buChar char="-"/>
            </a:pPr>
            <a:r>
              <a:rPr lang="en-US" b="1" baseline="0" dirty="0"/>
              <a:t>Regulated as part of an overall or CPOD? </a:t>
            </a:r>
          </a:p>
          <a:p>
            <a:pPr marL="0" indent="0">
              <a:buNone/>
            </a:pPr>
            <a:endParaRPr lang="en-US" dirty="0"/>
          </a:p>
        </p:txBody>
      </p:sp>
      <p:sp>
        <p:nvSpPr>
          <p:cNvPr id="4" name="Slide Number Placeholder 3"/>
          <p:cNvSpPr>
            <a:spLocks noGrp="1"/>
          </p:cNvSpPr>
          <p:nvPr>
            <p:ph type="sldNum" sz="quarter" idx="10"/>
          </p:nvPr>
        </p:nvSpPr>
        <p:spPr/>
        <p:txBody>
          <a:bodyPr/>
          <a:lstStyle/>
          <a:p>
            <a:fld id="{73D156C4-6E54-4A80-A106-BAD0FF9F80D7}" type="slidenum">
              <a:rPr lang="en-US" smtClean="0"/>
              <a:pPr/>
              <a:t>21</a:t>
            </a:fld>
            <a:endParaRPr lang="en-US"/>
          </a:p>
        </p:txBody>
      </p:sp>
    </p:spTree>
    <p:extLst>
      <p:ext uri="{BB962C8B-B14F-4D97-AF65-F5344CB8AC3E}">
        <p14:creationId xmlns:p14="http://schemas.microsoft.com/office/powerpoint/2010/main" val="35846260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b="1" dirty="0"/>
              <a:t>Looking for [</a:t>
            </a:r>
            <a:r>
              <a:rPr lang="en-US" b="1" i="1" dirty="0"/>
              <a:t>B</a:t>
            </a:r>
            <a:r>
              <a:rPr lang="en-US" b="1" dirty="0"/>
              <a:t>] as the correct answer. </a:t>
            </a:r>
          </a:p>
          <a:p>
            <a:endParaRPr lang="en-US" b="1" dirty="0"/>
          </a:p>
          <a:p>
            <a:r>
              <a:rPr lang="en-US" b="1" dirty="0"/>
              <a:t>Definitely</a:t>
            </a:r>
            <a:r>
              <a:rPr lang="en-US" b="1" baseline="0" dirty="0"/>
              <a:t> REGULATED; however, we need to discuss HOW it will be regulated. </a:t>
            </a:r>
          </a:p>
          <a:p>
            <a:endParaRPr lang="en-US" b="1" baseline="0" dirty="0"/>
          </a:p>
          <a:p>
            <a:pPr marL="171450" indent="-171450">
              <a:buFontTx/>
              <a:buChar char="-"/>
            </a:pPr>
            <a:r>
              <a:rPr lang="en-US" b="1" baseline="0" dirty="0"/>
              <a:t>Regulated as part of an overall or CPOD?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27341339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dirty="0"/>
              <a:t>Review previous points.</a:t>
            </a:r>
          </a:p>
          <a:p>
            <a:endParaRPr lang="en-US" b="1" dirty="0"/>
          </a:p>
          <a:p>
            <a:r>
              <a:rPr lang="en-US" b="1" dirty="0"/>
              <a:t>Regulated</a:t>
            </a:r>
            <a:r>
              <a:rPr lang="en-US" b="1" baseline="0" dirty="0"/>
              <a:t> or Exempt?: </a:t>
            </a:r>
            <a:r>
              <a:rPr lang="en-US" b="1" u="sng" baseline="0" dirty="0"/>
              <a:t>Regulated</a:t>
            </a:r>
            <a:r>
              <a:rPr lang="en-US" b="1" baseline="0" dirty="0"/>
              <a:t>; </a:t>
            </a:r>
            <a:r>
              <a:rPr lang="en-US" b="0" baseline="0" dirty="0"/>
              <a:t>with a minimum requirement of an ESC land disturbing permit. With the submittal of an overall plan with individual lots sharing infrastructure, it seems that each parcel are actually part of a larger common plan of development, Hence, Regulated and needing a Construction General Permit. </a:t>
            </a:r>
          </a:p>
          <a:p>
            <a:endParaRPr lang="en-US" b="1" baseline="0" dirty="0"/>
          </a:p>
          <a:p>
            <a:pPr marL="171450" indent="-171450">
              <a:buFont typeface="Arial" panose="020B0604020202020204" pitchFamily="34" charset="0"/>
              <a:buChar char="•"/>
            </a:pPr>
            <a:r>
              <a:rPr lang="en-US" b="0" baseline="0" dirty="0"/>
              <a:t>ESC Plan ONLY – No</a:t>
            </a:r>
          </a:p>
          <a:p>
            <a:pPr marL="171450" indent="-171450">
              <a:buFont typeface="Arial" panose="020B0604020202020204" pitchFamily="34" charset="0"/>
              <a:buChar char="•"/>
            </a:pPr>
            <a:endParaRPr lang="en-US" b="0" baseline="0" dirty="0"/>
          </a:p>
          <a:p>
            <a:pPr marL="171450" indent="-171450">
              <a:buFont typeface="Arial" panose="020B0604020202020204" pitchFamily="34" charset="0"/>
              <a:buChar char="•"/>
            </a:pPr>
            <a:r>
              <a:rPr lang="en-US" b="0" baseline="0" dirty="0"/>
              <a:t>CBPA compliance – infrastructure work is over 2,500 </a:t>
            </a:r>
            <a:r>
              <a:rPr lang="en-US" b="0" baseline="0" dirty="0" err="1"/>
              <a:t>sqft</a:t>
            </a:r>
            <a:r>
              <a:rPr lang="en-US" b="0" baseline="0" dirty="0"/>
              <a:t>, so YES (at least)</a:t>
            </a:r>
          </a:p>
          <a:p>
            <a:pPr marL="171450" indent="-171450">
              <a:buFont typeface="Arial" panose="020B0604020202020204" pitchFamily="34" charset="0"/>
              <a:buChar char="•"/>
            </a:pPr>
            <a:endParaRPr lang="en-US" b="0" baseline="0" dirty="0"/>
          </a:p>
          <a:p>
            <a:pPr marL="171450" indent="-171450">
              <a:buFont typeface="Arial" panose="020B0604020202020204" pitchFamily="34" charset="0"/>
              <a:buChar char="•"/>
            </a:pPr>
            <a:r>
              <a:rPr lang="en-US" b="0" baseline="0" dirty="0"/>
              <a:t>CPOD – infrastructure work being done for the SFD construction, so YES (optional)</a:t>
            </a:r>
          </a:p>
          <a:p>
            <a:pPr marL="171450" indent="-171450">
              <a:buFont typeface="Arial" panose="020B0604020202020204" pitchFamily="34" charset="0"/>
              <a:buChar char="•"/>
            </a:pPr>
            <a:endParaRPr lang="en-US" b="0" baseline="0" dirty="0"/>
          </a:p>
          <a:p>
            <a:pPr marL="171450" indent="-171450">
              <a:buFont typeface="Arial" panose="020B0604020202020204" pitchFamily="34" charset="0"/>
              <a:buChar char="•"/>
            </a:pPr>
            <a:r>
              <a:rPr lang="en-US" b="0" baseline="0" dirty="0"/>
              <a:t>Agreement – maybe for the SFD (arguable) but not for the overall plan</a:t>
            </a:r>
          </a:p>
          <a:p>
            <a:pPr marL="171450" indent="-171450">
              <a:buFont typeface="Arial" panose="020B0604020202020204" pitchFamily="34" charset="0"/>
              <a:buChar char="•"/>
            </a:pPr>
            <a:endParaRPr lang="en-US" b="0" baseline="0" dirty="0"/>
          </a:p>
          <a:p>
            <a:pPr marL="171450" indent="-171450">
              <a:buFont typeface="Arial" panose="020B0604020202020204" pitchFamily="34" charset="0"/>
              <a:buChar char="•"/>
            </a:pPr>
            <a:r>
              <a:rPr lang="en-US" b="0" baseline="0" dirty="0"/>
              <a:t>CGP - &gt; 1 acre, so YES</a:t>
            </a:r>
            <a:endParaRPr lang="en-US" b="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22517540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0" dirty="0"/>
              <a:t>Q: </a:t>
            </a:r>
            <a:r>
              <a:rPr lang="en-US" sz="1200" b="0" i="0" u="none" strike="noStrike" kern="1200" dirty="0">
                <a:solidFill>
                  <a:schemeClr val="tx1"/>
                </a:solidFill>
                <a:effectLst/>
                <a:latin typeface="+mn-lt"/>
                <a:ea typeface="+mn-ea"/>
                <a:cs typeface="+mn-cs"/>
              </a:rPr>
              <a:t>How should the local authority proceed with the service connection LDA? Regulate under:</a:t>
            </a:r>
            <a:r>
              <a:rPr lang="en-US" dirty="0"/>
              <a:t> </a:t>
            </a:r>
            <a:endParaRPr lang="en-US" sz="1200" b="0" dirty="0"/>
          </a:p>
          <a:p>
            <a:pPr marL="0" indent="0">
              <a:buNone/>
            </a:pPr>
            <a:endParaRPr lang="en-US" dirty="0"/>
          </a:p>
          <a:p>
            <a:pPr marL="342900" indent="-342900">
              <a:buAutoNum type="alphaUcPeriod"/>
            </a:pPr>
            <a:r>
              <a:rPr lang="en-US" sz="1200" i="0" dirty="0"/>
              <a:t>ESC Program </a:t>
            </a:r>
            <a:r>
              <a:rPr lang="en-US" sz="1200" i="0" dirty="0" err="1"/>
              <a:t>reqs</a:t>
            </a:r>
            <a:r>
              <a:rPr lang="en-US" sz="1200" i="0" dirty="0"/>
              <a:t>. ONLY</a:t>
            </a:r>
          </a:p>
          <a:p>
            <a:pPr marL="342900" indent="-342900">
              <a:buAutoNum type="alphaUcPeriod"/>
            </a:pPr>
            <a:r>
              <a:rPr lang="en-US" sz="1200" i="0" dirty="0"/>
              <a:t>CBPA activity; locality’s choice</a:t>
            </a:r>
          </a:p>
          <a:p>
            <a:pPr marL="342900" indent="-342900">
              <a:buAutoNum type="alphaUcPeriod"/>
            </a:pPr>
            <a:r>
              <a:rPr lang="en-US" sz="1200" b="1" i="0" dirty="0"/>
              <a:t>CPOD; SWM plan &amp; CGP</a:t>
            </a:r>
          </a:p>
          <a:p>
            <a:pPr marL="342900" indent="-342900">
              <a:buAutoNum type="alphaUcPeriod"/>
            </a:pPr>
            <a:r>
              <a:rPr lang="en-US" sz="1200" i="0" dirty="0"/>
              <a:t>Agreement in Lieu</a:t>
            </a:r>
          </a:p>
          <a:p>
            <a:pPr marL="342900" indent="-342900">
              <a:buAutoNum type="alphaUcPeriod"/>
            </a:pPr>
            <a:r>
              <a:rPr lang="en-US" sz="1200" i="0" dirty="0"/>
              <a:t>Nope, it’s still Exempt</a:t>
            </a:r>
          </a:p>
          <a:p>
            <a:pPr marL="0" indent="0">
              <a:buNone/>
            </a:pPr>
            <a:endParaRPr lang="en-US" dirty="0"/>
          </a:p>
        </p:txBody>
      </p:sp>
      <p:sp>
        <p:nvSpPr>
          <p:cNvPr id="4" name="Slide Number Placeholder 3"/>
          <p:cNvSpPr>
            <a:spLocks noGrp="1"/>
          </p:cNvSpPr>
          <p:nvPr>
            <p:ph type="sldNum" sz="quarter" idx="10"/>
          </p:nvPr>
        </p:nvSpPr>
        <p:spPr/>
        <p:txBody>
          <a:bodyPr/>
          <a:lstStyle/>
          <a:p>
            <a:fld id="{73D156C4-6E54-4A80-A106-BAD0FF9F80D7}" type="slidenum">
              <a:rPr lang="en-US" smtClean="0"/>
              <a:pPr/>
              <a:t>24</a:t>
            </a:fld>
            <a:endParaRPr lang="en-US"/>
          </a:p>
        </p:txBody>
      </p:sp>
    </p:spTree>
    <p:extLst>
      <p:ext uri="{BB962C8B-B14F-4D97-AF65-F5344CB8AC3E}">
        <p14:creationId xmlns:p14="http://schemas.microsoft.com/office/powerpoint/2010/main" val="23278520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b="1" dirty="0"/>
              <a:t>Looking for [</a:t>
            </a:r>
            <a:r>
              <a:rPr lang="en-US" b="1" i="1" dirty="0"/>
              <a:t>C</a:t>
            </a:r>
            <a:r>
              <a:rPr lang="en-US" b="1" dirty="0"/>
              <a:t>] as the correct answer. </a:t>
            </a:r>
          </a:p>
          <a:p>
            <a:endParaRPr lang="en-US" b="1" dirty="0"/>
          </a:p>
          <a:p>
            <a:r>
              <a:rPr lang="en-US" b="0" dirty="0"/>
              <a:t>Definitely</a:t>
            </a:r>
            <a:r>
              <a:rPr lang="en-US" b="0" baseline="0" dirty="0"/>
              <a:t> REGULATED:</a:t>
            </a:r>
          </a:p>
          <a:p>
            <a:endParaRPr lang="en-US" b="0" baseline="0" dirty="0"/>
          </a:p>
          <a:p>
            <a:r>
              <a:rPr lang="en-US" b="0" baseline="0" dirty="0"/>
              <a:t>- ESC, then the other choices would be required IN ADDITION TO ESC</a:t>
            </a:r>
          </a:p>
          <a:p>
            <a:endParaRPr lang="en-US" b="0" baseline="0" dirty="0"/>
          </a:p>
          <a:p>
            <a:r>
              <a:rPr lang="en-US" b="0" baseline="0" dirty="0"/>
              <a:t>- Regulate as a Common Plan. Infrastructure plan will be needed at some point. This will require a full ESM plan be submitted and reviewed, as well as Construction General Permit coverage from DEQ.</a:t>
            </a:r>
            <a:endParaRPr lang="en-US" b="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42275946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dirty="0"/>
              <a:t>Now that we’ve established</a:t>
            </a:r>
            <a:r>
              <a:rPr lang="en-US" baseline="0" dirty="0"/>
              <a:t> the disconnection is part of larger plan serving multiple lots, and is a regulated activity:</a:t>
            </a:r>
          </a:p>
          <a:p>
            <a:endParaRPr lang="en-US" baseline="0" dirty="0"/>
          </a:p>
          <a:p>
            <a:r>
              <a:rPr lang="en-US" baseline="0" dirty="0"/>
              <a:t> do we need to do anything about the SFD construction as the VESMP authority???</a:t>
            </a:r>
          </a:p>
          <a:p>
            <a:endParaRPr lang="en-US" baseline="0" dirty="0"/>
          </a:p>
          <a:p>
            <a:r>
              <a:rPr lang="en-US" baseline="0" dirty="0"/>
              <a:t>NEXT SLIDE WILL DISCUSS SINGLE FAMILY EXEMPTION STATUS AGAIN</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38406917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pPr marL="171450" indent="-171450">
              <a:buFontTx/>
              <a:buChar char="-"/>
            </a:pPr>
            <a:r>
              <a:rPr lang="en-US" dirty="0"/>
              <a:t>Review LDA thresholds for folks, so we get an idea of the compliance requirements</a:t>
            </a:r>
          </a:p>
          <a:p>
            <a:pPr marL="171450" indent="-171450">
              <a:buFontTx/>
              <a:buChar char="-"/>
            </a:pPr>
            <a:endParaRPr lang="en-US"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1" baseline="0" dirty="0"/>
              <a:t>*CLICK* </a:t>
            </a:r>
            <a:r>
              <a:rPr lang="en-US" baseline="0" dirty="0"/>
              <a:t>Thoughts. </a:t>
            </a:r>
            <a:r>
              <a:rPr lang="en-US" baseline="0" dirty="0">
                <a:sym typeface="Wingdings" panose="05000000000000000000" pitchFamily="2" charset="2"/>
              </a:rPr>
              <a:t> QP: </a:t>
            </a:r>
            <a:r>
              <a:rPr lang="en-US" sz="1200" b="0" dirty="0"/>
              <a:t>How could the local Authority approach compliance requirements from the Owner/Developer? </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39900634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This is a CBPA locality, so LDA threshold is at 2,500sqft, and the SFD LDA is 30,000sqft which triggers ESM plan submittal, but NOT CGP requirements. </a:t>
            </a:r>
          </a:p>
          <a:p>
            <a:endParaRPr lang="en-US" b="1" dirty="0"/>
          </a:p>
          <a:p>
            <a:r>
              <a:rPr lang="en-US" b="1" u="sng" dirty="0"/>
              <a:t>Looking for [A] </a:t>
            </a:r>
            <a:r>
              <a:rPr lang="en-US" b="1" dirty="0"/>
              <a:t>in terms of the rest of the activity, but there are options to compliance…………</a:t>
            </a:r>
          </a:p>
          <a:p>
            <a:endParaRPr lang="en-US" b="1" dirty="0"/>
          </a:p>
          <a:p>
            <a:r>
              <a:rPr lang="en-US" b="1" i="1" dirty="0"/>
              <a:t>[A] Maybe. </a:t>
            </a:r>
            <a:r>
              <a:rPr lang="en-US" b="0" dirty="0"/>
              <a:t>Could be a compliance option, if the VESMP authority (</a:t>
            </a:r>
            <a:r>
              <a:rPr lang="en-US" b="0" i="1" u="sng" dirty="0"/>
              <a:t>Program Administrator</a:t>
            </a:r>
            <a:r>
              <a:rPr lang="en-US" b="0" i="1" dirty="0"/>
              <a:t>) </a:t>
            </a:r>
            <a:r>
              <a:rPr lang="en-US" b="0" dirty="0"/>
              <a:t>considers the SFD construction part of the overall development included in the infrastructure plan. This would be up to the VESMP authority.</a:t>
            </a:r>
          </a:p>
          <a:p>
            <a:endParaRPr lang="en-US" b="1" dirty="0"/>
          </a:p>
          <a:p>
            <a:r>
              <a:rPr lang="en-US" b="1" i="0" dirty="0"/>
              <a:t>[B] </a:t>
            </a:r>
            <a:r>
              <a:rPr lang="en-US" b="1" dirty="0"/>
              <a:t>No, </a:t>
            </a:r>
            <a:r>
              <a:rPr lang="en-US" b="0" dirty="0"/>
              <a:t>NOT Exempt. This is a difference from pre-July 2024</a:t>
            </a:r>
          </a:p>
          <a:p>
            <a:endParaRPr lang="en-US" b="1" dirty="0"/>
          </a:p>
          <a:p>
            <a:r>
              <a:rPr lang="en-US" b="1" i="0" dirty="0"/>
              <a:t>[C] </a:t>
            </a:r>
            <a:r>
              <a:rPr lang="en-US" b="1" dirty="0"/>
              <a:t>No</a:t>
            </a:r>
            <a:r>
              <a:rPr lang="en-US" b="0" dirty="0"/>
              <a:t>. Water quantity requirements are always a requirement in addition to ESC plan submittal.</a:t>
            </a:r>
          </a:p>
          <a:p>
            <a:endParaRPr lang="en-US" b="0" dirty="0"/>
          </a:p>
          <a:p>
            <a:r>
              <a:rPr lang="en-US" b="1" i="1" dirty="0"/>
              <a:t>[D] Yes. </a:t>
            </a:r>
            <a:r>
              <a:rPr lang="en-US" b="0" i="1" dirty="0"/>
              <a:t>VESMP may enter into Agreements in Lieu w/ owners of SFDs under 1 acre.</a:t>
            </a:r>
          </a:p>
          <a:p>
            <a:endParaRPr lang="en-US" b="1" dirty="0"/>
          </a:p>
          <a:p>
            <a:r>
              <a:rPr lang="en-US" b="1" i="1" dirty="0"/>
              <a:t>[E] Yes. </a:t>
            </a:r>
            <a:r>
              <a:rPr lang="en-US" b="0" i="1" dirty="0"/>
              <a:t>SFDs under 1 acre that are not covered with an Agreement in Lieu must submit an ESM plan for erosion and stormwater compliance, but the CBPA locality may choose whether to require water quality compliance. </a:t>
            </a:r>
          </a:p>
          <a:p>
            <a:endParaRPr lang="en-US" b="1" dirty="0"/>
          </a:p>
          <a:p>
            <a:endParaRPr lang="en-US" b="1" dirty="0"/>
          </a:p>
          <a:p>
            <a:pPr marL="0" indent="0">
              <a:buNone/>
            </a:pPr>
            <a:endParaRPr lang="en-US" dirty="0"/>
          </a:p>
        </p:txBody>
      </p:sp>
      <p:sp>
        <p:nvSpPr>
          <p:cNvPr id="4" name="Slide Number Placeholder 3"/>
          <p:cNvSpPr>
            <a:spLocks noGrp="1"/>
          </p:cNvSpPr>
          <p:nvPr>
            <p:ph type="sldNum" sz="quarter" idx="10"/>
          </p:nvPr>
        </p:nvSpPr>
        <p:spPr/>
        <p:txBody>
          <a:bodyPr/>
          <a:lstStyle/>
          <a:p>
            <a:fld id="{73D156C4-6E54-4A80-A106-BAD0FF9F80D7}" type="slidenum">
              <a:rPr lang="en-US" smtClean="0"/>
              <a:pPr/>
              <a:t>28</a:t>
            </a:fld>
            <a:endParaRPr lang="en-US"/>
          </a:p>
        </p:txBody>
      </p:sp>
    </p:spTree>
    <p:extLst>
      <p:ext uri="{BB962C8B-B14F-4D97-AF65-F5344CB8AC3E}">
        <p14:creationId xmlns:p14="http://schemas.microsoft.com/office/powerpoint/2010/main" val="19425507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lnSpcReduction="10000"/>
          </a:bodyPr>
          <a:lstStyle/>
          <a:p>
            <a:r>
              <a:rPr lang="en-US" b="1" dirty="0"/>
              <a:t>This is a CBPA locality, so LDA threshold is at 2,500sqft, and the SFD LDA is 30,000sqft which triggers ESM plan submittal, but NOT CGP requirements. </a:t>
            </a:r>
          </a:p>
          <a:p>
            <a:endParaRPr lang="en-US" b="1" dirty="0"/>
          </a:p>
          <a:p>
            <a:r>
              <a:rPr lang="en-US" b="1" u="sng" dirty="0"/>
              <a:t>Looking for [A] </a:t>
            </a:r>
            <a:r>
              <a:rPr lang="en-US" b="1" dirty="0"/>
              <a:t>in terms of the rest of the activity, but there are options to compliance…………</a:t>
            </a:r>
          </a:p>
          <a:p>
            <a:endParaRPr lang="en-US" b="1" dirty="0"/>
          </a:p>
          <a:p>
            <a:r>
              <a:rPr lang="en-US" b="1" i="1" dirty="0"/>
              <a:t>[A] Maybe. </a:t>
            </a:r>
            <a:r>
              <a:rPr lang="en-US" b="0" dirty="0"/>
              <a:t>Could be a compliance option, if the VESMP authority (</a:t>
            </a:r>
            <a:r>
              <a:rPr lang="en-US" b="0" i="1" u="sng" dirty="0"/>
              <a:t>Program Administrator</a:t>
            </a:r>
            <a:r>
              <a:rPr lang="en-US" b="0" i="1" dirty="0"/>
              <a:t>) </a:t>
            </a:r>
            <a:r>
              <a:rPr lang="en-US" b="0" dirty="0"/>
              <a:t>considers the SFD construction part of the overall development included in the infrastructure plan. This would be up to the VESMP authority.</a:t>
            </a:r>
          </a:p>
          <a:p>
            <a:endParaRPr lang="en-US" b="1" dirty="0"/>
          </a:p>
          <a:p>
            <a:r>
              <a:rPr lang="en-US" b="1" i="0" dirty="0"/>
              <a:t>[B] </a:t>
            </a:r>
            <a:r>
              <a:rPr lang="en-US" b="1" dirty="0"/>
              <a:t>No, </a:t>
            </a:r>
            <a:r>
              <a:rPr lang="en-US" b="0" dirty="0"/>
              <a:t>NOT Exempt. This is a difference from pre-July 2024</a:t>
            </a:r>
          </a:p>
          <a:p>
            <a:endParaRPr lang="en-US" b="1" dirty="0"/>
          </a:p>
          <a:p>
            <a:r>
              <a:rPr lang="en-US" b="1" i="0" dirty="0"/>
              <a:t>[C] </a:t>
            </a:r>
            <a:r>
              <a:rPr lang="en-US" b="1" dirty="0"/>
              <a:t>No</a:t>
            </a:r>
            <a:r>
              <a:rPr lang="en-US" b="0" dirty="0"/>
              <a:t>. Water quantity requirements are always a requirement in addition to ESC plan submittal.</a:t>
            </a:r>
          </a:p>
          <a:p>
            <a:endParaRPr lang="en-US" b="0" dirty="0"/>
          </a:p>
          <a:p>
            <a:r>
              <a:rPr lang="en-US" b="1" i="1" dirty="0"/>
              <a:t>[D] Yes. </a:t>
            </a:r>
            <a:r>
              <a:rPr lang="en-US" b="0" i="1" dirty="0"/>
              <a:t>VESMP may enter into Agreements in Lieu w/ owners of SFDs under 1 acre.</a:t>
            </a:r>
          </a:p>
          <a:p>
            <a:endParaRPr lang="en-US" b="1" dirty="0"/>
          </a:p>
          <a:p>
            <a:r>
              <a:rPr lang="en-US" b="1" i="1" dirty="0"/>
              <a:t>[E] Yes. </a:t>
            </a:r>
            <a:r>
              <a:rPr lang="en-US" b="0" i="1" dirty="0"/>
              <a:t>SFDs under 1 acre that are not covered with an Agreement in Lieu must submit an ESM plan for erosion and stormwater compliance, but the CBPA locality may choose whether to require water quality compliance. </a:t>
            </a:r>
          </a:p>
          <a:p>
            <a:endParaRPr lang="en-US" b="1" dirty="0"/>
          </a:p>
          <a:p>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4050394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dirty="0"/>
              <a:t>*Click* (Directions will appear)</a:t>
            </a:r>
          </a:p>
          <a:p>
            <a:endParaRPr lang="en-US" dirty="0"/>
          </a:p>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9985464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b="0" dirty="0"/>
              <a:t>QP closes: *</a:t>
            </a:r>
            <a:r>
              <a:rPr lang="en-US" b="1" dirty="0"/>
              <a:t>CLICK #1</a:t>
            </a:r>
            <a:r>
              <a:rPr lang="en-US" b="0" dirty="0"/>
              <a:t>* (House image moves off screen, plan remains)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a:t>
            </a:r>
            <a:r>
              <a:rPr lang="en-US" baseline="0" dirty="0"/>
              <a:t> the VESMP authority, what is the approval process for this regulated land disturbing activity to start land disturbance? </a:t>
            </a:r>
            <a:r>
              <a:rPr lang="en-US" b="1" baseline="0" dirty="0"/>
              <a:t>PA participant guide Module 4f, page 38</a:t>
            </a:r>
            <a:endParaRPr lang="en-US" b="1" dirty="0"/>
          </a:p>
          <a:p>
            <a:endParaRPr lang="en-US" b="0" dirty="0"/>
          </a:p>
          <a:p>
            <a:r>
              <a:rPr lang="en-US" b="0" dirty="0"/>
              <a:t>*</a:t>
            </a:r>
            <a:r>
              <a:rPr lang="en-US" b="1" dirty="0"/>
              <a:t>CLICK #2</a:t>
            </a:r>
            <a:r>
              <a:rPr lang="en-US" b="0" dirty="0"/>
              <a:t>* Step 1: Get plans through the approval process!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t>
            </a:r>
            <a:r>
              <a:rPr lang="en-US" b="1" dirty="0"/>
              <a:t>CLICK #3</a:t>
            </a:r>
            <a:r>
              <a:rPr lang="en-US" b="0" dirty="0"/>
              <a:t>*  </a:t>
            </a:r>
            <a:r>
              <a:rPr lang="en-US" dirty="0"/>
              <a:t>Step 2: Now with approved plans, a registration state can be submitted to the State for review </a:t>
            </a:r>
            <a:r>
              <a:rPr lang="en-US" dirty="0">
                <a:sym typeface="Wingdings" panose="05000000000000000000" pitchFamily="2" charset="2"/>
              </a:rPr>
              <a:t> meaning we are in the midst of building a SWPPP</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t>
            </a:r>
            <a:r>
              <a:rPr lang="en-US" b="1" dirty="0"/>
              <a:t>CLICK #4</a:t>
            </a:r>
            <a:r>
              <a:rPr lang="en-US" b="0" dirty="0"/>
              <a:t>* Step 3” CGP coverage is permitted by DEQ</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t>
            </a:r>
            <a:r>
              <a:rPr lang="en-US" b="1" dirty="0"/>
              <a:t>CLICK #5</a:t>
            </a:r>
            <a:r>
              <a:rPr lang="en-US" b="0" dirty="0"/>
              <a:t>* Step 4: THEN the local authority will grant approval for land disturbance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12214265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US" dirty="0"/>
              <a:t>What</a:t>
            </a:r>
            <a:r>
              <a:rPr lang="en-US" baseline="0" dirty="0"/>
              <a:t> information does an Operator need to provide on the Reg. Statement?</a:t>
            </a:r>
          </a:p>
          <a:p>
            <a:pPr marL="171450" indent="-171450">
              <a:buFont typeface="Arial" panose="020B0604020202020204" pitchFamily="34" charset="0"/>
              <a:buChar char="•"/>
            </a:pPr>
            <a:r>
              <a:rPr lang="en-US" baseline="0" dirty="0"/>
              <a:t>What should a Program Admin be looking for when reviewing a Reg. Statement?</a:t>
            </a:r>
          </a:p>
          <a:p>
            <a:endParaRPr lang="en-US" b="1" baseline="0" dirty="0"/>
          </a:p>
          <a:p>
            <a:r>
              <a:rPr lang="en-US" b="1" baseline="0" dirty="0"/>
              <a:t>PA participant guide Module 4e, pages 22-31</a:t>
            </a:r>
            <a:r>
              <a:rPr lang="en-US" b="0" baseline="0" dirty="0"/>
              <a:t>, ask for feedback from these pages in the Chat Box (or from live crowd)</a:t>
            </a:r>
            <a:r>
              <a:rPr lang="en-US" b="1" baseline="0" dirty="0"/>
              <a:t>.</a:t>
            </a:r>
          </a:p>
          <a:p>
            <a:endParaRPr lang="en-US" b="1" baseline="0" dirty="0"/>
          </a:p>
          <a:p>
            <a:r>
              <a:rPr lang="en-US" b="0" baseline="0" dirty="0"/>
              <a:t>***Note for Program Administrators: IF this was a SF home construction over 1 acre (and not part of a CPOD) it would not require a Registration Statement</a:t>
            </a:r>
            <a:endParaRPr lang="en-US" b="0" dirty="0"/>
          </a:p>
          <a:p>
            <a:endParaRPr lang="en-US" b="1"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15303494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b="1" dirty="0"/>
              <a:t>Answer to the question:  </a:t>
            </a:r>
            <a:r>
              <a:rPr lang="en-US" b="0" dirty="0"/>
              <a:t>NOTICE OF COVERAGE LETTER</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10372629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b="0" dirty="0"/>
              <a:t>Make</a:t>
            </a:r>
            <a:r>
              <a:rPr lang="en-US" b="0" baseline="0" dirty="0"/>
              <a:t> 3 points on screen – Copy in the PG MOD 4 P. 35-37</a:t>
            </a:r>
          </a:p>
          <a:p>
            <a:endParaRPr lang="en-US" b="0" baseline="0" dirty="0"/>
          </a:p>
          <a:p>
            <a:r>
              <a:rPr lang="en-US" b="1" baseline="0" dirty="0"/>
              <a:t>BUT</a:t>
            </a:r>
            <a:r>
              <a:rPr lang="en-US" b="0" baseline="0" dirty="0"/>
              <a:t> remind PAs that a SF home construction &gt; 1 acre would need to download and print a </a:t>
            </a:r>
            <a:r>
              <a:rPr lang="en-US" b="1" baseline="0" dirty="0"/>
              <a:t>standard Coverage Letter for SF homes</a:t>
            </a:r>
            <a:r>
              <a:rPr lang="en-US" b="0" baseline="0" dirty="0"/>
              <a:t>, specifically.</a:t>
            </a:r>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32444701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dirty="0"/>
              <a:t>Once we have the building plat confirming the disturbance is under 1</a:t>
            </a:r>
            <a:r>
              <a:rPr lang="en-US" baseline="0" dirty="0"/>
              <a:t> acre, are we done? Is the situation settled?</a:t>
            </a:r>
          </a:p>
          <a:p>
            <a:pPr marL="171450" indent="-171450">
              <a:buFontTx/>
              <a:buChar char="-"/>
            </a:pPr>
            <a:r>
              <a:rPr lang="en-US" baseline="0" dirty="0"/>
              <a:t>Do we need a local E&amp;S control LD permit? (If over 10,000 </a:t>
            </a:r>
            <a:r>
              <a:rPr lang="en-US" baseline="0" dirty="0" err="1"/>
              <a:t>sqft</a:t>
            </a:r>
            <a:r>
              <a:rPr lang="en-US" baseline="0" dirty="0"/>
              <a:t>, or stricter local ordinance threshold)? </a:t>
            </a:r>
            <a:r>
              <a:rPr lang="en-US" i="1" baseline="0" dirty="0"/>
              <a:t>YES</a:t>
            </a:r>
          </a:p>
          <a:p>
            <a:pPr marL="171450" indent="-171450">
              <a:buFontTx/>
              <a:buChar char="-"/>
            </a:pPr>
            <a:r>
              <a:rPr lang="en-US" b="1" baseline="0" dirty="0"/>
              <a:t>AND</a:t>
            </a:r>
            <a:r>
              <a:rPr lang="en-US" baseline="0" dirty="0"/>
              <a:t>, is it part of a </a:t>
            </a:r>
            <a:r>
              <a:rPr lang="en-US" b="1" baseline="0" dirty="0"/>
              <a:t>Common Plan of Development</a:t>
            </a:r>
            <a:r>
              <a:rPr lang="en-US" baseline="0" dirty="0"/>
              <a: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 (Last Click) </a:t>
            </a:r>
            <a:r>
              <a:rPr lang="en-US" baseline="0" dirty="0"/>
              <a:t>Next Step. </a:t>
            </a:r>
            <a:r>
              <a:rPr lang="en-US" i="1" baseline="0" dirty="0" err="1"/>
              <a:t>Quickpoll</a:t>
            </a:r>
            <a:r>
              <a:rPr lang="en-US" baseline="0" dirty="0"/>
              <a:t> to see what folks think we should do next….</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19259289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5625230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3164525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dirty="0"/>
              <a:t>Setup the situation: *click*</a:t>
            </a:r>
          </a:p>
          <a:p>
            <a:endParaRPr lang="en-US" dirty="0"/>
          </a:p>
          <a:p>
            <a:r>
              <a:rPr lang="en-US" dirty="0"/>
              <a:t>Our example</a:t>
            </a:r>
            <a:r>
              <a:rPr lang="en-US" baseline="0" dirty="0"/>
              <a:t> takes place in Virginia, in a CBPA locality.  *click*</a:t>
            </a:r>
          </a:p>
          <a:p>
            <a:endParaRPr lang="en-US" baseline="0" dirty="0"/>
          </a:p>
          <a:p>
            <a:r>
              <a:rPr lang="en-US" baseline="0" dirty="0"/>
              <a:t>So, some considerations here regarding discharge to the Ches Bay or its immediate tributaries …</a:t>
            </a:r>
            <a:endParaRPr lang="en-US" dirty="0"/>
          </a:p>
          <a:p>
            <a:endParaRPr lang="en-US" dirty="0"/>
          </a:p>
          <a:p>
            <a:r>
              <a:rPr lang="en-US" dirty="0"/>
              <a:t>Ask</a:t>
            </a:r>
            <a:r>
              <a:rPr lang="en-US" baseline="0" dirty="0"/>
              <a:t> folks to consider this information: </a:t>
            </a:r>
            <a:r>
              <a:rPr lang="en-US" b="1" baseline="0" dirty="0"/>
              <a:t>SWM-PA Mod. </a:t>
            </a:r>
            <a:r>
              <a:rPr lang="en-US" b="1" dirty="0"/>
              <a:t>3b. (Local Ordinances for Chesapeake Bay Preservation Act LDAs)</a:t>
            </a:r>
          </a:p>
          <a:p>
            <a:endParaRPr lang="en-US" b="0" baseline="0" dirty="0"/>
          </a:p>
          <a:p>
            <a:r>
              <a:rPr lang="en-US" b="1" baseline="0" dirty="0"/>
              <a:t>3A</a:t>
            </a:r>
            <a:r>
              <a:rPr lang="en-US" b="0" baseline="0" dirty="0"/>
              <a:t>: More Stringent Ordinance </a:t>
            </a:r>
          </a:p>
          <a:p>
            <a:endParaRPr lang="en-US" b="0" baseline="0" dirty="0"/>
          </a:p>
          <a:p>
            <a:r>
              <a:rPr lang="en-US" b="0" baseline="0" dirty="0"/>
              <a:t>(There is a list of localities (Counties, Cities, and Towns) in Mod 3: on PG page 18)</a:t>
            </a:r>
            <a:endParaRPr lang="en-US" b="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3360771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b="0" dirty="0"/>
              <a:t>TELL THE STORY // Setup the situation:</a:t>
            </a:r>
          </a:p>
          <a:p>
            <a:r>
              <a:rPr lang="en-US" b="1" dirty="0"/>
              <a:t> </a:t>
            </a:r>
          </a:p>
          <a:p>
            <a:pPr marL="171450" indent="-171450">
              <a:buFontTx/>
              <a:buChar char="-"/>
            </a:pPr>
            <a:r>
              <a:rPr lang="en-US" dirty="0"/>
              <a:t>The Local authority</a:t>
            </a:r>
            <a:r>
              <a:rPr lang="en-US" baseline="0" dirty="0"/>
              <a:t> inspector was driving back from another inspection and notices some mud tracking onto a public road, but </a:t>
            </a:r>
            <a:r>
              <a:rPr lang="en-US" i="1" baseline="0" dirty="0"/>
              <a:t>does not want to go onto private property to investigate.</a:t>
            </a:r>
            <a:endParaRPr lang="en-US" i="1" dirty="0"/>
          </a:p>
          <a:p>
            <a:endParaRPr lang="en-US" dirty="0"/>
          </a:p>
          <a:p>
            <a:r>
              <a:rPr lang="en-US" dirty="0"/>
              <a:t>*CLICK*</a:t>
            </a:r>
          </a:p>
          <a:p>
            <a:endParaRPr lang="en-US" dirty="0"/>
          </a:p>
          <a:p>
            <a:pPr marL="171450" indent="-171450">
              <a:buFontTx/>
              <a:buChar char="-"/>
            </a:pPr>
            <a:r>
              <a:rPr lang="en-US" dirty="0"/>
              <a:t>Make the point that </a:t>
            </a:r>
            <a:r>
              <a:rPr lang="en-US" b="1" dirty="0"/>
              <a:t>Right to Entry (5A) </a:t>
            </a:r>
            <a:r>
              <a:rPr lang="en-US" u="sng" dirty="0"/>
              <a:t>does</a:t>
            </a:r>
            <a:r>
              <a:rPr lang="en-US" dirty="0"/>
              <a:t> give VESMP</a:t>
            </a:r>
            <a:r>
              <a:rPr lang="en-US" baseline="0" dirty="0"/>
              <a:t> authorities some recourse to go onto private property, </a:t>
            </a:r>
            <a:r>
              <a:rPr lang="en-US" i="1" u="sng" baseline="0" dirty="0"/>
              <a:t>but the inspector elects not to in this situation.</a:t>
            </a:r>
            <a:endParaRPr lang="en-US" baseline="0" dirty="0"/>
          </a:p>
          <a:p>
            <a:pPr marL="0" indent="0">
              <a:buFontTx/>
              <a:buNone/>
            </a:pPr>
            <a:endParaRPr lang="en-US" dirty="0"/>
          </a:p>
          <a:p>
            <a:pPr marL="0" indent="0">
              <a:buFontTx/>
              <a:buNone/>
            </a:pPr>
            <a:r>
              <a:rPr lang="en-US" dirty="0"/>
              <a:t>RANDOM CALL BACK TO : </a:t>
            </a:r>
            <a:r>
              <a:rPr lang="en-US" sz="1200" b="1" i="0" kern="1200" dirty="0">
                <a:solidFill>
                  <a:schemeClr val="tx1"/>
                </a:solidFill>
                <a:effectLst/>
                <a:latin typeface="+mn-lt"/>
                <a:ea typeface="+mn-ea"/>
                <a:cs typeface="+mn-cs"/>
              </a:rPr>
              <a:t>MS-17: Vehicular Tracking and Construction Entrances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6355200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b="1" dirty="0"/>
              <a:t>Setup the situation</a:t>
            </a:r>
            <a:r>
              <a:rPr lang="en-US" dirty="0"/>
              <a:t>:</a:t>
            </a:r>
          </a:p>
          <a:p>
            <a:endParaRPr lang="en-US" dirty="0"/>
          </a:p>
          <a:p>
            <a:r>
              <a:rPr lang="en-US" dirty="0"/>
              <a:t>Back in the field office, the inspector looks at aerial imaging of the mud tracking and finds potential disturbance up a private road. </a:t>
            </a:r>
          </a:p>
          <a:p>
            <a:endParaRPr lang="en-US" dirty="0"/>
          </a:p>
          <a:p>
            <a:pPr marL="171450" indent="-171450">
              <a:buFontTx/>
              <a:buChar char="-"/>
            </a:pPr>
            <a:r>
              <a:rPr lang="en-US" b="1" dirty="0"/>
              <a:t>(1.Click) </a:t>
            </a:r>
            <a:r>
              <a:rPr lang="en-US" dirty="0"/>
              <a:t>First</a:t>
            </a:r>
            <a:r>
              <a:rPr lang="en-US" baseline="0" dirty="0"/>
              <a:t> Red circle shows where the initial mud was tracked onto public road</a:t>
            </a:r>
          </a:p>
          <a:p>
            <a:pPr marL="171450" indent="-171450">
              <a:buFontTx/>
              <a:buChar char="-"/>
            </a:pPr>
            <a:r>
              <a:rPr lang="en-US" b="1" baseline="0" dirty="0"/>
              <a:t>(2.Click) </a:t>
            </a:r>
            <a:r>
              <a:rPr lang="en-US" baseline="0" dirty="0"/>
              <a:t>Yellow arrow shows private road where tracking looks like it originated</a:t>
            </a:r>
          </a:p>
          <a:p>
            <a:pPr marL="171450" indent="-171450">
              <a:buFontTx/>
              <a:buChar char="-"/>
            </a:pPr>
            <a:r>
              <a:rPr lang="en-US" b="1" baseline="0" dirty="0"/>
              <a:t>(3.Click) </a:t>
            </a:r>
            <a:r>
              <a:rPr lang="en-US" baseline="0" dirty="0"/>
              <a:t>Second Red circle shows where a potential disturbance may be and the source of the mud tracking</a:t>
            </a:r>
          </a:p>
          <a:p>
            <a:pPr marL="171450" indent="-171450">
              <a:buFontTx/>
              <a:buChar char="-"/>
            </a:pPr>
            <a:r>
              <a:rPr lang="en-US" b="1" baseline="0" dirty="0"/>
              <a:t>(4.Click) </a:t>
            </a:r>
            <a:r>
              <a:rPr lang="en-US" dirty="0"/>
              <a:t>Ask what folks</a:t>
            </a:r>
            <a:r>
              <a:rPr lang="en-US" baseline="0" dirty="0"/>
              <a:t> think the next step is. </a:t>
            </a:r>
          </a:p>
          <a:p>
            <a:pPr marL="171450" indent="-171450">
              <a:buFontTx/>
              <a:buChar char="-"/>
            </a:pPr>
            <a:endParaRPr lang="en-US" b="1" baseline="0" dirty="0"/>
          </a:p>
          <a:p>
            <a:pPr marL="0" indent="0">
              <a:buFontTx/>
              <a:buNone/>
            </a:pPr>
            <a:r>
              <a:rPr lang="en-US" b="1" baseline="0" dirty="0"/>
              <a:t>NEXT STEPS </a:t>
            </a:r>
            <a:r>
              <a:rPr lang="en-US" b="1" baseline="0" dirty="0">
                <a:sym typeface="Wingdings" panose="05000000000000000000" pitchFamily="2" charset="2"/>
              </a:rPr>
              <a:t> </a:t>
            </a:r>
            <a:r>
              <a:rPr lang="en-US" b="1" baseline="0" dirty="0"/>
              <a:t>Quick-Poll</a:t>
            </a:r>
          </a:p>
          <a:p>
            <a:pPr marL="171450" indent="-171450">
              <a:buFontTx/>
              <a:buChar char="-"/>
            </a:pPr>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Fun Fact: </a:t>
            </a:r>
            <a:r>
              <a:rPr lang="en-US" dirty="0"/>
              <a:t>The Real Estate Division of the Locality's Planning Department tend to find it fiscally beneficial to review annual aerial photography of their jurisdiction to ensure accurate property assessments and taxes can be collected.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736667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0"/>
              <a:t>Q: What’s the next course of action for the VSMP authority?</a:t>
            </a:r>
          </a:p>
          <a:p>
            <a:pPr marL="0" indent="0">
              <a:buNone/>
            </a:pPr>
            <a:endParaRPr lang="en-US" sz="1200" b="0"/>
          </a:p>
          <a:p>
            <a:pPr marL="342900" indent="-342900">
              <a:buAutoNum type="alphaUcPeriod"/>
            </a:pPr>
            <a:r>
              <a:rPr lang="en-US" sz="1200"/>
              <a:t>Get a road crew to clean up the road, and the main problem is addressed.</a:t>
            </a:r>
          </a:p>
          <a:p>
            <a:pPr marL="342900" indent="-342900">
              <a:buAutoNum type="alphaUcPeriod"/>
            </a:pPr>
            <a:r>
              <a:rPr lang="en-US" sz="1200"/>
              <a:t>Look into who the land owner is, and contact them.</a:t>
            </a:r>
          </a:p>
          <a:p>
            <a:pPr marL="342900" indent="-342900">
              <a:buAutoNum type="alphaUcPeriod"/>
            </a:pPr>
            <a:r>
              <a:rPr lang="en-US" sz="1200"/>
              <a:t>Prepare a Stop Work Order, and have the Inspector hand deliver to the site.</a:t>
            </a:r>
          </a:p>
          <a:p>
            <a:pPr marL="342900" indent="-342900">
              <a:buAutoNum type="alphaUcPeriod"/>
            </a:pPr>
            <a:r>
              <a:rPr lang="en-US" sz="1200"/>
              <a:t>Assume the mud tracking came from local soybean farmers in the area and defer to </a:t>
            </a:r>
            <a:r>
              <a:rPr lang="en-US" sz="1200" i="1"/>
              <a:t>VDACS</a:t>
            </a:r>
            <a:r>
              <a:rPr lang="en-US" sz="1200"/>
              <a:t> for follow-up.</a:t>
            </a:r>
          </a:p>
          <a:p>
            <a:pPr marL="0" indent="0">
              <a:buNone/>
            </a:pPr>
            <a:r>
              <a:rPr lang="en-US" sz="1200"/>
              <a:t>	-</a:t>
            </a:r>
            <a:r>
              <a:rPr lang="en-US" sz="1200" baseline="0"/>
              <a:t> </a:t>
            </a:r>
            <a:r>
              <a:rPr lang="en-US" sz="1200" i="1" baseline="0"/>
              <a:t>VDACS = </a:t>
            </a:r>
            <a:r>
              <a:rPr lang="en-US" sz="1200" i="1" baseline="0" err="1"/>
              <a:t>Va</a:t>
            </a:r>
            <a:r>
              <a:rPr lang="en-US" sz="1200" i="1" baseline="0"/>
              <a:t> Dept. of Agriculture and Consumer Services</a:t>
            </a:r>
          </a:p>
          <a:p>
            <a:pPr marL="0" indent="0">
              <a:buNone/>
            </a:pPr>
            <a:endParaRPr lang="en-US" sz="1200" i="1" baseline="0"/>
          </a:p>
          <a:p>
            <a:r>
              <a:rPr lang="en-US" b="1"/>
              <a:t>Looking for [</a:t>
            </a:r>
            <a:r>
              <a:rPr lang="en-US" b="1" i="1"/>
              <a:t>B</a:t>
            </a:r>
            <a:r>
              <a:rPr lang="en-US" b="1"/>
              <a:t>] as the correct answer. </a:t>
            </a:r>
          </a:p>
          <a:p>
            <a:endParaRPr lang="en-US" b="1"/>
          </a:p>
          <a:p>
            <a:r>
              <a:rPr lang="en-US" b="1"/>
              <a:t>Need to find out who owns the land and inquire as to the nature of the LDA.</a:t>
            </a:r>
          </a:p>
          <a:p>
            <a:pPr marL="0" indent="0">
              <a:buNone/>
            </a:pPr>
            <a:endParaRPr lang="en-US" sz="1200" i="1"/>
          </a:p>
          <a:p>
            <a:pPr marL="0" indent="0">
              <a:buNone/>
            </a:pPr>
            <a:endParaRPr lang="en-US"/>
          </a:p>
        </p:txBody>
      </p:sp>
      <p:sp>
        <p:nvSpPr>
          <p:cNvPr id="4" name="Slide Number Placeholder 3"/>
          <p:cNvSpPr>
            <a:spLocks noGrp="1"/>
          </p:cNvSpPr>
          <p:nvPr>
            <p:ph type="sldNum" sz="quarter" idx="10"/>
          </p:nvPr>
        </p:nvSpPr>
        <p:spPr/>
        <p:txBody>
          <a:bodyPr/>
          <a:lstStyle/>
          <a:p>
            <a:fld id="{73D156C4-6E54-4A80-A106-BAD0FF9F80D7}" type="slidenum">
              <a:rPr lang="en-US" smtClean="0"/>
              <a:pPr/>
              <a:t>7</a:t>
            </a:fld>
            <a:endParaRPr lang="en-US"/>
          </a:p>
        </p:txBody>
      </p:sp>
    </p:spTree>
    <p:extLst>
      <p:ext uri="{BB962C8B-B14F-4D97-AF65-F5344CB8AC3E}">
        <p14:creationId xmlns:p14="http://schemas.microsoft.com/office/powerpoint/2010/main" val="4191595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b="1" dirty="0"/>
              <a:t>Looking for [</a:t>
            </a:r>
            <a:r>
              <a:rPr lang="en-US" b="1" i="1" dirty="0"/>
              <a:t>B</a:t>
            </a:r>
            <a:r>
              <a:rPr lang="en-US" b="1" dirty="0"/>
              <a:t>] as the correct answer. </a:t>
            </a:r>
          </a:p>
          <a:p>
            <a:endParaRPr lang="en-US" b="1" dirty="0"/>
          </a:p>
          <a:p>
            <a:r>
              <a:rPr lang="en-US" b="0" dirty="0"/>
              <a:t>Need to find out who owns the land and inquire as to the nature of the LDA.</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40338639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normAutofit/>
          </a:bodyPr>
          <a:lstStyle/>
          <a:p>
            <a:r>
              <a:rPr lang="en-US" b="1" dirty="0"/>
              <a:t>POST POLL</a:t>
            </a:r>
            <a:r>
              <a:rPr lang="en-US" dirty="0"/>
              <a:t>: re-iterate the situation at hand and walk through the course of actions:</a:t>
            </a:r>
          </a:p>
          <a:p>
            <a:endParaRPr lang="en-US" dirty="0"/>
          </a:p>
          <a:p>
            <a:r>
              <a:rPr lang="en-US" dirty="0"/>
              <a:t>*Click*</a:t>
            </a:r>
          </a:p>
          <a:p>
            <a:endParaRPr lang="en-US" dirty="0"/>
          </a:p>
          <a:p>
            <a:r>
              <a:rPr lang="en-US" dirty="0"/>
              <a:t>We Look up the area in question via</a:t>
            </a:r>
            <a:r>
              <a:rPr lang="en-US" baseline="0" dirty="0"/>
              <a:t> parcel information database.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Fun Fact: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Localities will give some employees access to courthouse databases to be able to research and review deeds! Sales of property and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etc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are beneficial in enforcement research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45B7DE-1198-4F2F-B574-CA8CAE341642}" type="slidenum">
              <a:rPr kumimoji="0" lang="en-US" sz="1200" b="0" i="0" u="none" strike="noStrike" kern="1200" cap="none" spc="0" normalizeH="0" baseline="0" noProof="0" smtClean="0">
                <a:ln>
                  <a:noFill/>
                </a:ln>
                <a:solidFill>
                  <a:srgbClr val="000000"/>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srgbClr val="000000"/>
              </a:solidFill>
              <a:effectLst/>
              <a:uLnTx/>
              <a:uFillTx/>
              <a:latin typeface="Constantia"/>
              <a:ea typeface="+mn-ea"/>
              <a:cs typeface="+mn-cs"/>
            </a:endParaRPr>
          </a:p>
        </p:txBody>
      </p:sp>
    </p:spTree>
    <p:extLst>
      <p:ext uri="{BB962C8B-B14F-4D97-AF65-F5344CB8AC3E}">
        <p14:creationId xmlns:p14="http://schemas.microsoft.com/office/powerpoint/2010/main" val="23922798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8" name="Title 1"/>
          <p:cNvSpPr>
            <a:spLocks noGrp="1"/>
          </p:cNvSpPr>
          <p:nvPr>
            <p:ph type="ctrTitle"/>
          </p:nvPr>
        </p:nvSpPr>
        <p:spPr>
          <a:xfrm>
            <a:off x="685800" y="1371602"/>
            <a:ext cx="7772400" cy="1470025"/>
          </a:xfrm>
        </p:spPr>
        <p:txBody>
          <a:bodyPr anchor="b">
            <a:normAutofit/>
          </a:bodyPr>
          <a:lstStyle>
            <a:lvl1pPr algn="l">
              <a:defRPr sz="4800" b="1">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9" name="Subtitle 2"/>
          <p:cNvSpPr>
            <a:spLocks noGrp="1"/>
          </p:cNvSpPr>
          <p:nvPr>
            <p:ph type="subTitle" idx="1"/>
          </p:nvPr>
        </p:nvSpPr>
        <p:spPr>
          <a:xfrm>
            <a:off x="685800" y="2898775"/>
            <a:ext cx="7772400" cy="1752600"/>
          </a:xfrm>
        </p:spPr>
        <p:txBody>
          <a:bodyPr lIns="0" rIns="0">
            <a:normAutofit/>
          </a:bodyPr>
          <a:lstStyle>
            <a:lvl1pPr marL="0" indent="0" algn="l">
              <a:buNone/>
              <a:defRPr sz="320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pic>
        <p:nvPicPr>
          <p:cNvPr id="5"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268001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10"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2959428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8"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20841404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2040506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Questio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371600"/>
            <a:ext cx="7772400" cy="1470025"/>
          </a:xfrm>
        </p:spPr>
        <p:txBody>
          <a:bodyPr anchor="b"/>
          <a:lstStyle>
            <a:lvl1pPr algn="ctr">
              <a:defRPr b="1"/>
            </a:lvl1pPr>
          </a:lstStyle>
          <a:p>
            <a:r>
              <a:rPr lang="en-US"/>
              <a:t>Questions?</a:t>
            </a:r>
          </a:p>
        </p:txBody>
      </p:sp>
      <p:pic>
        <p:nvPicPr>
          <p:cNvPr id="4"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23109223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blank">
  <p:cSld name="1_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Module 1</a:t>
            </a:r>
          </a:p>
        </p:txBody>
      </p:sp>
      <p:sp>
        <p:nvSpPr>
          <p:cNvPr id="4" name="Slide Number Placeholder 3"/>
          <p:cNvSpPr>
            <a:spLocks noGrp="1"/>
          </p:cNvSpPr>
          <p:nvPr>
            <p:ph type="sldNum" sz="quarter" idx="12"/>
          </p:nvPr>
        </p:nvSpPr>
        <p:spPr/>
        <p:txBody>
          <a:bodyPr/>
          <a:lstStyle/>
          <a:p>
            <a:fld id="{34C99D79-8A4B-4031-B1E0-AF26F8EDF2BC}" type="slidenum">
              <a:rPr/>
              <a:pPr/>
              <a:t>‹#›</a:t>
            </a:fld>
            <a:endParaRPr/>
          </a:p>
        </p:txBody>
      </p:sp>
      <p:pic>
        <p:nvPicPr>
          <p:cNvPr id="11" name="Picture 10" descr="deqlogo-2color.png"/>
          <p:cNvPicPr/>
          <p:nvPr userDrawn="1"/>
        </p:nvPicPr>
        <p:blipFill>
          <a:blip r:embed="rId2" cstate="print"/>
          <a:stretch>
            <a:fillRect/>
          </a:stretch>
        </p:blipFill>
        <p:spPr>
          <a:xfrm>
            <a:off x="7239000" y="6096000"/>
            <a:ext cx="1676399" cy="609600"/>
          </a:xfrm>
          <a:prstGeom prst="rect">
            <a:avLst/>
          </a:prstGeom>
        </p:spPr>
      </p:pic>
    </p:spTree>
    <p:extLst>
      <p:ext uri="{BB962C8B-B14F-4D97-AF65-F5344CB8AC3E}">
        <p14:creationId xmlns:p14="http://schemas.microsoft.com/office/powerpoint/2010/main" val="3244139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_Pic_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8" name="Content Placeholder 3"/>
          <p:cNvSpPr>
            <a:spLocks noGrp="1"/>
          </p:cNvSpPr>
          <p:nvPr>
            <p:ph sz="half" idx="2"/>
          </p:nvPr>
        </p:nvSpPr>
        <p:spPr>
          <a:xfrm>
            <a:off x="4648200" y="1600200"/>
            <a:ext cx="4495800" cy="4525963"/>
          </a:xfrm>
          <a:solidFill>
            <a:srgbClr val="16374B"/>
          </a:solidFill>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p:cNvSpPr>
            <a:spLocks noGrp="1"/>
          </p:cNvSpPr>
          <p:nvPr>
            <p:ph type="pic" sz="quarter" idx="10"/>
          </p:nvPr>
        </p:nvSpPr>
        <p:spPr>
          <a:xfrm>
            <a:off x="0" y="1600201"/>
            <a:ext cx="4648200" cy="4525963"/>
          </a:xfrm>
        </p:spPr>
        <p:txBody>
          <a:bodyPr/>
          <a:lstStyle>
            <a:lvl1pPr marL="0" indent="0">
              <a:buNone/>
              <a:defRPr/>
            </a:lvl1pPr>
          </a:lstStyle>
          <a:p>
            <a:r>
              <a:rPr lang="en-US"/>
              <a:t>Click icon to add picture</a:t>
            </a:r>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017594625"/>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Content Placeholder 2"/>
          <p:cNvSpPr>
            <a:spLocks noGrp="1"/>
          </p:cNvSpPr>
          <p:nvPr>
            <p:ph idx="1"/>
          </p:nvPr>
        </p:nvSpPr>
        <p:spPr>
          <a:xfrm>
            <a:off x="457200" y="1431940"/>
            <a:ext cx="8229600" cy="452596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2289311049"/>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Content Placeholder 2"/>
          <p:cNvSpPr>
            <a:spLocks noGrp="1"/>
          </p:cNvSpPr>
          <p:nvPr>
            <p:ph idx="1"/>
          </p:nvPr>
        </p:nvSpPr>
        <p:spPr>
          <a:xfrm>
            <a:off x="457200" y="1529476"/>
            <a:ext cx="8229600" cy="452596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549960011"/>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ue Box">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5" name="Text Placeholder 4"/>
          <p:cNvSpPr>
            <a:spLocks noGrp="1"/>
          </p:cNvSpPr>
          <p:nvPr>
            <p:ph type="body" sz="quarter" idx="12"/>
          </p:nvPr>
        </p:nvSpPr>
        <p:spPr>
          <a:xfrm>
            <a:off x="990600" y="1618488"/>
            <a:ext cx="7315200" cy="2724912"/>
          </a:xfrm>
          <a:solidFill>
            <a:schemeClr val="tx2">
              <a:lumMod val="10000"/>
              <a:lumOff val="90000"/>
            </a:schemeClr>
          </a:solidFill>
          <a:ln w="38100">
            <a:solidFill>
              <a:schemeClr val="tx2"/>
            </a:solidFill>
          </a:ln>
        </p:spPr>
        <p:txBody>
          <a:bodyPr anchor="ctr">
            <a:normAutofit/>
          </a:bodyPr>
          <a:lstStyle>
            <a:lvl1pPr marL="0" indent="0">
              <a:buNone/>
              <a:defRPr sz="2400"/>
            </a:lvl1pPr>
          </a:lstStyle>
          <a:p>
            <a:pPr lvl="0"/>
            <a:r>
              <a:rPr lang="en-US"/>
              <a:t>Click to edit Master text styles</a:t>
            </a:r>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2236982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Contents</a:t>
            </a:r>
          </a:p>
        </p:txBody>
      </p:sp>
      <p:sp>
        <p:nvSpPr>
          <p:cNvPr id="3" name="Content Placeholder 2"/>
          <p:cNvSpPr>
            <a:spLocks noGrp="1"/>
          </p:cNvSpPr>
          <p:nvPr>
            <p:ph idx="1"/>
          </p:nvPr>
        </p:nvSpPr>
        <p:spPr>
          <a:xfrm>
            <a:off x="457200" y="1431942"/>
            <a:ext cx="8229600" cy="4525963"/>
          </a:xfrm>
        </p:spPr>
        <p:txBody>
          <a:bodyPr>
            <a:normAutofit/>
          </a:bodyPr>
          <a:lstStyle>
            <a:lvl1pPr marL="0" indent="0">
              <a:buClr>
                <a:schemeClr val="accent1"/>
              </a:buClr>
              <a:buNone/>
              <a:defRPr sz="3200"/>
            </a:lvl1pPr>
            <a:lvl2pPr marL="342900" indent="0">
              <a:buClr>
                <a:schemeClr val="accent1"/>
              </a:buClr>
              <a:buNone/>
              <a:defRPr sz="2800"/>
            </a:lvl2pPr>
            <a:lvl3pPr marL="685800" indent="0">
              <a:buClr>
                <a:schemeClr val="accent1"/>
              </a:buClr>
              <a:buNone/>
              <a:defRPr sz="2400"/>
            </a:lvl3pPr>
            <a:lvl4pPr marL="1028700" indent="0">
              <a:buClr>
                <a:schemeClr val="accent1"/>
              </a:buClr>
              <a:buNone/>
              <a:defRPr sz="2000"/>
            </a:lvl4pPr>
            <a:lvl5pPr marL="1371600" indent="0">
              <a:buClr>
                <a:schemeClr val="accent1"/>
              </a:buClr>
              <a:buNone/>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8334621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ummary Q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Summary</a:t>
            </a:r>
          </a:p>
        </p:txBody>
      </p:sp>
      <p:sp>
        <p:nvSpPr>
          <p:cNvPr id="3" name="Content Placeholder 2"/>
          <p:cNvSpPr>
            <a:spLocks noGrp="1"/>
          </p:cNvSpPr>
          <p:nvPr>
            <p:ph idx="1" hasCustomPrompt="1"/>
          </p:nvPr>
        </p:nvSpPr>
        <p:spPr>
          <a:xfrm>
            <a:off x="457200" y="1431942"/>
            <a:ext cx="8229600" cy="4525963"/>
          </a:xfrm>
        </p:spPr>
        <p:txBody>
          <a:bodyPr>
            <a:normAutofit/>
          </a:bodyPr>
          <a:lstStyle>
            <a:lvl1pPr marL="514350" indent="-514350">
              <a:spcBef>
                <a:spcPts val="1200"/>
              </a:spcBef>
              <a:buClr>
                <a:schemeClr val="accent1"/>
              </a:buClr>
              <a:buFont typeface="+mj-lt"/>
              <a:buAutoNum type="arabicPeriod"/>
              <a:defRPr sz="3200"/>
            </a:lvl1pPr>
            <a:lvl2pPr marL="857250" indent="-514350">
              <a:spcBef>
                <a:spcPts val="1200"/>
              </a:spcBef>
              <a:buClr>
                <a:schemeClr val="accent1"/>
              </a:buClr>
              <a:buFont typeface="+mj-lt"/>
              <a:buAutoNum type="alphaLcPeriod"/>
              <a:defRPr sz="2800"/>
            </a:lvl2pPr>
            <a:lvl3pPr marL="1143000" indent="-457200">
              <a:buClr>
                <a:schemeClr val="accent1"/>
              </a:buClr>
              <a:buFont typeface="+mj-lt"/>
              <a:buAutoNum type="arabicPeriod"/>
              <a:defRPr sz="2400"/>
            </a:lvl3pPr>
            <a:lvl4pPr marL="1485900" indent="-457200">
              <a:buClr>
                <a:schemeClr val="accent1"/>
              </a:buClr>
              <a:buFont typeface="+mj-lt"/>
              <a:buAutoNum type="arabicPeriod"/>
              <a:defRPr sz="2000"/>
            </a:lvl4pPr>
            <a:lvl5pPr marL="1828800" indent="-457200">
              <a:buClr>
                <a:schemeClr val="accent1"/>
              </a:buClr>
              <a:buFont typeface="+mj-lt"/>
              <a:buAutoNum type="arabicPeriod"/>
              <a:defRPr sz="2000"/>
            </a:lvl5pPr>
          </a:lstStyle>
          <a:p>
            <a:pPr lvl="0"/>
            <a:r>
              <a:rPr lang="en-US"/>
              <a:t>Click to edit Master text styles</a:t>
            </a:r>
          </a:p>
          <a:p>
            <a:pPr lvl="1"/>
            <a:r>
              <a:rPr lang="en-US"/>
              <a:t>Second level</a:t>
            </a:r>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752068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earning Objectiv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Learning Objectives</a:t>
            </a:r>
          </a:p>
        </p:txBody>
      </p:sp>
      <p:sp>
        <p:nvSpPr>
          <p:cNvPr id="3" name="Content Placeholder 2"/>
          <p:cNvSpPr>
            <a:spLocks noGrp="1"/>
          </p:cNvSpPr>
          <p:nvPr>
            <p:ph idx="1" hasCustomPrompt="1"/>
          </p:nvPr>
        </p:nvSpPr>
        <p:spPr>
          <a:xfrm>
            <a:off x="457200" y="1431942"/>
            <a:ext cx="8229600" cy="4525963"/>
          </a:xfrm>
        </p:spPr>
        <p:txBody>
          <a:bodyPr/>
          <a:lstStyle>
            <a:lvl1pPr marL="0" indent="0">
              <a:buClr>
                <a:schemeClr val="accent1"/>
              </a:buClr>
              <a:buNone/>
              <a:defRPr sz="3200" b="1"/>
            </a:lvl1pPr>
            <a:lvl2pPr marL="685800" indent="-342900">
              <a:buClr>
                <a:schemeClr val="accent1"/>
              </a:buClr>
              <a:buFont typeface="Arial" panose="020B0604020202020204" pitchFamily="34" charset="0"/>
              <a:buChar char="•"/>
              <a:defRPr/>
            </a:lvl2pPr>
            <a:lvl3pPr marL="942975" indent="-257175">
              <a:buClr>
                <a:schemeClr val="accent1"/>
              </a:buClr>
              <a:buSzPct val="100000"/>
              <a:buFont typeface="Calibri" panose="020F0502020204030204" pitchFamily="34" charset="0"/>
              <a:buChar char="–"/>
              <a:defRPr/>
            </a:lvl3pPr>
            <a:lvl4pPr marL="1285875" indent="-257175">
              <a:buClr>
                <a:schemeClr val="accent1"/>
              </a:buClr>
              <a:buFont typeface="Arial" panose="020B0604020202020204" pitchFamily="34" charset="0"/>
              <a:buChar char="•"/>
              <a:defRPr/>
            </a:lvl4pPr>
            <a:lvl5pPr marL="1371600" indent="0">
              <a:buClr>
                <a:schemeClr val="accent1"/>
              </a:buClr>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859570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_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8" name="Content Placeholder 3"/>
          <p:cNvSpPr>
            <a:spLocks noGrp="1"/>
          </p:cNvSpPr>
          <p:nvPr>
            <p:ph sz="half" idx="12"/>
          </p:nvPr>
        </p:nvSpPr>
        <p:spPr>
          <a:xfrm>
            <a:off x="4648200" y="1600200"/>
            <a:ext cx="4495800" cy="4525963"/>
          </a:xfrm>
          <a:solidFill>
            <a:schemeClr val="tx2"/>
          </a:solidFill>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p:cNvSpPr>
            <a:spLocks noGrp="1"/>
          </p:cNvSpPr>
          <p:nvPr>
            <p:ph type="pic" sz="quarter" idx="10"/>
          </p:nvPr>
        </p:nvSpPr>
        <p:spPr>
          <a:xfrm>
            <a:off x="0" y="1600201"/>
            <a:ext cx="4648200" cy="4525963"/>
          </a:xfrm>
        </p:spPr>
        <p:txBody>
          <a:bodyPr/>
          <a:lstStyle>
            <a:lvl1pPr marL="0" indent="0">
              <a:buNone/>
              <a:defRPr/>
            </a:lvl1pPr>
          </a:lstStyle>
          <a:p>
            <a:r>
              <a:rPr lang="en-US"/>
              <a:t>Click icon to add picture</a:t>
            </a:r>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385816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8"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947744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1.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0" tIns="0" rIns="0" bIns="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7"/>
    </p:custDataLst>
    <p:extLst>
      <p:ext uri="{BB962C8B-B14F-4D97-AF65-F5344CB8AC3E}">
        <p14:creationId xmlns:p14="http://schemas.microsoft.com/office/powerpoint/2010/main" val="24816207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25.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tags" Target="../tags/tag26.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27.xml"/><Relationship Id="rId6" Type="http://schemas.openxmlformats.org/officeDocument/2006/relationships/image" Target="../media/image15.jpeg"/><Relationship Id="rId5" Type="http://schemas.openxmlformats.org/officeDocument/2006/relationships/image" Target="../media/image13.pn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tags" Target="../tags/tag30.xml"/><Relationship Id="rId6" Type="http://schemas.openxmlformats.org/officeDocument/2006/relationships/image" Target="../media/image16.png"/><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31.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32.xml"/><Relationship Id="rId6" Type="http://schemas.openxmlformats.org/officeDocument/2006/relationships/image" Target="../media/image19.png"/><Relationship Id="rId5" Type="http://schemas.openxmlformats.org/officeDocument/2006/relationships/image" Target="../media/image13.pn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notesSlide" Target="../notesSlides/notesSlide18.xml"/><Relationship Id="rId7"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33.xml"/><Relationship Id="rId6" Type="http://schemas.openxmlformats.org/officeDocument/2006/relationships/image" Target="../media/image19.png"/><Relationship Id="rId5" Type="http://schemas.openxmlformats.org/officeDocument/2006/relationships/image" Target="../media/image13.pn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notesSlide" Target="../notesSlides/notesSlide19.xml"/><Relationship Id="rId7"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34.xml"/><Relationship Id="rId6" Type="http://schemas.openxmlformats.org/officeDocument/2006/relationships/image" Target="../media/image19.png"/><Relationship Id="rId5" Type="http://schemas.openxmlformats.org/officeDocument/2006/relationships/image" Target="../media/image13.pn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2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20.xml"/><Relationship Id="rId7" Type="http://schemas.openxmlformats.org/officeDocument/2006/relationships/image" Target="../media/image14.jpeg"/><Relationship Id="rId2" Type="http://schemas.openxmlformats.org/officeDocument/2006/relationships/slideLayout" Target="../slideLayouts/slideLayout1.xml"/><Relationship Id="rId1" Type="http://schemas.openxmlformats.org/officeDocument/2006/relationships/tags" Target="../tags/tag35.xml"/><Relationship Id="rId6" Type="http://schemas.openxmlformats.org/officeDocument/2006/relationships/image" Target="../media/image13.png"/><Relationship Id="rId5" Type="http://schemas.openxmlformats.org/officeDocument/2006/relationships/image" Target="../media/image19.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3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37.xml"/></Relationships>
</file>

<file path=ppt/slides/_rels/slide2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23.xml"/><Relationship Id="rId7" Type="http://schemas.openxmlformats.org/officeDocument/2006/relationships/image" Target="../media/image14.jpeg"/><Relationship Id="rId2" Type="http://schemas.openxmlformats.org/officeDocument/2006/relationships/slideLayout" Target="../slideLayouts/slideLayout1.xml"/><Relationship Id="rId1" Type="http://schemas.openxmlformats.org/officeDocument/2006/relationships/tags" Target="../tags/tag38.xml"/><Relationship Id="rId6" Type="http://schemas.openxmlformats.org/officeDocument/2006/relationships/image" Target="../media/image13.png"/><Relationship Id="rId5" Type="http://schemas.openxmlformats.org/officeDocument/2006/relationships/image" Target="../media/image19.png"/><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3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4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41.xml"/><Relationship Id="rId6" Type="http://schemas.openxmlformats.org/officeDocument/2006/relationships/image" Target="../media/image16.png"/><Relationship Id="rId5" Type="http://schemas.openxmlformats.org/officeDocument/2006/relationships/image" Target="../media/image22.png"/><Relationship Id="rId4" Type="http://schemas.openxmlformats.org/officeDocument/2006/relationships/image" Target="../media/image21.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42.xml"/><Relationship Id="rId4" Type="http://schemas.openxmlformats.org/officeDocument/2006/relationships/image" Target="../media/image17.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4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4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45.xml"/><Relationship Id="rId6" Type="http://schemas.openxmlformats.org/officeDocument/2006/relationships/image" Target="../media/image18.jpeg"/><Relationship Id="rId5" Type="http://schemas.openxmlformats.org/officeDocument/2006/relationships/image" Target="../media/image22.png"/><Relationship Id="rId4" Type="http://schemas.openxmlformats.org/officeDocument/2006/relationships/image" Target="../media/image21.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46.xml"/><Relationship Id="rId5" Type="http://schemas.openxmlformats.org/officeDocument/2006/relationships/image" Target="../media/image23.png"/><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4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48.xml"/><Relationship Id="rId5" Type="http://schemas.openxmlformats.org/officeDocument/2006/relationships/image" Target="../media/image25.png"/><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49.xml"/><Relationship Id="rId5" Type="http://schemas.openxmlformats.org/officeDocument/2006/relationships/image" Target="../media/image22.png"/><Relationship Id="rId4" Type="http://schemas.openxmlformats.org/officeDocument/2006/relationships/image" Target="../media/image17.jpeg"/></Relationships>
</file>

<file path=ppt/slides/_rels/slide35.xml.rels><?xml version="1.0" encoding="UTF-8" standalone="yes"?>
<Relationships xmlns="http://schemas.openxmlformats.org/package/2006/relationships"><Relationship Id="rId8" Type="http://schemas.openxmlformats.org/officeDocument/2006/relationships/hyperlink" Target="https://williammorfoot.co.uk/news/farm-track-construction/" TargetMode="External"/><Relationship Id="rId13" Type="http://schemas.openxmlformats.org/officeDocument/2006/relationships/hyperlink" Target="https://www.esri.com/about/newsroom/arcnews/douglas-county-meets-growing-demand-for-parcel-maps/" TargetMode="External"/><Relationship Id="rId3" Type="http://schemas.openxmlformats.org/officeDocument/2006/relationships/notesSlide" Target="../notesSlides/notesSlide35.xml"/><Relationship Id="rId7" Type="http://schemas.openxmlformats.org/officeDocument/2006/relationships/hyperlink" Target="https://flickr.com/photos/chance_terrian/7153269981" TargetMode="External"/><Relationship Id="rId12" Type="http://schemas.openxmlformats.org/officeDocument/2006/relationships/hyperlink" Target="http://www.differencebetween.net/technology/difference-between-email-and-gmail/" TargetMode="External"/><Relationship Id="rId2" Type="http://schemas.openxmlformats.org/officeDocument/2006/relationships/slideLayout" Target="../slideLayouts/slideLayout1.xml"/><Relationship Id="rId1" Type="http://schemas.openxmlformats.org/officeDocument/2006/relationships/tags" Target="../tags/tag50.xml"/><Relationship Id="rId6" Type="http://schemas.openxmlformats.org/officeDocument/2006/relationships/hyperlink" Target="https://bes-engineer.com/index.php/civil-engineering-and-surveying-for-planning-water-sanitary-storm-and-detention/" TargetMode="External"/><Relationship Id="rId11" Type="http://schemas.openxmlformats.org/officeDocument/2006/relationships/hyperlink" Target="https://www.globenewswire.com/en/news-release/2021/04/16/2211843/0/en/U-S-Housing-Starts-Surge-to-15-Year-High-Arizona-Builders-Poised-to-Meet-Demand.html" TargetMode="External"/><Relationship Id="rId5" Type="http://schemas.openxmlformats.org/officeDocument/2006/relationships/hyperlink" Target="https://www.pineenterprises.com/water-services/commercial-water-line-installation/" TargetMode="External"/><Relationship Id="rId15" Type="http://schemas.openxmlformats.org/officeDocument/2006/relationships/hyperlink" Target="https://www.motorcyclelawscotland.co.uk/why-choose-us/legal-information-centre/mud-on-the-road/" TargetMode="External"/><Relationship Id="rId10" Type="http://schemas.openxmlformats.org/officeDocument/2006/relationships/hyperlink" Target="https://www.dumpstermaxx.com/construction-dumpster-rentals/" TargetMode="External"/><Relationship Id="rId4" Type="http://schemas.openxmlformats.org/officeDocument/2006/relationships/hyperlink" Target="https://www.gra-ce.net/portfolio-items/edgemont-water/" TargetMode="External"/><Relationship Id="rId9" Type="http://schemas.openxmlformats.org/officeDocument/2006/relationships/hyperlink" Target="https://twitter.com/doee_dc/status/1078738838883840001" TargetMode="External"/><Relationship Id="rId14" Type="http://schemas.openxmlformats.org/officeDocument/2006/relationships/hyperlink" Target="https://www.cdscapes.com/reading-property-surveys.html" TargetMode="External"/></Relationships>
</file>

<file path=ppt/slides/_rels/slide36.xml.rels><?xml version="1.0" encoding="UTF-8" standalone="yes"?>
<Relationships xmlns="http://schemas.openxmlformats.org/package/2006/relationships"><Relationship Id="rId8" Type="http://schemas.openxmlformats.org/officeDocument/2006/relationships/hyperlink" Target="http://www.differencebetween.net/technology/difference-between-email-and-gmail/" TargetMode="External"/><Relationship Id="rId3" Type="http://schemas.openxmlformats.org/officeDocument/2006/relationships/notesSlide" Target="../notesSlides/notesSlide36.xml"/><Relationship Id="rId7" Type="http://schemas.openxmlformats.org/officeDocument/2006/relationships/hyperlink" Target="https://www.globenewswire.com/en/news-release/2021/04/16/2211843/0/en/U-S-Housing-Starts-Surge-to-15-Year-High-Arizona-Builders-Poised-to-Meet-Demand.html" TargetMode="External"/><Relationship Id="rId2" Type="http://schemas.openxmlformats.org/officeDocument/2006/relationships/slideLayout" Target="../slideLayouts/slideLayout1.xml"/><Relationship Id="rId1" Type="http://schemas.openxmlformats.org/officeDocument/2006/relationships/tags" Target="../tags/tag51.xml"/><Relationship Id="rId6" Type="http://schemas.openxmlformats.org/officeDocument/2006/relationships/hyperlink" Target="https://www.dumpstermaxx.com/construction-dumpster-rentals/" TargetMode="External"/><Relationship Id="rId11" Type="http://schemas.openxmlformats.org/officeDocument/2006/relationships/hyperlink" Target="https://www.motorcyclelawscotland.co.uk/why-choose-us/legal-information-centre/mud-on-the-road/" TargetMode="External"/><Relationship Id="rId5" Type="http://schemas.openxmlformats.org/officeDocument/2006/relationships/hyperlink" Target="https://twitter.com/doee_dc/status/1078738838883840001" TargetMode="External"/><Relationship Id="rId10" Type="http://schemas.openxmlformats.org/officeDocument/2006/relationships/hyperlink" Target="https://www.cdscapes.com/reading-property-surveys.html" TargetMode="External"/><Relationship Id="rId4" Type="http://schemas.openxmlformats.org/officeDocument/2006/relationships/hyperlink" Target="https://williammorfoot.co.uk/news/farm-track-construction/" TargetMode="External"/><Relationship Id="rId9" Type="http://schemas.openxmlformats.org/officeDocument/2006/relationships/hyperlink" Target="https://www.esri.com/about/newsroom/arcnews/douglas-county-meets-growing-demand-for-parcel-maps/"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19.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2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ags" Target="../tags/tag24.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2"/>
            <a:ext cx="7772400" cy="1470025"/>
          </a:xfrm>
        </p:spPr>
        <p:txBody>
          <a:bodyPr/>
          <a:lstStyle/>
          <a:p>
            <a:r>
              <a:rPr lang="en-US" dirty="0"/>
              <a:t>SWM Program Overview:</a:t>
            </a:r>
          </a:p>
        </p:txBody>
      </p:sp>
      <p:sp>
        <p:nvSpPr>
          <p:cNvPr id="4" name="Text Placeholder 2"/>
          <p:cNvSpPr txBox="1">
            <a:spLocks/>
          </p:cNvSpPr>
          <p:nvPr/>
        </p:nvSpPr>
        <p:spPr>
          <a:xfrm>
            <a:off x="685800" y="3055520"/>
            <a:ext cx="7918554" cy="1752600"/>
          </a:xfrm>
          <a:prstGeom prst="rect">
            <a:avLst/>
          </a:prstGeom>
        </p:spPr>
        <p:txBody>
          <a:bodyPr vert="horz" lIns="0" tIns="45720" rIns="0" bIns="45720" rtlCol="0">
            <a:normAutofit/>
          </a:bodyPr>
          <a:lstStyle>
            <a:lvl1pPr marL="0" indent="0" algn="l" defTabSz="914400" rtl="0" eaLnBrk="1" latinLnBrk="0" hangingPunct="1">
              <a:spcBef>
                <a:spcPct val="20000"/>
              </a:spcBef>
              <a:buClr>
                <a:schemeClr val="accent1"/>
              </a:buClr>
              <a:buFont typeface="Arial" panose="020B0604020202020204" pitchFamily="34" charset="0"/>
              <a:buNone/>
              <a:defRPr sz="3200" kern="120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342900" indent="0" algn="ctr" defTabSz="914400" rtl="0" eaLnBrk="1" latinLnBrk="0" hangingPunct="1">
              <a:spcBef>
                <a:spcPct val="20000"/>
              </a:spcBef>
              <a:buClr>
                <a:schemeClr val="accent1"/>
              </a:buClr>
              <a:buFont typeface="Arial" panose="020B0604020202020204" pitchFamily="34" charset="0"/>
              <a:buNone/>
              <a:defRPr sz="2800" kern="1200">
                <a:solidFill>
                  <a:schemeClr val="tx1">
                    <a:tint val="75000"/>
                  </a:schemeClr>
                </a:solidFill>
                <a:latin typeface="+mn-lt"/>
                <a:ea typeface="+mn-ea"/>
                <a:cs typeface="+mn-cs"/>
              </a:defRPr>
            </a:lvl2pPr>
            <a:lvl3pPr marL="685800" indent="0" algn="ctr" defTabSz="914400" rtl="0" eaLnBrk="1" latinLnBrk="0" hangingPunct="1">
              <a:spcBef>
                <a:spcPct val="20000"/>
              </a:spcBef>
              <a:buClr>
                <a:schemeClr val="accent1"/>
              </a:buClr>
              <a:buFont typeface="Arial" panose="020B0604020202020204" pitchFamily="34" charset="0"/>
              <a:buNone/>
              <a:defRPr sz="2400" kern="1200">
                <a:solidFill>
                  <a:schemeClr val="tx1">
                    <a:tint val="75000"/>
                  </a:schemeClr>
                </a:solidFill>
                <a:latin typeface="+mn-lt"/>
                <a:ea typeface="+mn-ea"/>
                <a:cs typeface="+mn-cs"/>
              </a:defRPr>
            </a:lvl3pPr>
            <a:lvl4pPr marL="1028700" indent="0" algn="ctr" defTabSz="914400" rtl="0" eaLnBrk="1" latinLnBrk="0" hangingPunct="1">
              <a:spcBef>
                <a:spcPct val="20000"/>
              </a:spcBef>
              <a:buClr>
                <a:schemeClr val="accent1"/>
              </a:buClr>
              <a:buFont typeface="Arial" panose="020B0604020202020204" pitchFamily="34" charset="0"/>
              <a:buNone/>
              <a:defRPr sz="2000" kern="1200">
                <a:solidFill>
                  <a:schemeClr val="tx1">
                    <a:tint val="75000"/>
                  </a:schemeClr>
                </a:solidFill>
                <a:latin typeface="+mn-lt"/>
                <a:ea typeface="+mn-ea"/>
                <a:cs typeface="+mn-cs"/>
              </a:defRPr>
            </a:lvl4pPr>
            <a:lvl5pPr marL="1371600" indent="0" algn="ctr" defTabSz="914400" rtl="0" eaLnBrk="1" latinLnBrk="0" hangingPunct="1">
              <a:spcBef>
                <a:spcPct val="20000"/>
              </a:spcBef>
              <a:buClr>
                <a:schemeClr val="accent1"/>
              </a:buClr>
              <a:buFont typeface="Arial" panose="020B0604020202020204" pitchFamily="34" charset="0"/>
              <a:buNone/>
              <a:defRPr sz="2000" kern="1200">
                <a:solidFill>
                  <a:schemeClr val="tx1">
                    <a:tint val="75000"/>
                  </a:schemeClr>
                </a:solidFill>
                <a:latin typeface="+mn-lt"/>
                <a:ea typeface="+mn-ea"/>
                <a:cs typeface="+mn-cs"/>
              </a:defRPr>
            </a:lvl5pPr>
            <a:lvl6pPr marL="17145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057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24003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sz="3600" dirty="0">
                <a:solidFill>
                  <a:srgbClr val="195F91"/>
                </a:solidFill>
              </a:rPr>
              <a:t>VESMP Process Activity</a:t>
            </a:r>
          </a:p>
          <a:p>
            <a:pPr marL="571500" indent="-571500">
              <a:buFont typeface="Arial" panose="020B0604020202020204" pitchFamily="34" charset="0"/>
              <a:buChar char="•"/>
            </a:pPr>
            <a:r>
              <a:rPr lang="en-US" dirty="0">
                <a:solidFill>
                  <a:srgbClr val="195F91"/>
                </a:solidFill>
              </a:rPr>
              <a:t>Review for Program Administrators</a:t>
            </a:r>
          </a:p>
        </p:txBody>
      </p:sp>
    </p:spTree>
    <p:custDataLst>
      <p:tags r:id="rId1"/>
    </p:custDataLst>
    <p:extLst>
      <p:ext uri="{BB962C8B-B14F-4D97-AF65-F5344CB8AC3E}">
        <p14:creationId xmlns:p14="http://schemas.microsoft.com/office/powerpoint/2010/main" val="17675209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9943" y="162647"/>
            <a:ext cx="8334041" cy="1470025"/>
          </a:xfrm>
        </p:spPr>
        <p:txBody>
          <a:bodyPr>
            <a:normAutofit/>
          </a:bodyPr>
          <a:lstStyle/>
          <a:p>
            <a:r>
              <a:rPr lang="en-US" sz="4000" u="sng" dirty="0"/>
              <a:t>Situation: Contact Land Owner – LDA Inquiry</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grpSp>
        <p:nvGrpSpPr>
          <p:cNvPr id="4" name="Group 3"/>
          <p:cNvGrpSpPr/>
          <p:nvPr/>
        </p:nvGrpSpPr>
        <p:grpSpPr>
          <a:xfrm>
            <a:off x="240678" y="1816923"/>
            <a:ext cx="4392284" cy="3775643"/>
            <a:chOff x="499702" y="2078892"/>
            <a:chExt cx="4011338" cy="3148428"/>
          </a:xfrm>
        </p:grpSpPr>
        <p:pic>
          <p:nvPicPr>
            <p:cNvPr id="7" name="Picture 6"/>
            <p:cNvPicPr/>
            <p:nvPr/>
          </p:nvPicPr>
          <p:blipFill rotWithShape="1">
            <a:blip r:embed="rId4"/>
            <a:srcRect l="28738" t="29308" r="29885" b="13788"/>
            <a:stretch/>
          </p:blipFill>
          <p:spPr bwMode="auto">
            <a:xfrm>
              <a:off x="499702" y="2078892"/>
              <a:ext cx="4011338" cy="3148428"/>
            </a:xfrm>
            <a:prstGeom prst="rect">
              <a:avLst/>
            </a:prstGeom>
            <a:ln>
              <a:solidFill>
                <a:schemeClr val="tx1"/>
              </a:solidFill>
            </a:ln>
            <a:extLst>
              <a:ext uri="{53640926-AAD7-44D8-BBD7-CCE9431645EC}">
                <a14:shadowObscured xmlns:a14="http://schemas.microsoft.com/office/drawing/2010/main"/>
              </a:ext>
            </a:extLst>
          </p:spPr>
        </p:pic>
        <p:pic>
          <p:nvPicPr>
            <p:cNvPr id="1026" name="Picture 2" descr="Difference Between Email and Gmail | Difference Betwee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52678" y="2400243"/>
              <a:ext cx="2015929" cy="2004117"/>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Subtitle 5"/>
          <p:cNvSpPr txBox="1">
            <a:spLocks/>
          </p:cNvSpPr>
          <p:nvPr/>
        </p:nvSpPr>
        <p:spPr>
          <a:xfrm>
            <a:off x="4692337" y="1353789"/>
            <a:ext cx="4392284" cy="4560123"/>
          </a:xfrm>
          <a:prstGeom prst="rect">
            <a:avLst/>
          </a:prstGeom>
        </p:spPr>
        <p:txBody>
          <a:bodyPr vert="horz" lIns="0" tIns="45720" rIns="0" bIns="45720" rtlCol="0">
            <a:normAutofit lnSpcReduction="10000"/>
          </a:bodyPr>
          <a:lstStyle>
            <a:lvl1pPr marL="0" indent="0" algn="l" defTabSz="914400" rtl="0" eaLnBrk="1" latinLnBrk="0" hangingPunct="1">
              <a:spcBef>
                <a:spcPct val="20000"/>
              </a:spcBef>
              <a:buClr>
                <a:schemeClr val="accent1"/>
              </a:buClr>
              <a:buFont typeface="Arial" panose="020B0604020202020204" pitchFamily="34" charset="0"/>
              <a:buNone/>
              <a:defRPr sz="3200" kern="120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342900" indent="0" algn="ctr" defTabSz="914400" rtl="0" eaLnBrk="1" latinLnBrk="0" hangingPunct="1">
              <a:spcBef>
                <a:spcPct val="20000"/>
              </a:spcBef>
              <a:buClr>
                <a:schemeClr val="accent1"/>
              </a:buClr>
              <a:buFont typeface="Arial" panose="020B0604020202020204" pitchFamily="34" charset="0"/>
              <a:buNone/>
              <a:defRPr sz="2800" kern="1200">
                <a:solidFill>
                  <a:schemeClr val="tx1">
                    <a:tint val="75000"/>
                  </a:schemeClr>
                </a:solidFill>
                <a:latin typeface="+mn-lt"/>
                <a:ea typeface="+mn-ea"/>
                <a:cs typeface="+mn-cs"/>
              </a:defRPr>
            </a:lvl2pPr>
            <a:lvl3pPr marL="685800" indent="0" algn="ctr" defTabSz="914400" rtl="0" eaLnBrk="1" latinLnBrk="0" hangingPunct="1">
              <a:spcBef>
                <a:spcPct val="20000"/>
              </a:spcBef>
              <a:buClr>
                <a:schemeClr val="accent1"/>
              </a:buClr>
              <a:buFont typeface="Arial" panose="020B0604020202020204" pitchFamily="34" charset="0"/>
              <a:buNone/>
              <a:defRPr sz="2400" kern="1200">
                <a:solidFill>
                  <a:schemeClr val="tx1">
                    <a:tint val="75000"/>
                  </a:schemeClr>
                </a:solidFill>
                <a:latin typeface="+mn-lt"/>
                <a:ea typeface="+mn-ea"/>
                <a:cs typeface="+mn-cs"/>
              </a:defRPr>
            </a:lvl3pPr>
            <a:lvl4pPr marL="1028700" indent="0" algn="ctr" defTabSz="914400" rtl="0" eaLnBrk="1" latinLnBrk="0" hangingPunct="1">
              <a:spcBef>
                <a:spcPct val="20000"/>
              </a:spcBef>
              <a:buClr>
                <a:schemeClr val="accent1"/>
              </a:buClr>
              <a:buFont typeface="Arial" panose="020B0604020202020204" pitchFamily="34" charset="0"/>
              <a:buNone/>
              <a:defRPr sz="2000" kern="1200">
                <a:solidFill>
                  <a:schemeClr val="tx1">
                    <a:tint val="75000"/>
                  </a:schemeClr>
                </a:solidFill>
                <a:latin typeface="+mn-lt"/>
                <a:ea typeface="+mn-ea"/>
                <a:cs typeface="+mn-cs"/>
              </a:defRPr>
            </a:lvl4pPr>
            <a:lvl5pPr marL="1371600" indent="0" algn="ctr" defTabSz="914400" rtl="0" eaLnBrk="1" latinLnBrk="0" hangingPunct="1">
              <a:spcBef>
                <a:spcPct val="20000"/>
              </a:spcBef>
              <a:buClr>
                <a:schemeClr val="accent1"/>
              </a:buClr>
              <a:buFont typeface="Arial" panose="020B0604020202020204" pitchFamily="34" charset="0"/>
              <a:buNone/>
              <a:defRPr sz="2000" kern="1200">
                <a:solidFill>
                  <a:schemeClr val="tx1">
                    <a:tint val="75000"/>
                  </a:schemeClr>
                </a:solidFill>
                <a:latin typeface="+mn-lt"/>
                <a:ea typeface="+mn-ea"/>
                <a:cs typeface="+mn-cs"/>
              </a:defRPr>
            </a:lvl5pPr>
            <a:lvl6pPr marL="17145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057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24003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buFont typeface="Arial" panose="020B0604020202020204" pitchFamily="34" charset="0"/>
              <a:buChar char="•"/>
            </a:pPr>
            <a:r>
              <a:rPr lang="en-US" b="1" dirty="0">
                <a:solidFill>
                  <a:schemeClr val="tx2">
                    <a:lumMod val="75000"/>
                    <a:lumOff val="25000"/>
                  </a:schemeClr>
                </a:solidFill>
              </a:rPr>
              <a:t>VESMP Authority emails Landowner: </a:t>
            </a:r>
            <a:r>
              <a:rPr lang="en-US" dirty="0">
                <a:solidFill>
                  <a:schemeClr val="tx2">
                    <a:lumMod val="75000"/>
                    <a:lumOff val="25000"/>
                  </a:schemeClr>
                </a:solidFill>
              </a:rPr>
              <a:t>Inquiring about the nature of the disturbance</a:t>
            </a:r>
          </a:p>
          <a:p>
            <a:endParaRPr lang="en-US" dirty="0">
              <a:solidFill>
                <a:schemeClr val="tx2">
                  <a:lumMod val="75000"/>
                  <a:lumOff val="25000"/>
                </a:schemeClr>
              </a:solidFill>
            </a:endParaRPr>
          </a:p>
          <a:p>
            <a:pPr marL="457200" indent="-457200">
              <a:buFont typeface="Arial" panose="020B0604020202020204" pitchFamily="34" charset="0"/>
              <a:buChar char="•"/>
            </a:pPr>
            <a:r>
              <a:rPr lang="en-US" dirty="0">
                <a:solidFill>
                  <a:schemeClr val="tx2">
                    <a:lumMod val="75000"/>
                    <a:lumOff val="25000"/>
                  </a:schemeClr>
                </a:solidFill>
              </a:rPr>
              <a:t>Requests an on-site inspection with Authority staff</a:t>
            </a:r>
          </a:p>
        </p:txBody>
      </p:sp>
      <p:sp>
        <p:nvSpPr>
          <p:cNvPr id="3" name="Rectangle: Rounded Corners 2">
            <a:extLst>
              <a:ext uri="{FF2B5EF4-FFF2-40B4-BE49-F238E27FC236}">
                <a16:creationId xmlns:a16="http://schemas.microsoft.com/office/drawing/2014/main" id="{5681C30A-ABE9-AB41-E7E7-C0934336351A}"/>
              </a:ext>
            </a:extLst>
          </p:cNvPr>
          <p:cNvSpPr/>
          <p:nvPr/>
        </p:nvSpPr>
        <p:spPr>
          <a:xfrm>
            <a:off x="8106557" y="5150811"/>
            <a:ext cx="934854" cy="883509"/>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sz="3600" b="1" dirty="0"/>
              <a:t>5A</a:t>
            </a:r>
          </a:p>
        </p:txBody>
      </p:sp>
    </p:spTree>
    <p:custDataLst>
      <p:tags r:id="rId1"/>
    </p:custDataLst>
    <p:extLst>
      <p:ext uri="{BB962C8B-B14F-4D97-AF65-F5344CB8AC3E}">
        <p14:creationId xmlns:p14="http://schemas.microsoft.com/office/powerpoint/2010/main" val="1671509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fference Between Email and Gmail | Difference Between">
            <a:extLst>
              <a:ext uri="{FF2B5EF4-FFF2-40B4-BE49-F238E27FC236}">
                <a16:creationId xmlns:a16="http://schemas.microsoft.com/office/drawing/2014/main" id="{2CA90C45-5BB5-1E5B-FF5A-F8E4533797C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52678" y="2400242"/>
            <a:ext cx="2015929" cy="2004117"/>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sp>
        <p:nvSpPr>
          <p:cNvPr id="6" name="Subtitle 5"/>
          <p:cNvSpPr>
            <a:spLocks noGrp="1"/>
          </p:cNvSpPr>
          <p:nvPr>
            <p:ph type="subTitle" idx="1"/>
          </p:nvPr>
        </p:nvSpPr>
        <p:spPr>
          <a:xfrm>
            <a:off x="409486" y="1630680"/>
            <a:ext cx="4162513" cy="4526858"/>
          </a:xfrm>
        </p:spPr>
        <p:txBody>
          <a:bodyPr>
            <a:normAutofit/>
          </a:bodyPr>
          <a:lstStyle/>
          <a:p>
            <a:pPr marL="457200" indent="-457200">
              <a:buFont typeface="Arial" panose="020B0604020202020204" pitchFamily="34" charset="0"/>
              <a:buChar char="•"/>
            </a:pPr>
            <a:r>
              <a:rPr lang="en-US" sz="2400" b="1" dirty="0">
                <a:solidFill>
                  <a:schemeClr val="tx2">
                    <a:lumMod val="75000"/>
                    <a:lumOff val="25000"/>
                  </a:schemeClr>
                </a:solidFill>
              </a:rPr>
              <a:t>Owner response</a:t>
            </a:r>
            <a:r>
              <a:rPr lang="en-US" sz="2400" dirty="0">
                <a:solidFill>
                  <a:schemeClr val="tx2">
                    <a:lumMod val="75000"/>
                    <a:lumOff val="25000"/>
                  </a:schemeClr>
                </a:solidFill>
              </a:rPr>
              <a:t>: Claims service </a:t>
            </a:r>
            <a:r>
              <a:rPr lang="en-US" sz="2400" i="1" dirty="0">
                <a:solidFill>
                  <a:schemeClr val="tx2">
                    <a:lumMod val="75000"/>
                    <a:lumOff val="25000"/>
                  </a:schemeClr>
                </a:solidFill>
              </a:rPr>
              <a:t>connection work Exempt </a:t>
            </a:r>
            <a:r>
              <a:rPr lang="en-US" sz="2400" dirty="0">
                <a:solidFill>
                  <a:schemeClr val="tx2">
                    <a:lumMod val="75000"/>
                    <a:lumOff val="25000"/>
                  </a:schemeClr>
                </a:solidFill>
              </a:rPr>
              <a:t>– running water lines through property</a:t>
            </a:r>
          </a:p>
          <a:p>
            <a:pPr marL="457200" indent="-457200">
              <a:buFont typeface="Arial" panose="020B0604020202020204" pitchFamily="34" charset="0"/>
              <a:buChar char="•"/>
            </a:pPr>
            <a:endParaRPr lang="en-US" sz="2400" dirty="0">
              <a:solidFill>
                <a:schemeClr val="tx2">
                  <a:lumMod val="75000"/>
                  <a:lumOff val="25000"/>
                </a:schemeClr>
              </a:solidFill>
            </a:endParaRPr>
          </a:p>
          <a:p>
            <a:pPr marL="457200" indent="-457200">
              <a:buFont typeface="Arial" panose="020B0604020202020204" pitchFamily="34" charset="0"/>
              <a:buChar char="•"/>
            </a:pPr>
            <a:r>
              <a:rPr lang="en-US" sz="2400" dirty="0">
                <a:solidFill>
                  <a:schemeClr val="tx2">
                    <a:lumMod val="75000"/>
                    <a:lumOff val="25000"/>
                  </a:schemeClr>
                </a:solidFill>
              </a:rPr>
              <a:t>Includes simple utility plan to show scope of work</a:t>
            </a:r>
          </a:p>
          <a:p>
            <a:pPr marL="457200" indent="-457200">
              <a:buFont typeface="Arial" panose="020B0604020202020204" pitchFamily="34" charset="0"/>
              <a:buChar char="•"/>
            </a:pPr>
            <a:endParaRPr lang="en-US" sz="2400" dirty="0">
              <a:solidFill>
                <a:schemeClr val="tx2">
                  <a:lumMod val="75000"/>
                  <a:lumOff val="25000"/>
                </a:schemeClr>
              </a:solidFill>
            </a:endParaRPr>
          </a:p>
          <a:p>
            <a:pPr marL="457200" indent="-457200">
              <a:buFont typeface="Arial" panose="020B0604020202020204" pitchFamily="34" charset="0"/>
              <a:buChar char="•"/>
            </a:pPr>
            <a:r>
              <a:rPr lang="en-US" sz="2400" dirty="0">
                <a:solidFill>
                  <a:schemeClr val="tx2">
                    <a:lumMod val="75000"/>
                    <a:lumOff val="25000"/>
                  </a:schemeClr>
                </a:solidFill>
              </a:rPr>
              <a:t>Field verification needed</a:t>
            </a:r>
          </a:p>
        </p:txBody>
      </p:sp>
      <p:grpSp>
        <p:nvGrpSpPr>
          <p:cNvPr id="4" name="Group 3" hidden="1"/>
          <p:cNvGrpSpPr/>
          <p:nvPr/>
        </p:nvGrpSpPr>
        <p:grpSpPr>
          <a:xfrm>
            <a:off x="499702" y="2078892"/>
            <a:ext cx="4011338" cy="3148428"/>
            <a:chOff x="499702" y="2078892"/>
            <a:chExt cx="4011338" cy="3148428"/>
          </a:xfrm>
        </p:grpSpPr>
        <p:pic>
          <p:nvPicPr>
            <p:cNvPr id="7" name="Picture 6"/>
            <p:cNvPicPr/>
            <p:nvPr/>
          </p:nvPicPr>
          <p:blipFill rotWithShape="1">
            <a:blip r:embed="rId5"/>
            <a:srcRect l="28738" t="29308" r="29885" b="13788"/>
            <a:stretch/>
          </p:blipFill>
          <p:spPr bwMode="auto">
            <a:xfrm>
              <a:off x="499702" y="2078892"/>
              <a:ext cx="4011338" cy="3148428"/>
            </a:xfrm>
            <a:prstGeom prst="rect">
              <a:avLst/>
            </a:prstGeom>
            <a:ln>
              <a:solidFill>
                <a:schemeClr val="tx1"/>
              </a:solidFill>
            </a:ln>
            <a:extLst>
              <a:ext uri="{53640926-AAD7-44D8-BBD7-CCE9431645EC}">
                <a14:shadowObscured xmlns:a14="http://schemas.microsoft.com/office/drawing/2010/main"/>
              </a:ext>
            </a:extLst>
          </p:spPr>
        </p:pic>
        <p:pic>
          <p:nvPicPr>
            <p:cNvPr id="1026" name="Picture 2" descr="Difference Between Email and Gmail | Difference Betwee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52678" y="2400243"/>
              <a:ext cx="2015929" cy="2004117"/>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Picture 7"/>
          <p:cNvPicPr>
            <a:picLocks noChangeAspect="1"/>
          </p:cNvPicPr>
          <p:nvPr/>
        </p:nvPicPr>
        <p:blipFill>
          <a:blip r:embed="rId6">
            <a:extLst>
              <a:ext uri="{28A0092B-C50C-407E-A947-70E740481C1C}">
                <a14:useLocalDpi xmlns:a14="http://schemas.microsoft.com/office/drawing/2010/main" val="0"/>
              </a:ext>
            </a:extLst>
          </a:blip>
          <a:srcRect l="17403" r="17403"/>
          <a:stretch/>
        </p:blipFill>
        <p:spPr>
          <a:xfrm>
            <a:off x="4848314" y="1523600"/>
            <a:ext cx="3795983" cy="4500850"/>
          </a:xfrm>
          <a:prstGeom prst="rect">
            <a:avLst/>
          </a:prstGeom>
          <a:ln>
            <a:solidFill>
              <a:schemeClr val="tx1"/>
            </a:solidFill>
          </a:ln>
        </p:spPr>
      </p:pic>
      <p:sp>
        <p:nvSpPr>
          <p:cNvPr id="11" name="Title 1"/>
          <p:cNvSpPr>
            <a:spLocks noGrp="1"/>
          </p:cNvSpPr>
          <p:nvPr>
            <p:ph type="ctrTitle"/>
          </p:nvPr>
        </p:nvSpPr>
        <p:spPr>
          <a:xfrm>
            <a:off x="239943" y="120770"/>
            <a:ext cx="7897538" cy="1470025"/>
          </a:xfrm>
        </p:spPr>
        <p:txBody>
          <a:bodyPr>
            <a:normAutofit/>
          </a:bodyPr>
          <a:lstStyle/>
          <a:p>
            <a:r>
              <a:rPr lang="en-US" sz="4000" u="sng" dirty="0"/>
              <a:t>Situation: Contact Land Owner – Response</a:t>
            </a:r>
          </a:p>
        </p:txBody>
      </p:sp>
      <p:pic>
        <p:nvPicPr>
          <p:cNvPr id="2" name="Picture 2">
            <a:extLst>
              <a:ext uri="{FF2B5EF4-FFF2-40B4-BE49-F238E27FC236}">
                <a16:creationId xmlns:a16="http://schemas.microsoft.com/office/drawing/2014/main" id="{4635CE05-C61B-3D4A-EF63-47476116477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15301" y="190763"/>
            <a:ext cx="1028699" cy="102869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175842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66667E-6 1.11111E-6 L 0.45017 0.00069 " pathEditMode="relative" rAng="0" ptsTypes="AA">
                                      <p:cBhvr>
                                        <p:cTn id="6" dur="2000" fill="hold"/>
                                        <p:tgtEl>
                                          <p:spTgt spid="4"/>
                                        </p:tgtEl>
                                        <p:attrNameLst>
                                          <p:attrName>ppt_x</p:attrName>
                                          <p:attrName>ppt_y</p:attrName>
                                        </p:attrNameLst>
                                      </p:cBhvr>
                                      <p:rCtr x="22500" y="23"/>
                                    </p:animMotion>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nodeType="clickEffect">
                                  <p:stCondLst>
                                    <p:cond delay="0"/>
                                  </p:stCondLst>
                                  <p:childTnLst>
                                    <p:animMotion origin="layout" path="M 0.02621 -4.81481E-6 L 0.41892 -0.00138 " pathEditMode="relative" rAng="0" ptsTypes="AA">
                                      <p:cBhvr>
                                        <p:cTn id="10" dur="2000" fill="hold"/>
                                        <p:tgtEl>
                                          <p:spTgt spid="3"/>
                                        </p:tgtEl>
                                        <p:attrNameLst>
                                          <p:attrName>ppt_x</p:attrName>
                                          <p:attrName>ppt_y</p:attrName>
                                        </p:attrNameLst>
                                      </p:cBhvr>
                                      <p:rCtr x="19635" y="-69"/>
                                    </p:animMotion>
                                  </p:childTnLst>
                                </p:cTn>
                              </p:par>
                              <p:par>
                                <p:cTn id="11" presetID="10" presetClass="entr" presetSubtype="0" fill="hold" grpId="0" nodeType="withEffect">
                                  <p:stCondLst>
                                    <p:cond delay="50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childTnLst>
                                </p:cTn>
                              </p:par>
                              <p:par>
                                <p:cTn id="14" presetID="10" presetClass="entr" presetSubtype="0" fill="hold" nodeType="withEffect">
                                  <p:stCondLst>
                                    <p:cond delay="25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Effect transition="in" filter="fade">
                                      <p:cBhvr>
                                        <p:cTn id="29" dur="500"/>
                                        <p:tgtEl>
                                          <p:spTgt spid="6">
                                            <p:txEl>
                                              <p:pRg st="4" end="4"/>
                                            </p:txEl>
                                          </p:spTgt>
                                        </p:tgtEl>
                                      </p:cBhvr>
                                    </p:animEffect>
                                  </p:childTnLst>
                                </p:cTn>
                              </p:par>
                              <p:par>
                                <p:cTn id="30" presetID="10" presetClass="exit" presetSubtype="0" fill="hold" nodeType="with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2901" y="351930"/>
            <a:ext cx="7772400" cy="757413"/>
          </a:xfrm>
        </p:spPr>
        <p:txBody>
          <a:bodyPr>
            <a:normAutofit/>
          </a:bodyPr>
          <a:lstStyle/>
          <a:p>
            <a:r>
              <a:rPr lang="en-US" sz="4000" u="sng"/>
              <a:t>Service Connection Exemption</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rcRect t="2701" b="2701"/>
          <a:stretch/>
        </p:blipFill>
        <p:spPr>
          <a:xfrm>
            <a:off x="342901" y="1325014"/>
            <a:ext cx="3749040" cy="2656120"/>
          </a:xfrm>
          <a:prstGeom prst="rect">
            <a:avLst/>
          </a:prstGeom>
        </p:spPr>
      </p:pic>
      <p:sp>
        <p:nvSpPr>
          <p:cNvPr id="3" name="TextBox 2"/>
          <p:cNvSpPr txBox="1"/>
          <p:nvPr/>
        </p:nvSpPr>
        <p:spPr>
          <a:xfrm>
            <a:off x="4941119" y="1325014"/>
            <a:ext cx="3977248" cy="523220"/>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chemeClr val="tx2">
                    <a:lumMod val="75000"/>
                    <a:lumOff val="25000"/>
                  </a:schemeClr>
                </a:solidFill>
              </a:rPr>
              <a:t>Private Property</a:t>
            </a:r>
          </a:p>
        </p:txBody>
      </p:sp>
      <p:sp>
        <p:nvSpPr>
          <p:cNvPr id="7" name="TextBox 6"/>
          <p:cNvSpPr txBox="1"/>
          <p:nvPr/>
        </p:nvSpPr>
        <p:spPr>
          <a:xfrm>
            <a:off x="4941120" y="1962003"/>
            <a:ext cx="3977249" cy="954107"/>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chemeClr val="tx2">
                    <a:lumMod val="75000"/>
                    <a:lumOff val="25000"/>
                  </a:schemeClr>
                </a:solidFill>
              </a:rPr>
              <a:t>Developer actively trenching of waterlines </a:t>
            </a:r>
          </a:p>
        </p:txBody>
      </p:sp>
      <p:sp>
        <p:nvSpPr>
          <p:cNvPr id="8" name="TextBox 7"/>
          <p:cNvSpPr txBox="1"/>
          <p:nvPr/>
        </p:nvSpPr>
        <p:spPr>
          <a:xfrm>
            <a:off x="4941119" y="2876136"/>
            <a:ext cx="3977249" cy="954107"/>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chemeClr val="tx2">
                    <a:lumMod val="75000"/>
                    <a:lumOff val="25000"/>
                  </a:schemeClr>
                </a:solidFill>
              </a:rPr>
              <a:t>LDA ~ quarter mile of linear excavation</a:t>
            </a:r>
          </a:p>
        </p:txBody>
      </p:sp>
      <p:pic>
        <p:nvPicPr>
          <p:cNvPr id="1026" name="Picture 2">
            <a:extLst>
              <a:ext uri="{FF2B5EF4-FFF2-40B4-BE49-F238E27FC236}">
                <a16:creationId xmlns:a16="http://schemas.microsoft.com/office/drawing/2014/main" id="{86D58590-240F-D499-A063-4332602A97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15301" y="190763"/>
            <a:ext cx="1028699" cy="102869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A picture containing ground, sand, dirt, sandy&#10;&#10;Description automatically generated">
            <a:extLst>
              <a:ext uri="{FF2B5EF4-FFF2-40B4-BE49-F238E27FC236}">
                <a16:creationId xmlns:a16="http://schemas.microsoft.com/office/drawing/2014/main" id="{2680E33E-7870-1DC0-7249-9D5F932F6D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78493" y="3526382"/>
            <a:ext cx="3749040" cy="2641958"/>
          </a:xfrm>
          <a:prstGeom prst="rect">
            <a:avLst/>
          </a:prstGeom>
        </p:spPr>
      </p:pic>
      <p:sp>
        <p:nvSpPr>
          <p:cNvPr id="15" name="TextBox 14">
            <a:extLst>
              <a:ext uri="{FF2B5EF4-FFF2-40B4-BE49-F238E27FC236}">
                <a16:creationId xmlns:a16="http://schemas.microsoft.com/office/drawing/2014/main" id="{72030935-DDB5-F289-E5C6-8D30A32A2252}"/>
              </a:ext>
            </a:extLst>
          </p:cNvPr>
          <p:cNvSpPr txBox="1"/>
          <p:nvPr/>
        </p:nvSpPr>
        <p:spPr>
          <a:xfrm>
            <a:off x="5578529" y="3916672"/>
            <a:ext cx="2988842" cy="1077218"/>
          </a:xfrm>
          <a:prstGeom prst="rect">
            <a:avLst/>
          </a:prstGeom>
          <a:noFill/>
        </p:spPr>
        <p:txBody>
          <a:bodyPr wrap="square" rtlCol="0">
            <a:spAutoFit/>
          </a:bodyPr>
          <a:lstStyle/>
          <a:p>
            <a:r>
              <a:rPr lang="en-US" sz="3200" b="1" i="1" dirty="0"/>
              <a:t>Thoughts… check the regs</a:t>
            </a:r>
          </a:p>
        </p:txBody>
      </p:sp>
      <p:sp>
        <p:nvSpPr>
          <p:cNvPr id="17" name="TextBox 16">
            <a:extLst>
              <a:ext uri="{FF2B5EF4-FFF2-40B4-BE49-F238E27FC236}">
                <a16:creationId xmlns:a16="http://schemas.microsoft.com/office/drawing/2014/main" id="{1690C0EA-7E5D-6342-8D0A-66E6BD14113E}"/>
              </a:ext>
            </a:extLst>
          </p:cNvPr>
          <p:cNvSpPr txBox="1"/>
          <p:nvPr/>
        </p:nvSpPr>
        <p:spPr>
          <a:xfrm>
            <a:off x="5578529" y="5084259"/>
            <a:ext cx="2939665" cy="954107"/>
          </a:xfrm>
          <a:prstGeom prst="rect">
            <a:avLst/>
          </a:prstGeom>
          <a:noFill/>
        </p:spPr>
        <p:txBody>
          <a:bodyPr wrap="square" rtlCol="0">
            <a:spAutoFit/>
          </a:bodyPr>
          <a:lstStyle/>
          <a:p>
            <a:r>
              <a:rPr lang="en-US" sz="2800" i="1" dirty="0">
                <a:solidFill>
                  <a:schemeClr val="accent5"/>
                </a:solidFill>
              </a:rPr>
              <a:t>LDA: Regulated </a:t>
            </a:r>
          </a:p>
          <a:p>
            <a:r>
              <a:rPr lang="en-US" sz="2800" i="1" dirty="0">
                <a:solidFill>
                  <a:schemeClr val="accent5"/>
                </a:solidFill>
              </a:rPr>
              <a:t>-or-  Exempt?</a:t>
            </a:r>
          </a:p>
        </p:txBody>
      </p:sp>
      <p:sp>
        <p:nvSpPr>
          <p:cNvPr id="9" name="Rectangle: Rounded Corners 8">
            <a:extLst>
              <a:ext uri="{FF2B5EF4-FFF2-40B4-BE49-F238E27FC236}">
                <a16:creationId xmlns:a16="http://schemas.microsoft.com/office/drawing/2014/main" id="{6F60A404-6732-055E-34B3-81EFF0B6D966}"/>
              </a:ext>
            </a:extLst>
          </p:cNvPr>
          <p:cNvSpPr/>
          <p:nvPr/>
        </p:nvSpPr>
        <p:spPr>
          <a:xfrm>
            <a:off x="219258" y="5223008"/>
            <a:ext cx="934854" cy="883509"/>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sz="3600" b="1" dirty="0"/>
              <a:t>4A</a:t>
            </a:r>
          </a:p>
        </p:txBody>
      </p:sp>
    </p:spTree>
    <p:custDataLst>
      <p:tags r:id="rId1"/>
    </p:custDataLst>
    <p:extLst>
      <p:ext uri="{BB962C8B-B14F-4D97-AF65-F5344CB8AC3E}">
        <p14:creationId xmlns:p14="http://schemas.microsoft.com/office/powerpoint/2010/main" val="3983596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15" grpId="0"/>
      <p:bldP spid="17" grpId="0"/>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lgn="ctr"/>
            <a:r>
              <a:rPr lang="en-US" err="1">
                <a:solidFill>
                  <a:schemeClr val="bg2">
                    <a:lumMod val="50000"/>
                  </a:schemeClr>
                </a:solidFill>
              </a:rPr>
              <a:t>QuickPoll</a:t>
            </a:r>
            <a:endParaRPr lang="en-US">
              <a:solidFill>
                <a:schemeClr val="bg2">
                  <a:lumMod val="50000"/>
                </a:schemeClr>
              </a:solidFill>
            </a:endParaRPr>
          </a:p>
        </p:txBody>
      </p:sp>
      <p:sp>
        <p:nvSpPr>
          <p:cNvPr id="9" name="Subtitle 8"/>
          <p:cNvSpPr>
            <a:spLocks noGrp="1"/>
          </p:cNvSpPr>
          <p:nvPr>
            <p:ph type="subTitle" idx="1"/>
          </p:nvPr>
        </p:nvSpPr>
        <p:spPr/>
        <p:txBody>
          <a:bodyPr/>
          <a:lstStyle/>
          <a:p>
            <a:pPr algn="ctr"/>
            <a:endParaRPr lang="en-US">
              <a:solidFill>
                <a:srgbClr val="00467B"/>
              </a:solidFill>
            </a:endParaRPr>
          </a:p>
        </p:txBody>
      </p:sp>
    </p:spTree>
    <p:custDataLst>
      <p:tags r:id="rId1"/>
    </p:custDataLst>
    <p:extLst>
      <p:ext uri="{BB962C8B-B14F-4D97-AF65-F5344CB8AC3E}">
        <p14:creationId xmlns:p14="http://schemas.microsoft.com/office/powerpoint/2010/main" val="1203383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635992" y="345687"/>
            <a:ext cx="7772400" cy="1741314"/>
          </a:xfrm>
        </p:spPr>
        <p:txBody>
          <a:bodyPr>
            <a:noAutofit/>
          </a:bodyPr>
          <a:lstStyle/>
          <a:p>
            <a:r>
              <a:rPr lang="en-US" sz="2800" b="0" dirty="0">
                <a:latin typeface="Open Sans"/>
                <a:ea typeface="Open Sans"/>
                <a:cs typeface="Open Sans"/>
              </a:rPr>
              <a:t>Q: Considering what the regs say about Exemptions, what’s a possible next step for the VESMP? (choose all that apply):</a:t>
            </a:r>
            <a:endParaRPr lang="en-US" dirty="0"/>
          </a:p>
          <a:p>
            <a:endParaRPr lang="en-US" sz="2800" b="0" dirty="0"/>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sp>
        <p:nvSpPr>
          <p:cNvPr id="3" name="TextBox 2"/>
          <p:cNvSpPr txBox="1"/>
          <p:nvPr/>
        </p:nvSpPr>
        <p:spPr>
          <a:xfrm>
            <a:off x="501244" y="2329693"/>
            <a:ext cx="8039397" cy="3416320"/>
          </a:xfrm>
          <a:prstGeom prst="rect">
            <a:avLst/>
          </a:prstGeom>
          <a:noFill/>
        </p:spPr>
        <p:txBody>
          <a:bodyPr wrap="square" rtlCol="0">
            <a:spAutoFit/>
          </a:bodyPr>
          <a:lstStyle/>
          <a:p>
            <a:pPr marL="342900" indent="-342900">
              <a:buAutoNum type="alphaUcPeriod"/>
            </a:pPr>
            <a:r>
              <a:rPr lang="en-US" sz="2400" dirty="0"/>
              <a:t>This is an Exempt activity. No further local authority action necessary.</a:t>
            </a:r>
          </a:p>
          <a:p>
            <a:pPr marL="342900" indent="-342900">
              <a:buAutoNum type="alphaUcPeriod"/>
            </a:pPr>
            <a:r>
              <a:rPr lang="en-US" sz="2400" dirty="0"/>
              <a:t>This is NOT an Exempt activity. VESMP require an ESC plan.</a:t>
            </a:r>
          </a:p>
          <a:p>
            <a:pPr marL="342900" indent="-342900">
              <a:buAutoNum type="alphaUcPeriod"/>
            </a:pPr>
            <a:r>
              <a:rPr lang="en-US" sz="2400" i="1" dirty="0"/>
              <a:t>Inquire for more project information.</a:t>
            </a:r>
          </a:p>
          <a:p>
            <a:pPr marL="342900" indent="-342900">
              <a:buFontTx/>
              <a:buAutoNum type="alphaUcPeriod"/>
            </a:pPr>
            <a:r>
              <a:rPr lang="en-US" sz="2400" dirty="0"/>
              <a:t>This is NOT an Exempt activity. VESMP require CGP coverage.</a:t>
            </a:r>
          </a:p>
          <a:p>
            <a:endParaRPr lang="en-US" sz="2400" i="1" dirty="0"/>
          </a:p>
          <a:p>
            <a:pPr marL="342900" indent="-342900">
              <a:buAutoNum type="alphaUcPeriod"/>
            </a:pPr>
            <a:endParaRPr lang="en-US" dirty="0"/>
          </a:p>
          <a:p>
            <a:pPr marL="342900" indent="-342900">
              <a:buAutoNum type="alphaUcPeriod"/>
            </a:pPr>
            <a:endParaRPr lang="en-US" dirty="0"/>
          </a:p>
          <a:p>
            <a:pPr marL="342900" indent="-342900">
              <a:buAutoNum type="alphaUcPeriod"/>
            </a:pPr>
            <a:endParaRPr lang="en-US" dirty="0"/>
          </a:p>
          <a:p>
            <a:pPr marL="342900" indent="-342900">
              <a:buAutoNum type="alphaUcPeriod"/>
            </a:pPr>
            <a:endParaRPr lang="en-US" dirty="0"/>
          </a:p>
        </p:txBody>
      </p:sp>
    </p:spTree>
    <p:custDataLst>
      <p:tags r:id="rId1"/>
    </p:custDataLst>
    <p:extLst>
      <p:ext uri="{BB962C8B-B14F-4D97-AF65-F5344CB8AC3E}">
        <p14:creationId xmlns:p14="http://schemas.microsoft.com/office/powerpoint/2010/main" val="10830719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sp>
        <p:nvSpPr>
          <p:cNvPr id="6" name="Subtitle 5"/>
          <p:cNvSpPr>
            <a:spLocks noGrp="1"/>
          </p:cNvSpPr>
          <p:nvPr>
            <p:ph type="subTitle" idx="1"/>
          </p:nvPr>
        </p:nvSpPr>
        <p:spPr>
          <a:xfrm>
            <a:off x="409486" y="1721922"/>
            <a:ext cx="4101553" cy="4435616"/>
          </a:xfrm>
        </p:spPr>
        <p:txBody>
          <a:bodyPr>
            <a:normAutofit/>
          </a:bodyPr>
          <a:lstStyle/>
          <a:p>
            <a:pPr marL="457200" indent="-457200">
              <a:buFont typeface="Arial" panose="020B0604020202020204" pitchFamily="34" charset="0"/>
              <a:buChar char="•"/>
            </a:pPr>
            <a:r>
              <a:rPr lang="en-US" sz="2800" dirty="0">
                <a:solidFill>
                  <a:schemeClr val="tx2">
                    <a:lumMod val="75000"/>
                    <a:lumOff val="25000"/>
                  </a:schemeClr>
                </a:solidFill>
              </a:rPr>
              <a:t>Planning department received a building plat at that address for a SFD</a:t>
            </a:r>
          </a:p>
          <a:p>
            <a:endParaRPr lang="en-US" sz="2800" dirty="0">
              <a:solidFill>
                <a:schemeClr val="tx2">
                  <a:lumMod val="75000"/>
                  <a:lumOff val="25000"/>
                </a:schemeClr>
              </a:solidFill>
            </a:endParaRPr>
          </a:p>
          <a:p>
            <a:pPr marL="457200" indent="-457200">
              <a:buFont typeface="Arial" panose="020B0604020202020204" pitchFamily="34" charset="0"/>
              <a:buChar char="•"/>
            </a:pPr>
            <a:r>
              <a:rPr lang="en-US" sz="2800" dirty="0">
                <a:solidFill>
                  <a:schemeClr val="tx2">
                    <a:lumMod val="75000"/>
                    <a:lumOff val="25000"/>
                  </a:schemeClr>
                </a:solidFill>
              </a:rPr>
              <a:t>Includes scope of construction to include LDA of about 30,000sqft. </a:t>
            </a:r>
          </a:p>
        </p:txBody>
      </p:sp>
      <p:grpSp>
        <p:nvGrpSpPr>
          <p:cNvPr id="4" name="Group 3" hidden="1"/>
          <p:cNvGrpSpPr/>
          <p:nvPr/>
        </p:nvGrpSpPr>
        <p:grpSpPr>
          <a:xfrm>
            <a:off x="499702" y="2078892"/>
            <a:ext cx="4011338" cy="3148428"/>
            <a:chOff x="499702" y="2078892"/>
            <a:chExt cx="4011338" cy="3148428"/>
          </a:xfrm>
        </p:grpSpPr>
        <p:pic>
          <p:nvPicPr>
            <p:cNvPr id="7" name="Picture 6"/>
            <p:cNvPicPr/>
            <p:nvPr/>
          </p:nvPicPr>
          <p:blipFill rotWithShape="1">
            <a:blip r:embed="rId4"/>
            <a:srcRect l="28738" t="29308" r="29885" b="13788"/>
            <a:stretch/>
          </p:blipFill>
          <p:spPr bwMode="auto">
            <a:xfrm>
              <a:off x="499702" y="2078892"/>
              <a:ext cx="4011338" cy="3148428"/>
            </a:xfrm>
            <a:prstGeom prst="rect">
              <a:avLst/>
            </a:prstGeom>
            <a:ln>
              <a:solidFill>
                <a:schemeClr val="tx1"/>
              </a:solidFill>
            </a:ln>
            <a:extLst>
              <a:ext uri="{53640926-AAD7-44D8-BBD7-CCE9431645EC}">
                <a14:shadowObscured xmlns:a14="http://schemas.microsoft.com/office/drawing/2010/main"/>
              </a:ext>
            </a:extLst>
          </p:spPr>
        </p:pic>
        <p:pic>
          <p:nvPicPr>
            <p:cNvPr id="1026" name="Picture 2" descr="Difference Between Email and Gmail | Difference Betwee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52678" y="2400243"/>
              <a:ext cx="2015929" cy="2004117"/>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Picture 7"/>
          <p:cNvPicPr>
            <a:picLocks noChangeAspect="1"/>
          </p:cNvPicPr>
          <p:nvPr/>
        </p:nvPicPr>
        <p:blipFill rotWithShape="1">
          <a:blip r:embed="rId6">
            <a:extLst>
              <a:ext uri="{28A0092B-C50C-407E-A947-70E740481C1C}">
                <a14:useLocalDpi xmlns:a14="http://schemas.microsoft.com/office/drawing/2010/main" val="0"/>
              </a:ext>
            </a:extLst>
          </a:blip>
          <a:srcRect l="1482"/>
          <a:stretch/>
        </p:blipFill>
        <p:spPr>
          <a:xfrm>
            <a:off x="4940135" y="1792313"/>
            <a:ext cx="3457105" cy="4099047"/>
          </a:xfrm>
          <a:prstGeom prst="rect">
            <a:avLst/>
          </a:prstGeom>
          <a:ln>
            <a:solidFill>
              <a:schemeClr val="tx1"/>
            </a:solidFill>
          </a:ln>
        </p:spPr>
      </p:pic>
      <p:sp>
        <p:nvSpPr>
          <p:cNvPr id="11" name="Title 1"/>
          <p:cNvSpPr>
            <a:spLocks noGrp="1"/>
          </p:cNvSpPr>
          <p:nvPr>
            <p:ph type="ctrTitle"/>
          </p:nvPr>
        </p:nvSpPr>
        <p:spPr>
          <a:xfrm>
            <a:off x="624840" y="313047"/>
            <a:ext cx="7772400" cy="942886"/>
          </a:xfrm>
        </p:spPr>
        <p:txBody>
          <a:bodyPr>
            <a:normAutofit/>
          </a:bodyPr>
          <a:lstStyle/>
          <a:p>
            <a:r>
              <a:rPr lang="en-US" sz="4000" u="sng"/>
              <a:t>Situation: Digging Deeper</a:t>
            </a:r>
          </a:p>
        </p:txBody>
      </p:sp>
      <p:pic>
        <p:nvPicPr>
          <p:cNvPr id="2" name="Picture 2">
            <a:extLst>
              <a:ext uri="{FF2B5EF4-FFF2-40B4-BE49-F238E27FC236}">
                <a16:creationId xmlns:a16="http://schemas.microsoft.com/office/drawing/2014/main" id="{09A32660-489F-BBB1-D9AC-FC882579458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15301" y="190763"/>
            <a:ext cx="1028699" cy="102869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40013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66667E-6 1.11111E-6 L 0.45017 0.00069 " pathEditMode="relative" rAng="0" ptsTypes="AA">
                                      <p:cBhvr>
                                        <p:cTn id="6" dur="2000" fill="hold"/>
                                        <p:tgtEl>
                                          <p:spTgt spid="4"/>
                                        </p:tgtEl>
                                        <p:attrNameLst>
                                          <p:attrName>ppt_x</p:attrName>
                                          <p:attrName>ppt_y</p:attrName>
                                        </p:attrNameLst>
                                      </p:cBhvr>
                                      <p:rCtr x="22500" y="23"/>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par>
                                <p:cTn id="20" presetID="10" presetClass="exit" presetSubtype="0" fill="hold" nodeType="with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7703" y="312031"/>
            <a:ext cx="5245809" cy="757413"/>
          </a:xfrm>
        </p:spPr>
        <p:txBody>
          <a:bodyPr>
            <a:normAutofit/>
          </a:bodyPr>
          <a:lstStyle/>
          <a:p>
            <a:r>
              <a:rPr lang="en-US" sz="4000" u="sng" dirty="0"/>
              <a:t>Single Family LDAs</a:t>
            </a:r>
          </a:p>
        </p:txBody>
      </p:sp>
      <p:sp>
        <p:nvSpPr>
          <p:cNvPr id="5" name="Text Placeholder 6"/>
          <p:cNvSpPr txBox="1">
            <a:spLocks/>
          </p:cNvSpPr>
          <p:nvPr/>
        </p:nvSpPr>
        <p:spPr>
          <a:xfrm>
            <a:off x="185616" y="613124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dirty="0">
                <a:solidFill>
                  <a:srgbClr val="195F91"/>
                </a:solidFill>
                <a:latin typeface="Gill Sans MT Condensed" panose="020B0506020104020203" pitchFamily="34" charset="0"/>
              </a:rPr>
              <a:t> | Regulated LDA | Exemption status |</a:t>
            </a:r>
          </a:p>
        </p:txBody>
      </p:sp>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r="14231"/>
          <a:stretch/>
        </p:blipFill>
        <p:spPr>
          <a:xfrm>
            <a:off x="347703" y="1545571"/>
            <a:ext cx="5048318" cy="3576633"/>
          </a:xfrm>
          <a:prstGeom prst="rect">
            <a:avLst/>
          </a:prstGeom>
        </p:spPr>
      </p:pic>
      <p:sp>
        <p:nvSpPr>
          <p:cNvPr id="6" name="TextBox 5"/>
          <p:cNvSpPr txBox="1"/>
          <p:nvPr/>
        </p:nvSpPr>
        <p:spPr>
          <a:xfrm>
            <a:off x="1066919" y="5371709"/>
            <a:ext cx="3609887" cy="646331"/>
          </a:xfrm>
          <a:prstGeom prst="rect">
            <a:avLst/>
          </a:prstGeom>
          <a:noFill/>
        </p:spPr>
        <p:txBody>
          <a:bodyPr wrap="square" rtlCol="0">
            <a:spAutoFit/>
          </a:bodyPr>
          <a:lstStyle/>
          <a:p>
            <a:r>
              <a:rPr lang="en-US" sz="3600">
                <a:latin typeface="Arial Rounded MT Bold" panose="020F0704030504030204" pitchFamily="34" charset="0"/>
                <a:sym typeface="Wingdings" panose="05000000000000000000" pitchFamily="2" charset="2"/>
              </a:rPr>
              <a:t></a:t>
            </a:r>
            <a:r>
              <a:rPr lang="en-US" sz="3600">
                <a:latin typeface="Arial Rounded MT Bold" panose="020F0704030504030204" pitchFamily="34" charset="0"/>
              </a:rPr>
              <a:t> </a:t>
            </a:r>
            <a:r>
              <a:rPr lang="en-US" sz="3600" i="1">
                <a:latin typeface="Arial Rounded MT Bold" panose="020F0704030504030204" pitchFamily="34" charset="0"/>
              </a:rPr>
              <a:t>Thoughts…</a:t>
            </a:r>
          </a:p>
        </p:txBody>
      </p:sp>
      <p:grpSp>
        <p:nvGrpSpPr>
          <p:cNvPr id="7" name="Group 6">
            <a:extLst>
              <a:ext uri="{FF2B5EF4-FFF2-40B4-BE49-F238E27FC236}">
                <a16:creationId xmlns:a16="http://schemas.microsoft.com/office/drawing/2014/main" id="{56C02C1C-DDF8-33BC-3CFF-4866DE2FFA2D}"/>
              </a:ext>
            </a:extLst>
          </p:cNvPr>
          <p:cNvGrpSpPr/>
          <p:nvPr/>
        </p:nvGrpSpPr>
        <p:grpSpPr>
          <a:xfrm>
            <a:off x="5519028" y="782218"/>
            <a:ext cx="3624972" cy="4260479"/>
            <a:chOff x="5412478" y="673640"/>
            <a:chExt cx="3624972" cy="4260479"/>
          </a:xfrm>
        </p:grpSpPr>
        <p:sp>
          <p:nvSpPr>
            <p:cNvPr id="3" name="TextBox 2"/>
            <p:cNvSpPr txBox="1"/>
            <p:nvPr/>
          </p:nvSpPr>
          <p:spPr>
            <a:xfrm>
              <a:off x="5412478" y="673640"/>
              <a:ext cx="3051544" cy="461665"/>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tx2">
                      <a:lumMod val="75000"/>
                      <a:lumOff val="25000"/>
                    </a:schemeClr>
                  </a:solidFill>
                </a:rPr>
                <a:t>Private Property</a:t>
              </a:r>
            </a:p>
          </p:txBody>
        </p:sp>
        <p:sp>
          <p:nvSpPr>
            <p:cNvPr id="8" name="TextBox 7"/>
            <p:cNvSpPr txBox="1"/>
            <p:nvPr/>
          </p:nvSpPr>
          <p:spPr>
            <a:xfrm>
              <a:off x="5412478" y="1207510"/>
              <a:ext cx="3504784" cy="830997"/>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tx2">
                      <a:lumMod val="75000"/>
                      <a:lumOff val="25000"/>
                    </a:schemeClr>
                  </a:solidFill>
                </a:rPr>
                <a:t>LDA &lt; 1 acre (building plat)</a:t>
              </a:r>
            </a:p>
          </p:txBody>
        </p:sp>
        <p:sp>
          <p:nvSpPr>
            <p:cNvPr id="4" name="TextBox 3"/>
            <p:cNvSpPr txBox="1"/>
            <p:nvPr/>
          </p:nvSpPr>
          <p:spPr>
            <a:xfrm>
              <a:off x="5412478" y="2163802"/>
              <a:ext cx="3624972" cy="830997"/>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tx2">
                      <a:lumMod val="75000"/>
                      <a:lumOff val="25000"/>
                    </a:schemeClr>
                  </a:solidFill>
                </a:rPr>
                <a:t>ESC plan LDA Threshold *                </a:t>
              </a:r>
              <a:r>
                <a:rPr lang="en-US" sz="2400" u="sng" dirty="0">
                  <a:solidFill>
                    <a:schemeClr val="tx2">
                      <a:lumMod val="75000"/>
                      <a:lumOff val="25000"/>
                    </a:schemeClr>
                  </a:solidFill>
                </a:rPr>
                <a:t>&gt;</a:t>
              </a:r>
              <a:r>
                <a:rPr lang="en-US" sz="2400" dirty="0">
                  <a:solidFill>
                    <a:schemeClr val="tx2">
                      <a:lumMod val="75000"/>
                      <a:lumOff val="25000"/>
                    </a:schemeClr>
                  </a:solidFill>
                </a:rPr>
                <a:t> 10,000 </a:t>
              </a:r>
              <a:r>
                <a:rPr lang="en-US" sz="2400" dirty="0" err="1">
                  <a:solidFill>
                    <a:schemeClr val="tx2">
                      <a:lumMod val="75000"/>
                      <a:lumOff val="25000"/>
                    </a:schemeClr>
                  </a:solidFill>
                </a:rPr>
                <a:t>sqft</a:t>
              </a:r>
              <a:endParaRPr lang="en-US" sz="2400" u="sng" dirty="0">
                <a:solidFill>
                  <a:schemeClr val="tx2">
                    <a:lumMod val="75000"/>
                    <a:lumOff val="25000"/>
                  </a:schemeClr>
                </a:solidFill>
              </a:endParaRPr>
            </a:p>
          </p:txBody>
        </p:sp>
        <p:sp>
          <p:nvSpPr>
            <p:cNvPr id="10" name="TextBox 9"/>
            <p:cNvSpPr txBox="1"/>
            <p:nvPr/>
          </p:nvSpPr>
          <p:spPr>
            <a:xfrm>
              <a:off x="5412478" y="3123576"/>
              <a:ext cx="3452233" cy="830997"/>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tx2">
                      <a:lumMod val="75000"/>
                      <a:lumOff val="25000"/>
                    </a:schemeClr>
                  </a:solidFill>
                </a:rPr>
                <a:t>CBPA LDA Threshold *              </a:t>
              </a:r>
              <a:r>
                <a:rPr lang="en-US" sz="2400" u="sng" dirty="0">
                  <a:solidFill>
                    <a:schemeClr val="tx2">
                      <a:lumMod val="75000"/>
                      <a:lumOff val="25000"/>
                    </a:schemeClr>
                  </a:solidFill>
                </a:rPr>
                <a:t>&gt;</a:t>
              </a:r>
              <a:r>
                <a:rPr lang="en-US" sz="2400" dirty="0">
                  <a:solidFill>
                    <a:schemeClr val="tx2">
                      <a:lumMod val="75000"/>
                      <a:lumOff val="25000"/>
                    </a:schemeClr>
                  </a:solidFill>
                </a:rPr>
                <a:t> 2,500 </a:t>
              </a:r>
              <a:r>
                <a:rPr lang="en-US" sz="2400" dirty="0" err="1">
                  <a:solidFill>
                    <a:schemeClr val="tx2">
                      <a:lumMod val="75000"/>
                      <a:lumOff val="25000"/>
                    </a:schemeClr>
                  </a:solidFill>
                </a:rPr>
                <a:t>sqft</a:t>
              </a:r>
              <a:endParaRPr lang="en-US" sz="2400" u="sng" dirty="0">
                <a:solidFill>
                  <a:schemeClr val="tx2">
                    <a:lumMod val="75000"/>
                    <a:lumOff val="25000"/>
                  </a:schemeClr>
                </a:solidFill>
              </a:endParaRPr>
            </a:p>
          </p:txBody>
        </p:sp>
        <p:sp>
          <p:nvSpPr>
            <p:cNvPr id="9" name="TextBox 8"/>
            <p:cNvSpPr txBox="1"/>
            <p:nvPr/>
          </p:nvSpPr>
          <p:spPr>
            <a:xfrm>
              <a:off x="5412478" y="4103122"/>
              <a:ext cx="3572422" cy="830997"/>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tx2">
                      <a:lumMod val="75000"/>
                      <a:lumOff val="25000"/>
                    </a:schemeClr>
                  </a:solidFill>
                </a:rPr>
                <a:t>More stringent ordinance</a:t>
              </a:r>
            </a:p>
          </p:txBody>
        </p:sp>
      </p:grpSp>
      <p:sp>
        <p:nvSpPr>
          <p:cNvPr id="14" name="TextBox 13">
            <a:extLst>
              <a:ext uri="{FF2B5EF4-FFF2-40B4-BE49-F238E27FC236}">
                <a16:creationId xmlns:a16="http://schemas.microsoft.com/office/drawing/2014/main" id="{D28ECB33-CBB2-1C2C-55FB-3858954BC105}"/>
              </a:ext>
            </a:extLst>
          </p:cNvPr>
          <p:cNvSpPr txBox="1"/>
          <p:nvPr/>
        </p:nvSpPr>
        <p:spPr>
          <a:xfrm>
            <a:off x="5606122" y="5171474"/>
            <a:ext cx="3398234" cy="830997"/>
          </a:xfrm>
          <a:prstGeom prst="rect">
            <a:avLst/>
          </a:prstGeom>
          <a:noFill/>
        </p:spPr>
        <p:txBody>
          <a:bodyPr wrap="square" rtlCol="0">
            <a:spAutoFit/>
          </a:bodyPr>
          <a:lstStyle/>
          <a:p>
            <a:pPr algn="r"/>
            <a:r>
              <a:rPr lang="en-US" sz="2400" dirty="0">
                <a:solidFill>
                  <a:schemeClr val="tx2">
                    <a:lumMod val="75000"/>
                    <a:lumOff val="25000"/>
                  </a:schemeClr>
                </a:solidFill>
              </a:rPr>
              <a:t>* Water quantity compliance required</a:t>
            </a:r>
          </a:p>
        </p:txBody>
      </p:sp>
      <p:sp>
        <p:nvSpPr>
          <p:cNvPr id="11" name="Rectangle: Rounded Corners 10">
            <a:extLst>
              <a:ext uri="{FF2B5EF4-FFF2-40B4-BE49-F238E27FC236}">
                <a16:creationId xmlns:a16="http://schemas.microsoft.com/office/drawing/2014/main" id="{A93AFE07-6D27-91BC-6DB9-08DEB6D22AA2}"/>
              </a:ext>
            </a:extLst>
          </p:cNvPr>
          <p:cNvSpPr/>
          <p:nvPr/>
        </p:nvSpPr>
        <p:spPr>
          <a:xfrm>
            <a:off x="8083750" y="128853"/>
            <a:ext cx="940062" cy="934837"/>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sz="3600" b="1" dirty="0"/>
              <a:t>4D</a:t>
            </a:r>
          </a:p>
        </p:txBody>
      </p:sp>
    </p:spTree>
    <p:custDataLst>
      <p:tags r:id="rId1"/>
    </p:custDataLst>
    <p:extLst>
      <p:ext uri="{BB962C8B-B14F-4D97-AF65-F5344CB8AC3E}">
        <p14:creationId xmlns:p14="http://schemas.microsoft.com/office/powerpoint/2010/main" val="4249089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rcRect l="10966" r="10966"/>
          <a:stretch/>
        </p:blipFill>
        <p:spPr>
          <a:xfrm>
            <a:off x="3781266" y="319693"/>
            <a:ext cx="4334035" cy="3212947"/>
          </a:xfrm>
          <a:prstGeom prst="rect">
            <a:avLst/>
          </a:prstGeom>
          <a:ln w="3175">
            <a:solidFill>
              <a:schemeClr val="tx1"/>
            </a:solidFill>
          </a:ln>
        </p:spPr>
      </p:pic>
      <p:sp>
        <p:nvSpPr>
          <p:cNvPr id="8" name="TextBox 7"/>
          <p:cNvSpPr txBox="1"/>
          <p:nvPr/>
        </p:nvSpPr>
        <p:spPr>
          <a:xfrm>
            <a:off x="217529" y="982279"/>
            <a:ext cx="3496062" cy="4031873"/>
          </a:xfrm>
          <a:prstGeom prst="rect">
            <a:avLst/>
          </a:prstGeom>
          <a:noFill/>
          <a:ln>
            <a:noFill/>
          </a:ln>
        </p:spPr>
        <p:txBody>
          <a:bodyPr wrap="square" rtlCol="0">
            <a:spAutoFit/>
          </a:bodyPr>
          <a:lstStyle/>
          <a:p>
            <a:r>
              <a:rPr lang="en-US" sz="3200" b="1" dirty="0">
                <a:solidFill>
                  <a:schemeClr val="tx2">
                    <a:lumMod val="75000"/>
                    <a:lumOff val="25000"/>
                  </a:schemeClr>
                </a:solidFill>
              </a:rPr>
              <a:t>Further Inspection          </a:t>
            </a:r>
            <a:endParaRPr lang="en-US" sz="2800" b="1" dirty="0">
              <a:solidFill>
                <a:schemeClr val="tx2">
                  <a:lumMod val="75000"/>
                  <a:lumOff val="25000"/>
                </a:schemeClr>
              </a:solidFill>
            </a:endParaRPr>
          </a:p>
          <a:p>
            <a:pPr marL="342900" indent="-342900">
              <a:buFontTx/>
              <a:buChar char="-"/>
            </a:pPr>
            <a:r>
              <a:rPr lang="en-US" sz="2800" dirty="0">
                <a:solidFill>
                  <a:schemeClr val="tx2">
                    <a:lumMod val="75000"/>
                    <a:lumOff val="25000"/>
                  </a:schemeClr>
                </a:solidFill>
              </a:rPr>
              <a:t>Preliminary grading plan submitted                              prior (not approved)</a:t>
            </a:r>
          </a:p>
          <a:p>
            <a:endParaRPr lang="en-US" sz="2800" dirty="0">
              <a:solidFill>
                <a:schemeClr val="tx2">
                  <a:lumMod val="75000"/>
                  <a:lumOff val="25000"/>
                </a:schemeClr>
              </a:solidFill>
            </a:endParaRPr>
          </a:p>
          <a:p>
            <a:pPr marL="342900" indent="-342900">
              <a:buFontTx/>
              <a:buChar char="-"/>
            </a:pPr>
            <a:r>
              <a:rPr lang="en-US" sz="2800" dirty="0">
                <a:solidFill>
                  <a:schemeClr val="tx2">
                    <a:lumMod val="75000"/>
                    <a:lumOff val="25000"/>
                  </a:schemeClr>
                </a:solidFill>
              </a:rPr>
              <a:t>Separate developers moving forward with single lot builds</a:t>
            </a:r>
          </a:p>
          <a:p>
            <a:pPr marL="342900" indent="-342900">
              <a:buFontTx/>
              <a:buChar char="-"/>
            </a:pPr>
            <a:endParaRPr lang="en-US" sz="2800" dirty="0">
              <a:solidFill>
                <a:schemeClr val="tx2">
                  <a:lumMod val="75000"/>
                  <a:lumOff val="25000"/>
                </a:schemeClr>
              </a:solidFill>
            </a:endParaRPr>
          </a:p>
        </p:txBody>
      </p:sp>
      <p:sp>
        <p:nvSpPr>
          <p:cNvPr id="9" name="TextBox 8"/>
          <p:cNvSpPr txBox="1"/>
          <p:nvPr/>
        </p:nvSpPr>
        <p:spPr>
          <a:xfrm>
            <a:off x="239943" y="4752542"/>
            <a:ext cx="4126639" cy="523220"/>
          </a:xfrm>
          <a:prstGeom prst="rect">
            <a:avLst/>
          </a:prstGeom>
          <a:noFill/>
        </p:spPr>
        <p:txBody>
          <a:bodyPr wrap="square" rtlCol="0">
            <a:spAutoFit/>
          </a:bodyPr>
          <a:lstStyle/>
          <a:p>
            <a:pPr marL="342900" indent="-342900">
              <a:buFontTx/>
              <a:buChar char="-"/>
            </a:pPr>
            <a:r>
              <a:rPr lang="en-US" sz="2800" dirty="0">
                <a:solidFill>
                  <a:schemeClr val="tx2">
                    <a:lumMod val="75000"/>
                    <a:lumOff val="25000"/>
                  </a:schemeClr>
                </a:solidFill>
              </a:rPr>
              <a:t>No utility infrastructure</a:t>
            </a:r>
          </a:p>
        </p:txBody>
      </p:sp>
      <p:pic>
        <p:nvPicPr>
          <p:cNvPr id="4" name="Picture 2">
            <a:extLst>
              <a:ext uri="{FF2B5EF4-FFF2-40B4-BE49-F238E27FC236}">
                <a16:creationId xmlns:a16="http://schemas.microsoft.com/office/drawing/2014/main" id="{5F3EB792-D5DC-6FD4-88DD-66A1CEA763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15301" y="190763"/>
            <a:ext cx="1028699" cy="102869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4901" t="11291" r="9317"/>
          <a:stretch/>
        </p:blipFill>
        <p:spPr>
          <a:xfrm>
            <a:off x="4825968" y="2938971"/>
            <a:ext cx="3894364" cy="3060066"/>
          </a:xfrm>
          <a:prstGeom prst="rect">
            <a:avLst/>
          </a:prstGeom>
          <a:ln>
            <a:solidFill>
              <a:schemeClr val="tx1">
                <a:lumMod val="95000"/>
                <a:lumOff val="5000"/>
              </a:schemeClr>
            </a:solidFill>
          </a:ln>
        </p:spPr>
      </p:pic>
      <p:sp>
        <p:nvSpPr>
          <p:cNvPr id="10" name="TextBox 9">
            <a:extLst>
              <a:ext uri="{FF2B5EF4-FFF2-40B4-BE49-F238E27FC236}">
                <a16:creationId xmlns:a16="http://schemas.microsoft.com/office/drawing/2014/main" id="{E055577B-0D25-6A35-C584-47D5D9E19871}"/>
              </a:ext>
            </a:extLst>
          </p:cNvPr>
          <p:cNvSpPr txBox="1"/>
          <p:nvPr/>
        </p:nvSpPr>
        <p:spPr>
          <a:xfrm>
            <a:off x="657893" y="5203799"/>
            <a:ext cx="1411576" cy="523220"/>
          </a:xfrm>
          <a:prstGeom prst="rect">
            <a:avLst/>
          </a:prstGeom>
          <a:noFill/>
        </p:spPr>
        <p:txBody>
          <a:bodyPr wrap="square" rtlCol="0">
            <a:spAutoFit/>
          </a:bodyPr>
          <a:lstStyle/>
          <a:p>
            <a:r>
              <a:rPr lang="en-US" sz="2800" dirty="0">
                <a:solidFill>
                  <a:schemeClr val="tx2">
                    <a:lumMod val="75000"/>
                    <a:lumOff val="25000"/>
                  </a:schemeClr>
                </a:solidFill>
              </a:rPr>
              <a:t>…..yet</a:t>
            </a:r>
          </a:p>
        </p:txBody>
      </p:sp>
    </p:spTree>
    <p:custDataLst>
      <p:tags r:id="rId1"/>
    </p:custDataLst>
    <p:extLst>
      <p:ext uri="{BB962C8B-B14F-4D97-AF65-F5344CB8AC3E}">
        <p14:creationId xmlns:p14="http://schemas.microsoft.com/office/powerpoint/2010/main" val="3073083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entr" presetSubtype="0" fill="hold" nodeType="withEffect">
                                  <p:stCondLst>
                                    <p:cond delay="5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1+#ppt_w/2"/>
                                          </p:val>
                                        </p:tav>
                                        <p:tav tm="100000">
                                          <p:val>
                                            <p:strVal val="#ppt_x"/>
                                          </p:val>
                                        </p:tav>
                                      </p:tavLst>
                                    </p:anim>
                                    <p:anim calcmode="lin" valueType="num">
                                      <p:cBhvr additive="base">
                                        <p:cTn id="18" dur="1000" fill="hold"/>
                                        <p:tgtEl>
                                          <p:spTgt spid="7"/>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rcRect l="10966" r="10966"/>
          <a:stretch/>
        </p:blipFill>
        <p:spPr>
          <a:xfrm>
            <a:off x="3781266" y="319693"/>
            <a:ext cx="4334035" cy="3212947"/>
          </a:xfrm>
          <a:prstGeom prst="rect">
            <a:avLst/>
          </a:prstGeom>
          <a:ln w="3175">
            <a:solidFill>
              <a:schemeClr val="tx1"/>
            </a:solidFill>
          </a:ln>
        </p:spPr>
      </p:pic>
      <p:sp>
        <p:nvSpPr>
          <p:cNvPr id="8" name="TextBox 7"/>
          <p:cNvSpPr txBox="1"/>
          <p:nvPr/>
        </p:nvSpPr>
        <p:spPr>
          <a:xfrm>
            <a:off x="279429" y="188578"/>
            <a:ext cx="3343113" cy="4216539"/>
          </a:xfrm>
          <a:prstGeom prst="rect">
            <a:avLst/>
          </a:prstGeom>
          <a:noFill/>
          <a:ln>
            <a:noFill/>
          </a:ln>
        </p:spPr>
        <p:txBody>
          <a:bodyPr wrap="square" rtlCol="0">
            <a:spAutoFit/>
          </a:bodyPr>
          <a:lstStyle/>
          <a:p>
            <a:r>
              <a:rPr lang="en-US" sz="2800" b="1" dirty="0">
                <a:solidFill>
                  <a:schemeClr val="tx2">
                    <a:lumMod val="75000"/>
                    <a:lumOff val="25000"/>
                  </a:schemeClr>
                </a:solidFill>
              </a:rPr>
              <a:t>Further Inspection          </a:t>
            </a:r>
            <a:endParaRPr lang="en-US" sz="2400" b="1" dirty="0">
              <a:solidFill>
                <a:schemeClr val="tx2">
                  <a:lumMod val="75000"/>
                  <a:lumOff val="25000"/>
                </a:schemeClr>
              </a:solidFill>
            </a:endParaRPr>
          </a:p>
          <a:p>
            <a:pPr marL="342900" indent="-342900">
              <a:buFontTx/>
              <a:buChar char="-"/>
            </a:pPr>
            <a:r>
              <a:rPr lang="en-US" sz="2400" dirty="0">
                <a:solidFill>
                  <a:schemeClr val="tx2">
                    <a:lumMod val="75000"/>
                    <a:lumOff val="25000"/>
                  </a:schemeClr>
                </a:solidFill>
              </a:rPr>
              <a:t>Preliminary grading plan submitted                              prior (not approved)</a:t>
            </a:r>
          </a:p>
          <a:p>
            <a:endParaRPr lang="en-US" sz="2400" dirty="0">
              <a:solidFill>
                <a:schemeClr val="tx2">
                  <a:lumMod val="75000"/>
                  <a:lumOff val="25000"/>
                </a:schemeClr>
              </a:solidFill>
            </a:endParaRPr>
          </a:p>
          <a:p>
            <a:pPr marL="342900" indent="-342900">
              <a:buFontTx/>
              <a:buChar char="-"/>
            </a:pPr>
            <a:r>
              <a:rPr lang="en-US" sz="2400" dirty="0">
                <a:solidFill>
                  <a:schemeClr val="tx2">
                    <a:lumMod val="75000"/>
                    <a:lumOff val="25000"/>
                  </a:schemeClr>
                </a:solidFill>
              </a:rPr>
              <a:t>Separate developers moving forward with single lot builds</a:t>
            </a:r>
          </a:p>
          <a:p>
            <a:endParaRPr lang="en-US" sz="2400" dirty="0">
              <a:solidFill>
                <a:schemeClr val="tx2">
                  <a:lumMod val="75000"/>
                  <a:lumOff val="25000"/>
                </a:schemeClr>
              </a:solidFill>
            </a:endParaRPr>
          </a:p>
          <a:p>
            <a:pPr marL="342900" indent="-342900">
              <a:buFontTx/>
              <a:buChar char="-"/>
            </a:pPr>
            <a:endParaRPr lang="en-US" sz="2400" dirty="0">
              <a:solidFill>
                <a:schemeClr val="tx2">
                  <a:lumMod val="75000"/>
                  <a:lumOff val="25000"/>
                </a:schemeClr>
              </a:solidFill>
            </a:endParaRPr>
          </a:p>
          <a:p>
            <a:pPr marL="342900" indent="-342900">
              <a:buFontTx/>
              <a:buChar char="-"/>
            </a:pPr>
            <a:endParaRPr lang="en-US" sz="2400" dirty="0">
              <a:solidFill>
                <a:schemeClr val="tx2">
                  <a:lumMod val="75000"/>
                  <a:lumOff val="25000"/>
                </a:schemeClr>
              </a:solidFill>
            </a:endParaRPr>
          </a:p>
        </p:txBody>
      </p:sp>
      <p:sp>
        <p:nvSpPr>
          <p:cNvPr id="9" name="TextBox 8"/>
          <p:cNvSpPr txBox="1"/>
          <p:nvPr/>
        </p:nvSpPr>
        <p:spPr>
          <a:xfrm>
            <a:off x="279429" y="3539389"/>
            <a:ext cx="4126639" cy="461665"/>
          </a:xfrm>
          <a:prstGeom prst="rect">
            <a:avLst/>
          </a:prstGeom>
          <a:noFill/>
        </p:spPr>
        <p:txBody>
          <a:bodyPr wrap="square" rtlCol="0">
            <a:spAutoFit/>
          </a:bodyPr>
          <a:lstStyle/>
          <a:p>
            <a:pPr marL="342900" indent="-342900">
              <a:buFontTx/>
              <a:buChar char="-"/>
            </a:pPr>
            <a:r>
              <a:rPr lang="en-US" sz="2400" dirty="0">
                <a:solidFill>
                  <a:schemeClr val="tx2">
                    <a:lumMod val="75000"/>
                    <a:lumOff val="25000"/>
                  </a:schemeClr>
                </a:solidFill>
              </a:rPr>
              <a:t>No utility infrastructure</a:t>
            </a:r>
          </a:p>
        </p:txBody>
      </p:sp>
      <p:pic>
        <p:nvPicPr>
          <p:cNvPr id="4" name="Picture 2">
            <a:extLst>
              <a:ext uri="{FF2B5EF4-FFF2-40B4-BE49-F238E27FC236}">
                <a16:creationId xmlns:a16="http://schemas.microsoft.com/office/drawing/2014/main" id="{5F3EB792-D5DC-6FD4-88DD-66A1CEA763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15301" y="190763"/>
            <a:ext cx="1028699" cy="1028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79A7CB13-432B-6D9E-8C33-1BCF93BA5384}"/>
              </a:ext>
            </a:extLst>
          </p:cNvPr>
          <p:cNvSpPr/>
          <p:nvPr/>
        </p:nvSpPr>
        <p:spPr>
          <a:xfrm>
            <a:off x="3781266" y="319693"/>
            <a:ext cx="4334035" cy="3212947"/>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4901" t="11291" r="9317"/>
          <a:stretch/>
        </p:blipFill>
        <p:spPr>
          <a:xfrm>
            <a:off x="4825968" y="2938971"/>
            <a:ext cx="3894364" cy="3060066"/>
          </a:xfrm>
          <a:prstGeom prst="rect">
            <a:avLst/>
          </a:prstGeom>
          <a:ln>
            <a:solidFill>
              <a:schemeClr val="tx1">
                <a:lumMod val="95000"/>
                <a:lumOff val="5000"/>
              </a:schemeClr>
            </a:solidFill>
          </a:ln>
        </p:spPr>
      </p:pic>
      <p:sp>
        <p:nvSpPr>
          <p:cNvPr id="10" name="TextBox 9">
            <a:extLst>
              <a:ext uri="{FF2B5EF4-FFF2-40B4-BE49-F238E27FC236}">
                <a16:creationId xmlns:a16="http://schemas.microsoft.com/office/drawing/2014/main" id="{E055577B-0D25-6A35-C584-47D5D9E19871}"/>
              </a:ext>
            </a:extLst>
          </p:cNvPr>
          <p:cNvSpPr txBox="1"/>
          <p:nvPr/>
        </p:nvSpPr>
        <p:spPr>
          <a:xfrm>
            <a:off x="539409" y="3972187"/>
            <a:ext cx="1411576" cy="461665"/>
          </a:xfrm>
          <a:prstGeom prst="rect">
            <a:avLst/>
          </a:prstGeom>
          <a:noFill/>
        </p:spPr>
        <p:txBody>
          <a:bodyPr wrap="square" rtlCol="0">
            <a:spAutoFit/>
          </a:bodyPr>
          <a:lstStyle/>
          <a:p>
            <a:r>
              <a:rPr lang="en-US" sz="2400" dirty="0">
                <a:solidFill>
                  <a:schemeClr val="tx2">
                    <a:lumMod val="75000"/>
                    <a:lumOff val="25000"/>
                  </a:schemeClr>
                </a:solidFill>
              </a:rPr>
              <a:t>…..yet</a:t>
            </a:r>
          </a:p>
        </p:txBody>
      </p:sp>
      <p:sp>
        <p:nvSpPr>
          <p:cNvPr id="12" name="Rectangle 11">
            <a:extLst>
              <a:ext uri="{FF2B5EF4-FFF2-40B4-BE49-F238E27FC236}">
                <a16:creationId xmlns:a16="http://schemas.microsoft.com/office/drawing/2014/main" id="{37074AD2-1282-C502-6C2C-A84F5DC637F1}"/>
              </a:ext>
            </a:extLst>
          </p:cNvPr>
          <p:cNvSpPr/>
          <p:nvPr/>
        </p:nvSpPr>
        <p:spPr>
          <a:xfrm>
            <a:off x="4825968" y="2938971"/>
            <a:ext cx="3894364" cy="3060066"/>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0A20F820-AE81-5642-5231-375118948B9D}"/>
              </a:ext>
            </a:extLst>
          </p:cNvPr>
          <p:cNvPicPr>
            <a:picLocks noChangeAspect="1"/>
          </p:cNvPicPr>
          <p:nvPr/>
        </p:nvPicPr>
        <p:blipFill>
          <a:blip r:embed="rId7">
            <a:extLst>
              <a:ext uri="{28A0092B-C50C-407E-A947-70E740481C1C}">
                <a14:useLocalDpi xmlns:a14="http://schemas.microsoft.com/office/drawing/2010/main" val="0"/>
              </a:ext>
            </a:extLst>
          </a:blip>
          <a:srcRect l="17403" r="17403"/>
          <a:stretch/>
        </p:blipFill>
        <p:spPr>
          <a:xfrm>
            <a:off x="4357973" y="148086"/>
            <a:ext cx="3180621" cy="3771223"/>
          </a:xfrm>
          <a:prstGeom prst="rect">
            <a:avLst/>
          </a:prstGeom>
          <a:ln>
            <a:solidFill>
              <a:schemeClr val="tx1"/>
            </a:solidFill>
          </a:ln>
        </p:spPr>
      </p:pic>
      <p:pic>
        <p:nvPicPr>
          <p:cNvPr id="15" name="Picture 14" descr="Diagram, schematic&#10;&#10;Description automatically generated">
            <a:extLst>
              <a:ext uri="{FF2B5EF4-FFF2-40B4-BE49-F238E27FC236}">
                <a16:creationId xmlns:a16="http://schemas.microsoft.com/office/drawing/2014/main" id="{C4B2B999-123A-E906-6610-425677F0AC7A}"/>
              </a:ext>
            </a:extLst>
          </p:cNvPr>
          <p:cNvPicPr>
            <a:picLocks noChangeAspect="1"/>
          </p:cNvPicPr>
          <p:nvPr/>
        </p:nvPicPr>
        <p:blipFill rotWithShape="1">
          <a:blip r:embed="rId8">
            <a:extLst>
              <a:ext uri="{28A0092B-C50C-407E-A947-70E740481C1C}">
                <a14:useLocalDpi xmlns:a14="http://schemas.microsoft.com/office/drawing/2010/main" val="0"/>
              </a:ext>
            </a:extLst>
          </a:blip>
          <a:srcRect l="1053" t="1901" r="27632" b="1901"/>
          <a:stretch/>
        </p:blipFill>
        <p:spPr>
          <a:xfrm>
            <a:off x="4808366" y="2363162"/>
            <a:ext cx="4087310" cy="3715126"/>
          </a:xfrm>
          <a:prstGeom prst="rect">
            <a:avLst/>
          </a:prstGeom>
          <a:ln>
            <a:solidFill>
              <a:schemeClr val="tx1"/>
            </a:solidFill>
          </a:ln>
        </p:spPr>
      </p:pic>
      <p:sp>
        <p:nvSpPr>
          <p:cNvPr id="17" name="TextBox 16">
            <a:extLst>
              <a:ext uri="{FF2B5EF4-FFF2-40B4-BE49-F238E27FC236}">
                <a16:creationId xmlns:a16="http://schemas.microsoft.com/office/drawing/2014/main" id="{9F89260A-C082-0D90-63F3-C0FC10C83C58}"/>
              </a:ext>
            </a:extLst>
          </p:cNvPr>
          <p:cNvSpPr txBox="1"/>
          <p:nvPr/>
        </p:nvSpPr>
        <p:spPr>
          <a:xfrm>
            <a:off x="280281" y="4548253"/>
            <a:ext cx="4352741" cy="1569660"/>
          </a:xfrm>
          <a:prstGeom prst="rect">
            <a:avLst/>
          </a:prstGeom>
          <a:noFill/>
        </p:spPr>
        <p:txBody>
          <a:bodyPr wrap="square" rtlCol="0">
            <a:spAutoFit/>
          </a:bodyPr>
          <a:lstStyle/>
          <a:p>
            <a:pPr marL="342900" indent="-342900">
              <a:buFontTx/>
              <a:buChar char="-"/>
            </a:pPr>
            <a:r>
              <a:rPr lang="en-US" sz="2400" dirty="0">
                <a:solidFill>
                  <a:schemeClr val="tx2">
                    <a:lumMod val="75000"/>
                    <a:lumOff val="25000"/>
                  </a:schemeClr>
                </a:solidFill>
              </a:rPr>
              <a:t>Utility Dept. has preliminary infrastructure plan showing service connection to main water line excavation project</a:t>
            </a:r>
          </a:p>
        </p:txBody>
      </p:sp>
    </p:spTree>
    <p:custDataLst>
      <p:tags r:id="rId1"/>
    </p:custDataLst>
    <p:extLst>
      <p:ext uri="{BB962C8B-B14F-4D97-AF65-F5344CB8AC3E}">
        <p14:creationId xmlns:p14="http://schemas.microsoft.com/office/powerpoint/2010/main" val="1039326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2" presetClass="entr" presetSubtype="2"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1+#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rcRect l="10966" r="10966"/>
          <a:stretch/>
        </p:blipFill>
        <p:spPr>
          <a:xfrm>
            <a:off x="3781266" y="319693"/>
            <a:ext cx="4334035" cy="3212947"/>
          </a:xfrm>
          <a:prstGeom prst="rect">
            <a:avLst/>
          </a:prstGeom>
          <a:ln w="3175">
            <a:solidFill>
              <a:schemeClr val="tx1"/>
            </a:solidFill>
          </a:ln>
        </p:spPr>
      </p:pic>
      <p:sp>
        <p:nvSpPr>
          <p:cNvPr id="8" name="TextBox 7"/>
          <p:cNvSpPr txBox="1"/>
          <p:nvPr/>
        </p:nvSpPr>
        <p:spPr>
          <a:xfrm>
            <a:off x="263693" y="276116"/>
            <a:ext cx="3258263" cy="1692771"/>
          </a:xfrm>
          <a:prstGeom prst="rect">
            <a:avLst/>
          </a:prstGeom>
          <a:noFill/>
          <a:ln>
            <a:noFill/>
          </a:ln>
        </p:spPr>
        <p:txBody>
          <a:bodyPr wrap="square" rtlCol="0">
            <a:spAutoFit/>
          </a:bodyPr>
          <a:lstStyle/>
          <a:p>
            <a:r>
              <a:rPr lang="en-US" sz="3200" b="1" dirty="0">
                <a:solidFill>
                  <a:schemeClr val="tx2">
                    <a:lumMod val="75000"/>
                    <a:lumOff val="25000"/>
                  </a:schemeClr>
                </a:solidFill>
              </a:rPr>
              <a:t>Further</a:t>
            </a:r>
            <a:r>
              <a:rPr lang="en-US" sz="2800" b="1" dirty="0">
                <a:solidFill>
                  <a:schemeClr val="tx2">
                    <a:lumMod val="75000"/>
                    <a:lumOff val="25000"/>
                  </a:schemeClr>
                </a:solidFill>
              </a:rPr>
              <a:t> Inspection          </a:t>
            </a:r>
            <a:endParaRPr lang="en-US" sz="2400" b="1" dirty="0">
              <a:solidFill>
                <a:schemeClr val="tx2">
                  <a:lumMod val="75000"/>
                  <a:lumOff val="25000"/>
                </a:schemeClr>
              </a:solidFill>
            </a:endParaRPr>
          </a:p>
          <a:p>
            <a:endParaRPr lang="en-US" sz="2400" dirty="0">
              <a:solidFill>
                <a:schemeClr val="tx2">
                  <a:lumMod val="75000"/>
                  <a:lumOff val="25000"/>
                </a:schemeClr>
              </a:solidFill>
            </a:endParaRPr>
          </a:p>
          <a:p>
            <a:pPr marL="342900" indent="-342900">
              <a:buFontTx/>
              <a:buChar char="-"/>
            </a:pPr>
            <a:endParaRPr lang="en-US" sz="2400" dirty="0">
              <a:solidFill>
                <a:schemeClr val="tx2">
                  <a:lumMod val="75000"/>
                  <a:lumOff val="25000"/>
                </a:schemeClr>
              </a:solidFill>
            </a:endParaRPr>
          </a:p>
          <a:p>
            <a:pPr marL="342900" indent="-342900">
              <a:buFontTx/>
              <a:buChar char="-"/>
            </a:pPr>
            <a:endParaRPr lang="en-US" sz="2400" dirty="0">
              <a:solidFill>
                <a:schemeClr val="tx2">
                  <a:lumMod val="75000"/>
                  <a:lumOff val="25000"/>
                </a:schemeClr>
              </a:solidFill>
            </a:endParaRPr>
          </a:p>
        </p:txBody>
      </p:sp>
      <p:pic>
        <p:nvPicPr>
          <p:cNvPr id="4" name="Picture 2">
            <a:extLst>
              <a:ext uri="{FF2B5EF4-FFF2-40B4-BE49-F238E27FC236}">
                <a16:creationId xmlns:a16="http://schemas.microsoft.com/office/drawing/2014/main" id="{5F3EB792-D5DC-6FD4-88DD-66A1CEA763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15301" y="190763"/>
            <a:ext cx="1028699" cy="1028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79A7CB13-432B-6D9E-8C33-1BCF93BA5384}"/>
              </a:ext>
            </a:extLst>
          </p:cNvPr>
          <p:cNvSpPr/>
          <p:nvPr/>
        </p:nvSpPr>
        <p:spPr>
          <a:xfrm>
            <a:off x="3781266" y="319693"/>
            <a:ext cx="4334035" cy="3212947"/>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4901" t="11291" r="9317"/>
          <a:stretch/>
        </p:blipFill>
        <p:spPr>
          <a:xfrm>
            <a:off x="4825968" y="2938971"/>
            <a:ext cx="3894364" cy="3060066"/>
          </a:xfrm>
          <a:prstGeom prst="rect">
            <a:avLst/>
          </a:prstGeom>
          <a:ln>
            <a:solidFill>
              <a:schemeClr val="tx1">
                <a:lumMod val="95000"/>
                <a:lumOff val="5000"/>
              </a:schemeClr>
            </a:solidFill>
          </a:ln>
        </p:spPr>
      </p:pic>
      <p:sp>
        <p:nvSpPr>
          <p:cNvPr id="12" name="Rectangle 11">
            <a:extLst>
              <a:ext uri="{FF2B5EF4-FFF2-40B4-BE49-F238E27FC236}">
                <a16:creationId xmlns:a16="http://schemas.microsoft.com/office/drawing/2014/main" id="{37074AD2-1282-C502-6C2C-A84F5DC637F1}"/>
              </a:ext>
            </a:extLst>
          </p:cNvPr>
          <p:cNvSpPr/>
          <p:nvPr/>
        </p:nvSpPr>
        <p:spPr>
          <a:xfrm>
            <a:off x="4825968" y="2938971"/>
            <a:ext cx="3894364" cy="3060066"/>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0A20F820-AE81-5642-5231-375118948B9D}"/>
              </a:ext>
            </a:extLst>
          </p:cNvPr>
          <p:cNvPicPr>
            <a:picLocks noChangeAspect="1"/>
          </p:cNvPicPr>
          <p:nvPr/>
        </p:nvPicPr>
        <p:blipFill>
          <a:blip r:embed="rId7">
            <a:extLst>
              <a:ext uri="{28A0092B-C50C-407E-A947-70E740481C1C}">
                <a14:useLocalDpi xmlns:a14="http://schemas.microsoft.com/office/drawing/2010/main" val="0"/>
              </a:ext>
            </a:extLst>
          </a:blip>
          <a:srcRect l="17403" r="17403"/>
          <a:stretch/>
        </p:blipFill>
        <p:spPr>
          <a:xfrm>
            <a:off x="4357973" y="148086"/>
            <a:ext cx="3180621" cy="3771223"/>
          </a:xfrm>
          <a:prstGeom prst="rect">
            <a:avLst/>
          </a:prstGeom>
          <a:ln>
            <a:solidFill>
              <a:schemeClr val="tx1"/>
            </a:solidFill>
          </a:ln>
        </p:spPr>
      </p:pic>
      <p:pic>
        <p:nvPicPr>
          <p:cNvPr id="15" name="Picture 14" descr="Diagram, schematic&#10;&#10;Description automatically generated">
            <a:extLst>
              <a:ext uri="{FF2B5EF4-FFF2-40B4-BE49-F238E27FC236}">
                <a16:creationId xmlns:a16="http://schemas.microsoft.com/office/drawing/2014/main" id="{C4B2B999-123A-E906-6610-425677F0AC7A}"/>
              </a:ext>
            </a:extLst>
          </p:cNvPr>
          <p:cNvPicPr>
            <a:picLocks noChangeAspect="1"/>
          </p:cNvPicPr>
          <p:nvPr/>
        </p:nvPicPr>
        <p:blipFill rotWithShape="1">
          <a:blip r:embed="rId8">
            <a:extLst>
              <a:ext uri="{28A0092B-C50C-407E-A947-70E740481C1C}">
                <a14:useLocalDpi xmlns:a14="http://schemas.microsoft.com/office/drawing/2010/main" val="0"/>
              </a:ext>
            </a:extLst>
          </a:blip>
          <a:srcRect l="1053" t="1901" r="27632" b="1901"/>
          <a:stretch/>
        </p:blipFill>
        <p:spPr>
          <a:xfrm>
            <a:off x="4808366" y="2363162"/>
            <a:ext cx="4087310" cy="3715126"/>
          </a:xfrm>
          <a:prstGeom prst="rect">
            <a:avLst/>
          </a:prstGeom>
          <a:ln>
            <a:solidFill>
              <a:schemeClr val="tx1"/>
            </a:solidFill>
          </a:ln>
        </p:spPr>
      </p:pic>
      <p:sp>
        <p:nvSpPr>
          <p:cNvPr id="17" name="TextBox 16">
            <a:extLst>
              <a:ext uri="{FF2B5EF4-FFF2-40B4-BE49-F238E27FC236}">
                <a16:creationId xmlns:a16="http://schemas.microsoft.com/office/drawing/2014/main" id="{9F89260A-C082-0D90-63F3-C0FC10C83C58}"/>
              </a:ext>
            </a:extLst>
          </p:cNvPr>
          <p:cNvSpPr txBox="1"/>
          <p:nvPr/>
        </p:nvSpPr>
        <p:spPr>
          <a:xfrm>
            <a:off x="423668" y="3709615"/>
            <a:ext cx="4352741" cy="2246769"/>
          </a:xfrm>
          <a:prstGeom prst="rect">
            <a:avLst/>
          </a:prstGeom>
          <a:noFill/>
        </p:spPr>
        <p:txBody>
          <a:bodyPr wrap="square" rtlCol="0">
            <a:spAutoFit/>
          </a:bodyPr>
          <a:lstStyle/>
          <a:p>
            <a:pPr marL="342900" indent="-342900">
              <a:buFontTx/>
              <a:buChar char="-"/>
            </a:pPr>
            <a:r>
              <a:rPr lang="en-US" sz="2800" dirty="0">
                <a:solidFill>
                  <a:schemeClr val="tx2">
                    <a:lumMod val="75000"/>
                    <a:lumOff val="25000"/>
                  </a:schemeClr>
                </a:solidFill>
              </a:rPr>
              <a:t>Utility Dept. has preliminary infrastructure plan showing service connection to main water line excavation project</a:t>
            </a:r>
          </a:p>
        </p:txBody>
      </p:sp>
      <p:sp>
        <p:nvSpPr>
          <p:cNvPr id="11" name="TextBox 10">
            <a:extLst>
              <a:ext uri="{FF2B5EF4-FFF2-40B4-BE49-F238E27FC236}">
                <a16:creationId xmlns:a16="http://schemas.microsoft.com/office/drawing/2014/main" id="{5A8620CF-0E92-A523-45C8-48A71989AFD5}"/>
              </a:ext>
            </a:extLst>
          </p:cNvPr>
          <p:cNvSpPr txBox="1"/>
          <p:nvPr/>
        </p:nvSpPr>
        <p:spPr>
          <a:xfrm>
            <a:off x="423668" y="925885"/>
            <a:ext cx="3099006" cy="2677656"/>
          </a:xfrm>
          <a:prstGeom prst="rect">
            <a:avLst/>
          </a:prstGeom>
          <a:noFill/>
        </p:spPr>
        <p:txBody>
          <a:bodyPr wrap="square" rtlCol="0">
            <a:spAutoFit/>
          </a:bodyPr>
          <a:lstStyle/>
          <a:p>
            <a:pPr marL="342900" indent="-342900">
              <a:buFontTx/>
              <a:buChar char="-"/>
            </a:pPr>
            <a:r>
              <a:rPr lang="en-US" sz="2800" dirty="0">
                <a:solidFill>
                  <a:schemeClr val="tx2">
                    <a:lumMod val="75000"/>
                    <a:lumOff val="25000"/>
                  </a:schemeClr>
                </a:solidFill>
              </a:rPr>
              <a:t>1.3 linear miles of trench</a:t>
            </a:r>
          </a:p>
          <a:p>
            <a:endParaRPr lang="en-US" sz="2800" dirty="0">
              <a:solidFill>
                <a:schemeClr val="tx2">
                  <a:lumMod val="75000"/>
                  <a:lumOff val="25000"/>
                </a:schemeClr>
              </a:solidFill>
            </a:endParaRPr>
          </a:p>
          <a:p>
            <a:pPr marL="342900" indent="-342900">
              <a:buFontTx/>
              <a:buChar char="-"/>
            </a:pPr>
            <a:r>
              <a:rPr lang="en-US" sz="2800" dirty="0">
                <a:solidFill>
                  <a:schemeClr val="tx2">
                    <a:lumMod val="75000"/>
                    <a:lumOff val="25000"/>
                  </a:schemeClr>
                </a:solidFill>
              </a:rPr>
              <a:t>~ roughly 3.5 acres of clearing/grading </a:t>
            </a:r>
          </a:p>
        </p:txBody>
      </p:sp>
    </p:spTree>
    <p:custDataLst>
      <p:tags r:id="rId1"/>
    </p:custDataLst>
    <p:extLst>
      <p:ext uri="{BB962C8B-B14F-4D97-AF65-F5344CB8AC3E}">
        <p14:creationId xmlns:p14="http://schemas.microsoft.com/office/powerpoint/2010/main" val="2089269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3"/>
                                        </p:tgtEl>
                                      </p:cBhvr>
                                    </p:animEffect>
                                    <p:set>
                                      <p:cBhvr>
                                        <p:cTn id="10" dur="1" fill="hold">
                                          <p:stCondLst>
                                            <p:cond delay="499"/>
                                          </p:stCondLst>
                                        </p:cTn>
                                        <p:tgtEl>
                                          <p:spTgt spid="13"/>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par>
                                <p:cTn id="14" presetID="10" presetClass="exit" presetSubtype="0" fill="hold" grpId="1" nodeType="withEffect">
                                  <p:stCondLst>
                                    <p:cond delay="0"/>
                                  </p:stCondLst>
                                  <p:childTnLst>
                                    <p:animEffect transition="out" filter="fade">
                                      <p:cBhvr>
                                        <p:cTn id="15" dur="500"/>
                                        <p:tgtEl>
                                          <p:spTgt spid="12"/>
                                        </p:tgtEl>
                                      </p:cBhvr>
                                    </p:animEffect>
                                    <p:set>
                                      <p:cBhvr>
                                        <p:cTn id="16" dur="1" fill="hold">
                                          <p:stCondLst>
                                            <p:cond delay="499"/>
                                          </p:stCondLst>
                                        </p:cTn>
                                        <p:tgtEl>
                                          <p:spTgt spid="12"/>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6"/>
                                        </p:tgtEl>
                                      </p:cBhvr>
                                    </p:animEffect>
                                    <p:set>
                                      <p:cBhvr>
                                        <p:cTn id="19" dur="1" fill="hold">
                                          <p:stCondLst>
                                            <p:cond delay="499"/>
                                          </p:stCondLst>
                                        </p:cTn>
                                        <p:tgtEl>
                                          <p:spTgt spid="6"/>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42" presetClass="path" presetSubtype="0" accel="50000" decel="50000" fill="hold" nodeType="withEffect">
                                  <p:stCondLst>
                                    <p:cond delay="0"/>
                                  </p:stCondLst>
                                  <p:childTnLst>
                                    <p:animMotion origin="layout" path="M 4.44444E-6 7.40741E-7 L -0.00018 -0.16644 " pathEditMode="relative" rAng="0" ptsTypes="AA">
                                      <p:cBhvr>
                                        <p:cTn id="24" dur="2000" fill="hold"/>
                                        <p:tgtEl>
                                          <p:spTgt spid="15"/>
                                        </p:tgtEl>
                                        <p:attrNameLst>
                                          <p:attrName>ppt_x</p:attrName>
                                          <p:attrName>ppt_y</p:attrName>
                                        </p:attrNameLst>
                                      </p:cBhvr>
                                      <p:rCtr x="-17" y="-8333"/>
                                    </p:animMotion>
                                  </p:childTnLst>
                                </p:cTn>
                              </p:par>
                              <p:par>
                                <p:cTn id="25" presetID="10" presetClass="entr" presetSubtype="0" fill="hold" grpId="0" nodeType="withEffect">
                                  <p:stCondLst>
                                    <p:cond delay="1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2" grpId="1" animBg="1"/>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lstStyle/>
          <a:p>
            <a:r>
              <a:rPr lang="en-US"/>
              <a:t>Directions:</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sp>
        <p:nvSpPr>
          <p:cNvPr id="6" name="Subtitle 5"/>
          <p:cNvSpPr>
            <a:spLocks noGrp="1"/>
          </p:cNvSpPr>
          <p:nvPr>
            <p:ph type="subTitle" idx="1"/>
          </p:nvPr>
        </p:nvSpPr>
        <p:spPr>
          <a:xfrm>
            <a:off x="685800" y="2061180"/>
            <a:ext cx="7772400" cy="3855526"/>
          </a:xfrm>
        </p:spPr>
        <p:txBody>
          <a:bodyPr>
            <a:normAutofit fontScale="55000" lnSpcReduction="20000"/>
          </a:bodyPr>
          <a:lstStyle/>
          <a:p>
            <a:pPr>
              <a:lnSpc>
                <a:spcPct val="160000"/>
              </a:lnSpc>
            </a:pPr>
            <a:r>
              <a:rPr lang="en-US"/>
              <a:t>As the local VESMP - </a:t>
            </a:r>
            <a:r>
              <a:rPr lang="en-US" i="1"/>
              <a:t>Program Administrator:</a:t>
            </a:r>
          </a:p>
          <a:p>
            <a:pPr marL="457200" indent="-457200">
              <a:lnSpc>
                <a:spcPct val="160000"/>
              </a:lnSpc>
              <a:buFont typeface="Arial" panose="020B0604020202020204" pitchFamily="34" charset="0"/>
              <a:buChar char="•"/>
            </a:pPr>
            <a:r>
              <a:rPr lang="en-US"/>
              <a:t>Use the provided information to go through the VESMP process to determine if the land-disturbing activity in question should be </a:t>
            </a:r>
            <a:r>
              <a:rPr lang="en-US" u="sng"/>
              <a:t>REGULATED</a:t>
            </a:r>
            <a:r>
              <a:rPr lang="en-US"/>
              <a:t> by the VESMP authority, </a:t>
            </a:r>
            <a:r>
              <a:rPr lang="en-US" i="1"/>
              <a:t>OR</a:t>
            </a:r>
            <a:r>
              <a:rPr lang="en-US"/>
              <a:t> if the activity in question falls under the status of an </a:t>
            </a:r>
            <a:r>
              <a:rPr lang="en-US" u="sng"/>
              <a:t>EXEMPTION </a:t>
            </a:r>
          </a:p>
          <a:p>
            <a:pPr marL="457200" indent="-457200">
              <a:lnSpc>
                <a:spcPct val="160000"/>
              </a:lnSpc>
              <a:buFont typeface="Arial" panose="020B0604020202020204" pitchFamily="34" charset="0"/>
              <a:buChar char="•"/>
            </a:pPr>
            <a:r>
              <a:rPr lang="en-US"/>
              <a:t>Determine follow-up procedures once Regulated/Exempt status is determined</a:t>
            </a:r>
          </a:p>
          <a:p>
            <a:pPr marL="457200" indent="-457200">
              <a:lnSpc>
                <a:spcPct val="160000"/>
              </a:lnSpc>
              <a:buFont typeface="Arial" panose="020B0604020202020204" pitchFamily="34" charset="0"/>
              <a:buChar char="•"/>
            </a:pPr>
            <a:r>
              <a:rPr lang="en-US"/>
              <a:t>Decide what actions a VESMP Program Administrator should take during the VESMP process</a:t>
            </a:r>
          </a:p>
        </p:txBody>
      </p:sp>
    </p:spTree>
    <p:custDataLst>
      <p:tags r:id="rId1"/>
    </p:custDataLst>
    <p:extLst>
      <p:ext uri="{BB962C8B-B14F-4D97-AF65-F5344CB8AC3E}">
        <p14:creationId xmlns:p14="http://schemas.microsoft.com/office/powerpoint/2010/main" val="4022571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sp>
        <p:nvSpPr>
          <p:cNvPr id="2" name="TextBox 1"/>
          <p:cNvSpPr txBox="1"/>
          <p:nvPr/>
        </p:nvSpPr>
        <p:spPr>
          <a:xfrm>
            <a:off x="414456" y="126084"/>
            <a:ext cx="5833448" cy="892552"/>
          </a:xfrm>
          <a:prstGeom prst="rect">
            <a:avLst/>
          </a:prstGeom>
          <a:noFill/>
        </p:spPr>
        <p:txBody>
          <a:bodyPr wrap="square" rtlCol="0">
            <a:spAutoFit/>
          </a:bodyPr>
          <a:lstStyle/>
          <a:p>
            <a:r>
              <a:rPr lang="en-US" sz="3200" b="1" u="sng" dirty="0"/>
              <a:t>Service Connection Review</a:t>
            </a:r>
          </a:p>
          <a:p>
            <a:endParaRPr lang="en-US" sz="2000" dirty="0"/>
          </a:p>
        </p:txBody>
      </p:sp>
      <p:sp>
        <p:nvSpPr>
          <p:cNvPr id="3" name="TextBox 2"/>
          <p:cNvSpPr txBox="1"/>
          <p:nvPr/>
        </p:nvSpPr>
        <p:spPr>
          <a:xfrm>
            <a:off x="117920" y="642255"/>
            <a:ext cx="3408867" cy="830997"/>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tx2">
                    <a:lumMod val="75000"/>
                    <a:lumOff val="25000"/>
                  </a:schemeClr>
                </a:solidFill>
              </a:rPr>
              <a:t>Unpermitted land disturbance </a:t>
            </a:r>
          </a:p>
        </p:txBody>
      </p:sp>
      <p:sp>
        <p:nvSpPr>
          <p:cNvPr id="12" name="TextBox 11"/>
          <p:cNvSpPr txBox="1"/>
          <p:nvPr/>
        </p:nvSpPr>
        <p:spPr>
          <a:xfrm>
            <a:off x="1007654" y="5166951"/>
            <a:ext cx="2705937" cy="954107"/>
          </a:xfrm>
          <a:prstGeom prst="rect">
            <a:avLst/>
          </a:prstGeom>
          <a:noFill/>
        </p:spPr>
        <p:txBody>
          <a:bodyPr wrap="square" rtlCol="0">
            <a:spAutoFit/>
          </a:bodyPr>
          <a:lstStyle/>
          <a:p>
            <a:r>
              <a:rPr lang="en-US" sz="2800" i="1" dirty="0">
                <a:solidFill>
                  <a:schemeClr val="accent5"/>
                </a:solidFill>
              </a:rPr>
              <a:t>LDA: Regulated </a:t>
            </a:r>
          </a:p>
          <a:p>
            <a:r>
              <a:rPr lang="en-US" sz="2800" i="1" dirty="0">
                <a:solidFill>
                  <a:schemeClr val="accent5"/>
                </a:solidFill>
              </a:rPr>
              <a:t>-or-  Exempt?</a:t>
            </a:r>
          </a:p>
        </p:txBody>
      </p:sp>
      <p:pic>
        <p:nvPicPr>
          <p:cNvPr id="16" name="Picture 15"/>
          <p:cNvPicPr>
            <a:picLocks noChangeAspect="1"/>
          </p:cNvPicPr>
          <p:nvPr/>
        </p:nvPicPr>
        <p:blipFill rotWithShape="1">
          <a:blip r:embed="rId4">
            <a:extLst>
              <a:ext uri="{28A0092B-C50C-407E-A947-70E740481C1C}">
                <a14:useLocalDpi xmlns:a14="http://schemas.microsoft.com/office/drawing/2010/main" val="0"/>
              </a:ext>
            </a:extLst>
          </a:blip>
          <a:srcRect l="1482"/>
          <a:stretch/>
        </p:blipFill>
        <p:spPr>
          <a:xfrm>
            <a:off x="6721434" y="1223170"/>
            <a:ext cx="2155644" cy="2555921"/>
          </a:xfrm>
          <a:prstGeom prst="rect">
            <a:avLst/>
          </a:prstGeom>
          <a:ln>
            <a:solidFill>
              <a:schemeClr val="tx1"/>
            </a:solidFill>
          </a:ln>
        </p:spPr>
      </p:pic>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l="4901" t="11291" r="9317"/>
          <a:stretch/>
        </p:blipFill>
        <p:spPr>
          <a:xfrm>
            <a:off x="6349537" y="4013683"/>
            <a:ext cx="2548514" cy="2002541"/>
          </a:xfrm>
          <a:prstGeom prst="rect">
            <a:avLst/>
          </a:prstGeom>
        </p:spPr>
      </p:pic>
      <p:sp>
        <p:nvSpPr>
          <p:cNvPr id="13" name="TextBox 12"/>
          <p:cNvSpPr txBox="1"/>
          <p:nvPr/>
        </p:nvSpPr>
        <p:spPr>
          <a:xfrm>
            <a:off x="115446" y="1379770"/>
            <a:ext cx="3411434" cy="1200329"/>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tx2">
                    <a:lumMod val="75000"/>
                    <a:lumOff val="25000"/>
                  </a:schemeClr>
                </a:solidFill>
              </a:rPr>
              <a:t>Submitted building plat confirms SFD construction</a:t>
            </a:r>
          </a:p>
        </p:txBody>
      </p:sp>
      <p:sp>
        <p:nvSpPr>
          <p:cNvPr id="14" name="TextBox 13"/>
          <p:cNvSpPr txBox="1"/>
          <p:nvPr/>
        </p:nvSpPr>
        <p:spPr>
          <a:xfrm>
            <a:off x="115445" y="2531069"/>
            <a:ext cx="3340547" cy="1200329"/>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tx2">
                    <a:lumMod val="75000"/>
                    <a:lumOff val="25000"/>
                  </a:schemeClr>
                </a:solidFill>
              </a:rPr>
              <a:t>No current utilities/service connections installed</a:t>
            </a:r>
          </a:p>
        </p:txBody>
      </p:sp>
      <p:sp>
        <p:nvSpPr>
          <p:cNvPr id="19" name="TextBox 18"/>
          <p:cNvSpPr txBox="1"/>
          <p:nvPr/>
        </p:nvSpPr>
        <p:spPr>
          <a:xfrm>
            <a:off x="115446" y="3674171"/>
            <a:ext cx="3655280" cy="1569660"/>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tx2">
                    <a:lumMod val="75000"/>
                    <a:lumOff val="25000"/>
                  </a:schemeClr>
                </a:solidFill>
              </a:rPr>
              <a:t>Individual and a larger,    overall waterline and infrastructure plan over  1 acre of disturbance</a:t>
            </a:r>
            <a:endParaRPr lang="en-US" sz="2400" i="1" dirty="0">
              <a:solidFill>
                <a:schemeClr val="tx2">
                  <a:lumMod val="75000"/>
                  <a:lumOff val="25000"/>
                </a:schemeClr>
              </a:solidFill>
            </a:endParaRPr>
          </a:p>
        </p:txBody>
      </p:sp>
      <p:pic>
        <p:nvPicPr>
          <p:cNvPr id="4" name="Picture 2">
            <a:extLst>
              <a:ext uri="{FF2B5EF4-FFF2-40B4-BE49-F238E27FC236}">
                <a16:creationId xmlns:a16="http://schemas.microsoft.com/office/drawing/2014/main" id="{0964AA01-B217-38CB-3F45-03870189C89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15301" y="194471"/>
            <a:ext cx="1028699" cy="10286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1E028E4C-5AF6-5AAE-E5DD-6295BF349464}"/>
              </a:ext>
            </a:extLst>
          </p:cNvPr>
          <p:cNvPicPr>
            <a:picLocks noChangeAspect="1"/>
          </p:cNvPicPr>
          <p:nvPr/>
        </p:nvPicPr>
        <p:blipFill>
          <a:blip r:embed="rId7">
            <a:extLst>
              <a:ext uri="{28A0092B-C50C-407E-A947-70E740481C1C}">
                <a14:useLocalDpi xmlns:a14="http://schemas.microsoft.com/office/drawing/2010/main" val="0"/>
              </a:ext>
            </a:extLst>
          </a:blip>
          <a:srcRect t="2701" b="2701"/>
          <a:stretch/>
        </p:blipFill>
        <p:spPr>
          <a:xfrm>
            <a:off x="3526880" y="1417160"/>
            <a:ext cx="2915847" cy="2065819"/>
          </a:xfrm>
          <a:prstGeom prst="rect">
            <a:avLst/>
          </a:prstGeom>
        </p:spPr>
      </p:pic>
      <p:pic>
        <p:nvPicPr>
          <p:cNvPr id="8" name="Picture 7">
            <a:extLst>
              <a:ext uri="{FF2B5EF4-FFF2-40B4-BE49-F238E27FC236}">
                <a16:creationId xmlns:a16="http://schemas.microsoft.com/office/drawing/2014/main" id="{183A1EBB-8D7E-E9D2-1139-C11B5D12C2AC}"/>
              </a:ext>
            </a:extLst>
          </p:cNvPr>
          <p:cNvPicPr>
            <a:picLocks noChangeAspect="1"/>
          </p:cNvPicPr>
          <p:nvPr/>
        </p:nvPicPr>
        <p:blipFill>
          <a:blip r:embed="rId8">
            <a:extLst>
              <a:ext uri="{28A0092B-C50C-407E-A947-70E740481C1C}">
                <a14:useLocalDpi xmlns:a14="http://schemas.microsoft.com/office/drawing/2010/main" val="0"/>
              </a:ext>
            </a:extLst>
          </a:blip>
          <a:srcRect l="17403" r="17403"/>
          <a:stretch/>
        </p:blipFill>
        <p:spPr>
          <a:xfrm>
            <a:off x="3897519" y="3542701"/>
            <a:ext cx="2174567" cy="2578357"/>
          </a:xfrm>
          <a:prstGeom prst="rect">
            <a:avLst/>
          </a:prstGeom>
          <a:ln>
            <a:solidFill>
              <a:schemeClr val="tx1"/>
            </a:solidFill>
          </a:ln>
        </p:spPr>
      </p:pic>
    </p:spTree>
    <p:custDataLst>
      <p:tags r:id="rId1"/>
    </p:custDataLst>
    <p:extLst>
      <p:ext uri="{BB962C8B-B14F-4D97-AF65-F5344CB8AC3E}">
        <p14:creationId xmlns:p14="http://schemas.microsoft.com/office/powerpoint/2010/main" val="3061271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p:bldP spid="14"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lgn="ctr"/>
            <a:r>
              <a:rPr lang="en-US" err="1">
                <a:solidFill>
                  <a:schemeClr val="bg2">
                    <a:lumMod val="50000"/>
                  </a:schemeClr>
                </a:solidFill>
              </a:rPr>
              <a:t>QuickPoll</a:t>
            </a:r>
            <a:endParaRPr lang="en-US">
              <a:solidFill>
                <a:schemeClr val="bg2">
                  <a:lumMod val="50000"/>
                </a:schemeClr>
              </a:solidFill>
            </a:endParaRPr>
          </a:p>
        </p:txBody>
      </p:sp>
      <p:sp>
        <p:nvSpPr>
          <p:cNvPr id="9" name="Subtitle 8"/>
          <p:cNvSpPr>
            <a:spLocks noGrp="1"/>
          </p:cNvSpPr>
          <p:nvPr>
            <p:ph type="subTitle" idx="1"/>
          </p:nvPr>
        </p:nvSpPr>
        <p:spPr/>
        <p:txBody>
          <a:bodyPr/>
          <a:lstStyle/>
          <a:p>
            <a:pPr algn="ctr"/>
            <a:endParaRPr lang="en-US">
              <a:solidFill>
                <a:srgbClr val="00467B"/>
              </a:solidFill>
            </a:endParaRPr>
          </a:p>
        </p:txBody>
      </p:sp>
    </p:spTree>
    <p:custDataLst>
      <p:tags r:id="rId1"/>
    </p:custDataLst>
    <p:extLst>
      <p:ext uri="{BB962C8B-B14F-4D97-AF65-F5344CB8AC3E}">
        <p14:creationId xmlns:p14="http://schemas.microsoft.com/office/powerpoint/2010/main" val="24843660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635992" y="345687"/>
            <a:ext cx="7772400" cy="1381881"/>
          </a:xfrm>
        </p:spPr>
        <p:txBody>
          <a:bodyPr>
            <a:normAutofit fontScale="90000"/>
          </a:bodyPr>
          <a:lstStyle/>
          <a:p>
            <a:r>
              <a:rPr lang="en-US" sz="3600" b="0"/>
              <a:t>Q: Is the waterline construction detailed here an Exempt or Regulated LDA?</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sp>
        <p:nvSpPr>
          <p:cNvPr id="3" name="TextBox 2"/>
          <p:cNvSpPr txBox="1"/>
          <p:nvPr/>
        </p:nvSpPr>
        <p:spPr>
          <a:xfrm>
            <a:off x="702527" y="2085278"/>
            <a:ext cx="7694341" cy="2462213"/>
          </a:xfrm>
          <a:prstGeom prst="rect">
            <a:avLst/>
          </a:prstGeom>
          <a:noFill/>
        </p:spPr>
        <p:txBody>
          <a:bodyPr wrap="square" rtlCol="0">
            <a:spAutoFit/>
          </a:bodyPr>
          <a:lstStyle/>
          <a:p>
            <a:pPr marL="342900" indent="-342900">
              <a:buAutoNum type="alphaUcPeriod"/>
            </a:pPr>
            <a:r>
              <a:rPr lang="en-US" sz="3200"/>
              <a:t>Exempt</a:t>
            </a:r>
          </a:p>
          <a:p>
            <a:pPr marL="342900" indent="-342900">
              <a:buAutoNum type="alphaUcPeriod"/>
            </a:pPr>
            <a:r>
              <a:rPr lang="en-US" sz="3200" i="1"/>
              <a:t>Regulated</a:t>
            </a:r>
          </a:p>
          <a:p>
            <a:pPr marL="342900" indent="-342900">
              <a:buAutoNum type="alphaUcPeriod"/>
            </a:pPr>
            <a:endParaRPr lang="en-US"/>
          </a:p>
          <a:p>
            <a:pPr marL="342900" indent="-342900">
              <a:buAutoNum type="alphaUcPeriod"/>
            </a:pPr>
            <a:endParaRPr lang="en-US"/>
          </a:p>
          <a:p>
            <a:pPr marL="342900" indent="-342900">
              <a:buAutoNum type="alphaUcPeriod"/>
            </a:pPr>
            <a:endParaRPr lang="en-US"/>
          </a:p>
          <a:p>
            <a:pPr marL="342900" indent="-342900">
              <a:buAutoNum type="alphaUcPeriod"/>
            </a:pPr>
            <a:endParaRPr lang="en-US"/>
          </a:p>
          <a:p>
            <a:pPr marL="342900" indent="-342900">
              <a:buAutoNum type="alphaUcPeriod"/>
            </a:pPr>
            <a:endParaRPr lang="en-US"/>
          </a:p>
        </p:txBody>
      </p:sp>
    </p:spTree>
    <p:custDataLst>
      <p:tags r:id="rId1"/>
    </p:custDataLst>
    <p:extLst>
      <p:ext uri="{BB962C8B-B14F-4D97-AF65-F5344CB8AC3E}">
        <p14:creationId xmlns:p14="http://schemas.microsoft.com/office/powerpoint/2010/main" val="26375888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pic>
        <p:nvPicPr>
          <p:cNvPr id="16" name="Picture 15"/>
          <p:cNvPicPr>
            <a:picLocks noChangeAspect="1"/>
          </p:cNvPicPr>
          <p:nvPr/>
        </p:nvPicPr>
        <p:blipFill rotWithShape="1">
          <a:blip r:embed="rId4">
            <a:extLst>
              <a:ext uri="{28A0092B-C50C-407E-A947-70E740481C1C}">
                <a14:useLocalDpi xmlns:a14="http://schemas.microsoft.com/office/drawing/2010/main" val="0"/>
              </a:ext>
            </a:extLst>
          </a:blip>
          <a:srcRect l="1482"/>
          <a:stretch/>
        </p:blipFill>
        <p:spPr>
          <a:xfrm>
            <a:off x="6768517" y="1223170"/>
            <a:ext cx="2155644" cy="2555921"/>
          </a:xfrm>
          <a:prstGeom prst="rect">
            <a:avLst/>
          </a:prstGeom>
          <a:ln>
            <a:solidFill>
              <a:schemeClr val="tx1"/>
            </a:solidFill>
          </a:ln>
        </p:spPr>
      </p:pic>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l="4901" t="11291" r="9317"/>
          <a:stretch/>
        </p:blipFill>
        <p:spPr>
          <a:xfrm>
            <a:off x="6569647" y="3890388"/>
            <a:ext cx="2548514" cy="2002541"/>
          </a:xfrm>
          <a:prstGeom prst="rect">
            <a:avLst/>
          </a:prstGeom>
        </p:spPr>
      </p:pic>
      <p:pic>
        <p:nvPicPr>
          <p:cNvPr id="4" name="Picture 2">
            <a:extLst>
              <a:ext uri="{FF2B5EF4-FFF2-40B4-BE49-F238E27FC236}">
                <a16:creationId xmlns:a16="http://schemas.microsoft.com/office/drawing/2014/main" id="{0964AA01-B217-38CB-3F45-03870189C89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15301" y="194471"/>
            <a:ext cx="1028699" cy="10286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1E028E4C-5AF6-5AAE-E5DD-6295BF349464}"/>
              </a:ext>
            </a:extLst>
          </p:cNvPr>
          <p:cNvPicPr>
            <a:picLocks noChangeAspect="1"/>
          </p:cNvPicPr>
          <p:nvPr/>
        </p:nvPicPr>
        <p:blipFill>
          <a:blip r:embed="rId7">
            <a:extLst>
              <a:ext uri="{28A0092B-C50C-407E-A947-70E740481C1C}">
                <a14:useLocalDpi xmlns:a14="http://schemas.microsoft.com/office/drawing/2010/main" val="0"/>
              </a:ext>
            </a:extLst>
          </a:blip>
          <a:srcRect t="2701" b="2701"/>
          <a:stretch/>
        </p:blipFill>
        <p:spPr>
          <a:xfrm>
            <a:off x="3659037" y="1204581"/>
            <a:ext cx="2915847" cy="2065819"/>
          </a:xfrm>
          <a:prstGeom prst="rect">
            <a:avLst/>
          </a:prstGeom>
        </p:spPr>
      </p:pic>
      <p:pic>
        <p:nvPicPr>
          <p:cNvPr id="8" name="Picture 7">
            <a:extLst>
              <a:ext uri="{FF2B5EF4-FFF2-40B4-BE49-F238E27FC236}">
                <a16:creationId xmlns:a16="http://schemas.microsoft.com/office/drawing/2014/main" id="{183A1EBB-8D7E-E9D2-1139-C11B5D12C2AC}"/>
              </a:ext>
            </a:extLst>
          </p:cNvPr>
          <p:cNvPicPr>
            <a:picLocks noChangeAspect="1"/>
          </p:cNvPicPr>
          <p:nvPr/>
        </p:nvPicPr>
        <p:blipFill>
          <a:blip r:embed="rId8">
            <a:extLst>
              <a:ext uri="{28A0092B-C50C-407E-A947-70E740481C1C}">
                <a14:useLocalDpi xmlns:a14="http://schemas.microsoft.com/office/drawing/2010/main" val="0"/>
              </a:ext>
            </a:extLst>
          </a:blip>
          <a:srcRect l="17403" r="17403"/>
          <a:stretch/>
        </p:blipFill>
        <p:spPr>
          <a:xfrm>
            <a:off x="4298263" y="3535009"/>
            <a:ext cx="2174567" cy="2578357"/>
          </a:xfrm>
          <a:prstGeom prst="rect">
            <a:avLst/>
          </a:prstGeom>
          <a:ln>
            <a:solidFill>
              <a:schemeClr val="tx1"/>
            </a:solidFill>
          </a:ln>
        </p:spPr>
      </p:pic>
      <p:sp>
        <p:nvSpPr>
          <p:cNvPr id="7" name="TextBox 6">
            <a:extLst>
              <a:ext uri="{FF2B5EF4-FFF2-40B4-BE49-F238E27FC236}">
                <a16:creationId xmlns:a16="http://schemas.microsoft.com/office/drawing/2014/main" id="{A1500B7B-E18C-9197-7244-20F835BDD2C0}"/>
              </a:ext>
            </a:extLst>
          </p:cNvPr>
          <p:cNvSpPr txBox="1"/>
          <p:nvPr/>
        </p:nvSpPr>
        <p:spPr>
          <a:xfrm>
            <a:off x="554332" y="1130656"/>
            <a:ext cx="2705937" cy="1077218"/>
          </a:xfrm>
          <a:prstGeom prst="rect">
            <a:avLst/>
          </a:prstGeom>
          <a:noFill/>
        </p:spPr>
        <p:txBody>
          <a:bodyPr wrap="square" rtlCol="0">
            <a:spAutoFit/>
          </a:bodyPr>
          <a:lstStyle/>
          <a:p>
            <a:r>
              <a:rPr lang="en-US" sz="3200" i="1" dirty="0">
                <a:solidFill>
                  <a:schemeClr val="accent5"/>
                </a:solidFill>
              </a:rPr>
              <a:t>LDA: Regulated </a:t>
            </a:r>
          </a:p>
          <a:p>
            <a:r>
              <a:rPr lang="en-US" sz="3200" i="1" dirty="0">
                <a:solidFill>
                  <a:schemeClr val="accent5"/>
                </a:solidFill>
              </a:rPr>
              <a:t>-or-  Exempt?</a:t>
            </a:r>
          </a:p>
        </p:txBody>
      </p:sp>
      <p:sp>
        <p:nvSpPr>
          <p:cNvPr id="9" name="TextBox 8">
            <a:extLst>
              <a:ext uri="{FF2B5EF4-FFF2-40B4-BE49-F238E27FC236}">
                <a16:creationId xmlns:a16="http://schemas.microsoft.com/office/drawing/2014/main" id="{14928FAC-CFFA-D4C0-A0D9-9F55FA2D2D16}"/>
              </a:ext>
            </a:extLst>
          </p:cNvPr>
          <p:cNvSpPr txBox="1"/>
          <p:nvPr/>
        </p:nvSpPr>
        <p:spPr>
          <a:xfrm>
            <a:off x="554332" y="2243418"/>
            <a:ext cx="2615615" cy="954107"/>
          </a:xfrm>
          <a:prstGeom prst="rect">
            <a:avLst/>
          </a:prstGeom>
          <a:noFill/>
        </p:spPr>
        <p:txBody>
          <a:bodyPr wrap="square" rtlCol="0">
            <a:spAutoFit/>
          </a:bodyPr>
          <a:lstStyle/>
          <a:p>
            <a:r>
              <a:rPr lang="en-US" sz="2800" dirty="0">
                <a:solidFill>
                  <a:schemeClr val="accent5"/>
                </a:solidFill>
              </a:rPr>
              <a:t>Under what conditions?</a:t>
            </a:r>
          </a:p>
        </p:txBody>
      </p:sp>
      <p:grpSp>
        <p:nvGrpSpPr>
          <p:cNvPr id="2" name="Group 1">
            <a:extLst>
              <a:ext uri="{FF2B5EF4-FFF2-40B4-BE49-F238E27FC236}">
                <a16:creationId xmlns:a16="http://schemas.microsoft.com/office/drawing/2014/main" id="{84F7EA6A-7525-29B4-C83A-B3822790FAF7}"/>
              </a:ext>
            </a:extLst>
          </p:cNvPr>
          <p:cNvGrpSpPr/>
          <p:nvPr/>
        </p:nvGrpSpPr>
        <p:grpSpPr>
          <a:xfrm>
            <a:off x="239943" y="3271696"/>
            <a:ext cx="4193493" cy="2621233"/>
            <a:chOff x="378506" y="3077675"/>
            <a:chExt cx="3608174" cy="2621233"/>
          </a:xfrm>
        </p:grpSpPr>
        <p:sp>
          <p:nvSpPr>
            <p:cNvPr id="10" name="TextBox 9">
              <a:extLst>
                <a:ext uri="{FF2B5EF4-FFF2-40B4-BE49-F238E27FC236}">
                  <a16:creationId xmlns:a16="http://schemas.microsoft.com/office/drawing/2014/main" id="{EF53404E-F87F-B706-F035-96F72ED444CF}"/>
                </a:ext>
              </a:extLst>
            </p:cNvPr>
            <p:cNvSpPr txBox="1"/>
            <p:nvPr/>
          </p:nvSpPr>
          <p:spPr>
            <a:xfrm>
              <a:off x="378508" y="3077675"/>
              <a:ext cx="3112648" cy="461665"/>
            </a:xfrm>
            <a:prstGeom prst="rect">
              <a:avLst/>
            </a:prstGeom>
            <a:noFill/>
          </p:spPr>
          <p:txBody>
            <a:bodyPr wrap="square" rtlCol="0">
              <a:spAutoFit/>
            </a:bodyPr>
            <a:lstStyle/>
            <a:p>
              <a:pPr marL="342900" indent="-342900">
                <a:buFontTx/>
                <a:buChar char="-"/>
              </a:pPr>
              <a:r>
                <a:rPr lang="en-US" sz="2400" dirty="0">
                  <a:solidFill>
                    <a:srgbClr val="0070C0"/>
                  </a:solidFill>
                </a:rPr>
                <a:t>ESC Plan </a:t>
              </a:r>
              <a:r>
                <a:rPr lang="en-US" sz="2400" dirty="0" err="1">
                  <a:solidFill>
                    <a:srgbClr val="0070C0"/>
                  </a:solidFill>
                </a:rPr>
                <a:t>Reqs</a:t>
              </a:r>
              <a:r>
                <a:rPr lang="en-US" sz="2400" dirty="0">
                  <a:solidFill>
                    <a:srgbClr val="0070C0"/>
                  </a:solidFill>
                </a:rPr>
                <a:t> ONLY?</a:t>
              </a:r>
            </a:p>
          </p:txBody>
        </p:sp>
        <p:sp>
          <p:nvSpPr>
            <p:cNvPr id="11" name="TextBox 10">
              <a:extLst>
                <a:ext uri="{FF2B5EF4-FFF2-40B4-BE49-F238E27FC236}">
                  <a16:creationId xmlns:a16="http://schemas.microsoft.com/office/drawing/2014/main" id="{711B8D73-D854-794B-DED1-0C2C1E767AC2}"/>
                </a:ext>
              </a:extLst>
            </p:cNvPr>
            <p:cNvSpPr txBox="1"/>
            <p:nvPr/>
          </p:nvSpPr>
          <p:spPr>
            <a:xfrm>
              <a:off x="412972" y="3583989"/>
              <a:ext cx="3461313" cy="830997"/>
            </a:xfrm>
            <a:prstGeom prst="rect">
              <a:avLst/>
            </a:prstGeom>
            <a:noFill/>
          </p:spPr>
          <p:txBody>
            <a:bodyPr wrap="square" rtlCol="0">
              <a:spAutoFit/>
            </a:bodyPr>
            <a:lstStyle/>
            <a:p>
              <a:pPr marL="342900" indent="-342900">
                <a:buFontTx/>
                <a:buChar char="-"/>
              </a:pPr>
              <a:r>
                <a:rPr lang="en-US" sz="2400" dirty="0">
                  <a:solidFill>
                    <a:srgbClr val="0070C0"/>
                  </a:solidFill>
                </a:rPr>
                <a:t>CBPA Regs; locality to require ESM plan?</a:t>
              </a:r>
            </a:p>
          </p:txBody>
        </p:sp>
        <p:sp>
          <p:nvSpPr>
            <p:cNvPr id="15" name="TextBox 14">
              <a:extLst>
                <a:ext uri="{FF2B5EF4-FFF2-40B4-BE49-F238E27FC236}">
                  <a16:creationId xmlns:a16="http://schemas.microsoft.com/office/drawing/2014/main" id="{BE3B953D-CE79-3AB6-7569-9E9BBD2002F8}"/>
                </a:ext>
              </a:extLst>
            </p:cNvPr>
            <p:cNvSpPr txBox="1"/>
            <p:nvPr/>
          </p:nvSpPr>
          <p:spPr>
            <a:xfrm>
              <a:off x="412972" y="4451466"/>
              <a:ext cx="3249296" cy="830997"/>
            </a:xfrm>
            <a:prstGeom prst="rect">
              <a:avLst/>
            </a:prstGeom>
            <a:noFill/>
          </p:spPr>
          <p:txBody>
            <a:bodyPr wrap="square" rtlCol="0">
              <a:spAutoFit/>
            </a:bodyPr>
            <a:lstStyle/>
            <a:p>
              <a:pPr marL="342900" indent="-342900">
                <a:buFontTx/>
                <a:buChar char="-"/>
              </a:pPr>
              <a:r>
                <a:rPr lang="en-US" sz="2400" dirty="0">
                  <a:solidFill>
                    <a:srgbClr val="0070C0"/>
                  </a:solidFill>
                </a:rPr>
                <a:t>Common Plan of Development = CGP?</a:t>
              </a:r>
            </a:p>
          </p:txBody>
        </p:sp>
        <p:sp>
          <p:nvSpPr>
            <p:cNvPr id="18" name="TextBox 17">
              <a:extLst>
                <a:ext uri="{FF2B5EF4-FFF2-40B4-BE49-F238E27FC236}">
                  <a16:creationId xmlns:a16="http://schemas.microsoft.com/office/drawing/2014/main" id="{4AD60CE6-B7A4-C6C1-9C78-663490D4A670}"/>
                </a:ext>
              </a:extLst>
            </p:cNvPr>
            <p:cNvSpPr txBox="1"/>
            <p:nvPr/>
          </p:nvSpPr>
          <p:spPr>
            <a:xfrm>
              <a:off x="378506" y="5237243"/>
              <a:ext cx="3608174" cy="461665"/>
            </a:xfrm>
            <a:prstGeom prst="rect">
              <a:avLst/>
            </a:prstGeom>
            <a:noFill/>
          </p:spPr>
          <p:txBody>
            <a:bodyPr wrap="square" rtlCol="0">
              <a:spAutoFit/>
            </a:bodyPr>
            <a:lstStyle/>
            <a:p>
              <a:pPr marL="342900" indent="-342900">
                <a:buFontTx/>
                <a:buChar char="-"/>
              </a:pPr>
              <a:r>
                <a:rPr lang="en-US" sz="2400" dirty="0">
                  <a:solidFill>
                    <a:srgbClr val="0070C0"/>
                  </a:solidFill>
                </a:rPr>
                <a:t>Agreement in Lieu of a Plan?</a:t>
              </a:r>
            </a:p>
          </p:txBody>
        </p:sp>
      </p:grpSp>
      <p:sp>
        <p:nvSpPr>
          <p:cNvPr id="21" name="TextBox 20">
            <a:extLst>
              <a:ext uri="{FF2B5EF4-FFF2-40B4-BE49-F238E27FC236}">
                <a16:creationId xmlns:a16="http://schemas.microsoft.com/office/drawing/2014/main" id="{E6B95031-2C94-9AC5-43ED-AA6D37C0D173}"/>
              </a:ext>
            </a:extLst>
          </p:cNvPr>
          <p:cNvSpPr txBox="1"/>
          <p:nvPr/>
        </p:nvSpPr>
        <p:spPr>
          <a:xfrm>
            <a:off x="412973" y="320742"/>
            <a:ext cx="5399076" cy="892552"/>
          </a:xfrm>
          <a:prstGeom prst="rect">
            <a:avLst/>
          </a:prstGeom>
          <a:noFill/>
        </p:spPr>
        <p:txBody>
          <a:bodyPr wrap="square" rtlCol="0">
            <a:spAutoFit/>
          </a:bodyPr>
          <a:lstStyle/>
          <a:p>
            <a:r>
              <a:rPr lang="en-US" sz="3200" u="sng" dirty="0"/>
              <a:t>Service Connection Review</a:t>
            </a:r>
          </a:p>
          <a:p>
            <a:endParaRPr lang="en-US" sz="2000" dirty="0"/>
          </a:p>
        </p:txBody>
      </p:sp>
    </p:spTree>
    <p:custDataLst>
      <p:tags r:id="rId1"/>
    </p:custDataLst>
    <p:extLst>
      <p:ext uri="{BB962C8B-B14F-4D97-AF65-F5344CB8AC3E}">
        <p14:creationId xmlns:p14="http://schemas.microsoft.com/office/powerpoint/2010/main" val="2957832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7">
                                            <p:txEl>
                                              <p:pRg st="1" end="1"/>
                                            </p:txEl>
                                          </p:spTgt>
                                        </p:tgtEl>
                                      </p:cBhvr>
                                    </p:animEffect>
                                    <p:set>
                                      <p:cBhvr>
                                        <p:cTn id="7" dur="1" fill="hold">
                                          <p:stCondLst>
                                            <p:cond delay="499"/>
                                          </p:stCondLst>
                                        </p:cTn>
                                        <p:tgtEl>
                                          <p:spTgt spid="7">
                                            <p:txEl>
                                              <p:pRg st="1" end="1"/>
                                            </p:txEl>
                                          </p:spTgt>
                                        </p:tgtEl>
                                        <p:attrNameLst>
                                          <p:attrName>style.visibility</p:attrName>
                                        </p:attrNameLst>
                                      </p:cBhvr>
                                      <p:to>
                                        <p:strVal val="hidden"/>
                                      </p:to>
                                    </p:se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lgn="ctr"/>
            <a:r>
              <a:rPr lang="en-US" err="1">
                <a:solidFill>
                  <a:schemeClr val="bg2">
                    <a:lumMod val="50000"/>
                  </a:schemeClr>
                </a:solidFill>
              </a:rPr>
              <a:t>QuickPoll</a:t>
            </a:r>
            <a:endParaRPr lang="en-US">
              <a:solidFill>
                <a:schemeClr val="bg2">
                  <a:lumMod val="50000"/>
                </a:schemeClr>
              </a:solidFill>
            </a:endParaRPr>
          </a:p>
        </p:txBody>
      </p:sp>
      <p:sp>
        <p:nvSpPr>
          <p:cNvPr id="9" name="Subtitle 8"/>
          <p:cNvSpPr>
            <a:spLocks noGrp="1"/>
          </p:cNvSpPr>
          <p:nvPr>
            <p:ph type="subTitle" idx="1"/>
          </p:nvPr>
        </p:nvSpPr>
        <p:spPr/>
        <p:txBody>
          <a:bodyPr/>
          <a:lstStyle/>
          <a:p>
            <a:pPr algn="ctr"/>
            <a:endParaRPr lang="en-US">
              <a:solidFill>
                <a:srgbClr val="00467B"/>
              </a:solidFill>
            </a:endParaRPr>
          </a:p>
        </p:txBody>
      </p:sp>
    </p:spTree>
    <p:custDataLst>
      <p:tags r:id="rId1"/>
    </p:custDataLst>
    <p:extLst>
      <p:ext uri="{BB962C8B-B14F-4D97-AF65-F5344CB8AC3E}">
        <p14:creationId xmlns:p14="http://schemas.microsoft.com/office/powerpoint/2010/main" val="34270430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635992" y="281843"/>
            <a:ext cx="7772400" cy="1682510"/>
          </a:xfrm>
        </p:spPr>
        <p:txBody>
          <a:bodyPr>
            <a:normAutofit/>
          </a:bodyPr>
          <a:lstStyle/>
          <a:p>
            <a:r>
              <a:rPr lang="en-US" sz="3600" dirty="0">
                <a:latin typeface="Open Sans"/>
                <a:ea typeface="Open Sans"/>
                <a:cs typeface="Open Sans"/>
              </a:rPr>
              <a:t>Q: How should the local Authority proceed with the service connection LDA? Regulate under:</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sp>
        <p:nvSpPr>
          <p:cNvPr id="3" name="TextBox 2"/>
          <p:cNvSpPr txBox="1"/>
          <p:nvPr/>
        </p:nvSpPr>
        <p:spPr>
          <a:xfrm>
            <a:off x="675021" y="1964353"/>
            <a:ext cx="7694341" cy="4893647"/>
          </a:xfrm>
          <a:prstGeom prst="rect">
            <a:avLst/>
          </a:prstGeom>
          <a:noFill/>
        </p:spPr>
        <p:txBody>
          <a:bodyPr wrap="square" lIns="91440" tIns="45720" rIns="91440" bIns="45720" rtlCol="0" anchor="t">
            <a:spAutoFit/>
          </a:bodyPr>
          <a:lstStyle/>
          <a:p>
            <a:pPr marL="342900" indent="-342900">
              <a:lnSpc>
                <a:spcPct val="150000"/>
              </a:lnSpc>
              <a:buAutoNum type="alphaUcPeriod"/>
            </a:pPr>
            <a:r>
              <a:rPr lang="en-US" sz="3200" dirty="0"/>
              <a:t>ESC Program </a:t>
            </a:r>
            <a:r>
              <a:rPr lang="en-US" sz="3200" dirty="0" err="1"/>
              <a:t>reqs</a:t>
            </a:r>
            <a:r>
              <a:rPr lang="en-US" sz="3200" dirty="0"/>
              <a:t>. ONLY</a:t>
            </a:r>
          </a:p>
          <a:p>
            <a:pPr marL="342900" indent="-342900">
              <a:lnSpc>
                <a:spcPct val="150000"/>
              </a:lnSpc>
              <a:buAutoNum type="alphaUcPeriod"/>
            </a:pPr>
            <a:r>
              <a:rPr lang="en-US" sz="3200" dirty="0"/>
              <a:t>CBPA activity; locality’s choice</a:t>
            </a:r>
            <a:endParaRPr lang="en-US" sz="3200" dirty="0">
              <a:cs typeface="Calibri"/>
            </a:endParaRPr>
          </a:p>
          <a:p>
            <a:pPr marL="342900" indent="-342900">
              <a:lnSpc>
                <a:spcPct val="150000"/>
              </a:lnSpc>
              <a:buAutoNum type="alphaUcPeriod"/>
            </a:pPr>
            <a:r>
              <a:rPr lang="en-US" sz="3200" dirty="0"/>
              <a:t>CPOD; ESM plan &amp; CGP</a:t>
            </a:r>
            <a:endParaRPr lang="en-US" sz="3200" dirty="0">
              <a:cs typeface="Calibri"/>
            </a:endParaRPr>
          </a:p>
          <a:p>
            <a:pPr marL="342900" indent="-342900">
              <a:lnSpc>
                <a:spcPct val="150000"/>
              </a:lnSpc>
              <a:buAutoNum type="alphaUcPeriod"/>
            </a:pPr>
            <a:r>
              <a:rPr lang="en-US" sz="3200" dirty="0"/>
              <a:t>Agreement in Lieu</a:t>
            </a:r>
            <a:endParaRPr lang="en-US" sz="3200" dirty="0">
              <a:cs typeface="Calibri"/>
            </a:endParaRPr>
          </a:p>
          <a:p>
            <a:pPr marL="342900" indent="-342900">
              <a:lnSpc>
                <a:spcPct val="150000"/>
              </a:lnSpc>
              <a:buAutoNum type="alphaUcPeriod"/>
            </a:pPr>
            <a:r>
              <a:rPr lang="en-US" sz="3200" dirty="0"/>
              <a:t>Nope; it's still Exempt</a:t>
            </a:r>
            <a:endParaRPr lang="en-US" dirty="0"/>
          </a:p>
          <a:p>
            <a:pPr marL="342900" indent="-342900">
              <a:buAutoNum type="alphaUcPeriod"/>
            </a:pPr>
            <a:endParaRPr lang="en-US" dirty="0"/>
          </a:p>
          <a:p>
            <a:pPr marL="342900" indent="-342900">
              <a:buAutoNum type="alphaUcPeriod"/>
            </a:pPr>
            <a:endParaRPr lang="en-US" dirty="0"/>
          </a:p>
          <a:p>
            <a:pPr marL="342900" indent="-342900">
              <a:buAutoNum type="alphaUcPeriod"/>
            </a:pPr>
            <a:endParaRPr lang="en-US" dirty="0"/>
          </a:p>
          <a:p>
            <a:pPr marL="342900" indent="-342900">
              <a:buAutoNum type="alphaUcPeriod"/>
            </a:pPr>
            <a:endParaRPr lang="en-US" dirty="0"/>
          </a:p>
        </p:txBody>
      </p:sp>
    </p:spTree>
    <p:custDataLst>
      <p:tags r:id="rId1"/>
    </p:custDataLst>
    <p:extLst>
      <p:ext uri="{BB962C8B-B14F-4D97-AF65-F5344CB8AC3E}">
        <p14:creationId xmlns:p14="http://schemas.microsoft.com/office/powerpoint/2010/main" val="3046014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4975" y="237744"/>
            <a:ext cx="7772400" cy="1011319"/>
          </a:xfrm>
        </p:spPr>
        <p:txBody>
          <a:bodyPr>
            <a:normAutofit fontScale="90000"/>
          </a:bodyPr>
          <a:lstStyle/>
          <a:p>
            <a:r>
              <a:rPr lang="en-US" sz="4000" u="sng"/>
              <a:t>Bonus Chat: </a:t>
            </a:r>
            <a:br>
              <a:rPr lang="en-US" sz="4000" u="sng"/>
            </a:br>
            <a:r>
              <a:rPr lang="en-US" sz="4000" u="sng"/>
              <a:t>Single Family Dwelling </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r="14231"/>
          <a:stretch/>
        </p:blipFill>
        <p:spPr>
          <a:xfrm>
            <a:off x="393906" y="1828800"/>
            <a:ext cx="4572000" cy="3239170"/>
          </a:xfrm>
          <a:prstGeom prst="rect">
            <a:avLst/>
          </a:prstGeom>
        </p:spPr>
      </p:pic>
      <p:sp>
        <p:nvSpPr>
          <p:cNvPr id="6" name="TextBox 5"/>
          <p:cNvSpPr txBox="1"/>
          <p:nvPr/>
        </p:nvSpPr>
        <p:spPr>
          <a:xfrm>
            <a:off x="253807" y="5322848"/>
            <a:ext cx="8737689" cy="646331"/>
          </a:xfrm>
          <a:prstGeom prst="rect">
            <a:avLst/>
          </a:prstGeom>
          <a:noFill/>
        </p:spPr>
        <p:txBody>
          <a:bodyPr wrap="square" rtlCol="0">
            <a:spAutoFit/>
          </a:bodyPr>
          <a:lstStyle/>
          <a:p>
            <a:r>
              <a:rPr lang="en-US" sz="3600">
                <a:latin typeface="Arial Rounded MT Bold" panose="020F0704030504030204" pitchFamily="34" charset="0"/>
                <a:sym typeface="Wingdings" panose="05000000000000000000" pitchFamily="2" charset="2"/>
              </a:rPr>
              <a:t> How do we regulate the SFD then</a:t>
            </a:r>
            <a:r>
              <a:rPr lang="en-US" sz="3600" i="1">
                <a:latin typeface="Arial Rounded MT Bold" panose="020F0704030504030204" pitchFamily="34" charset="0"/>
              </a:rPr>
              <a:t>?</a:t>
            </a:r>
          </a:p>
        </p:txBody>
      </p:sp>
      <p:pic>
        <p:nvPicPr>
          <p:cNvPr id="13" name="Picture 12" descr="Decorative" title="Icon of single family"/>
          <p:cNvPicPr/>
          <p:nvPr/>
        </p:nvPicPr>
        <p:blipFill>
          <a:blip r:embed="rId5" cstate="print">
            <a:extLst>
              <a:ext uri="{28A0092B-C50C-407E-A947-70E740481C1C}">
                <a14:useLocalDpi xmlns:a14="http://schemas.microsoft.com/office/drawing/2010/main" val="0"/>
              </a:ext>
            </a:extLst>
          </a:blip>
          <a:stretch>
            <a:fillRect/>
          </a:stretch>
        </p:blipFill>
        <p:spPr bwMode="auto">
          <a:xfrm>
            <a:off x="8156448" y="237744"/>
            <a:ext cx="822960" cy="822960"/>
          </a:xfrm>
          <a:prstGeom prst="rect">
            <a:avLst/>
          </a:prstGeom>
          <a:noFill/>
          <a:ln>
            <a:noFill/>
          </a:ln>
        </p:spPr>
      </p:pic>
      <p:pic>
        <p:nvPicPr>
          <p:cNvPr id="3" name="Picture 2">
            <a:extLst>
              <a:ext uri="{FF2B5EF4-FFF2-40B4-BE49-F238E27FC236}">
                <a16:creationId xmlns:a16="http://schemas.microsoft.com/office/drawing/2014/main" id="{B84CDF2F-75BF-D2FD-995C-D96120F859E9}"/>
              </a:ext>
            </a:extLst>
          </p:cNvPr>
          <p:cNvPicPr>
            <a:picLocks noChangeAspect="1"/>
          </p:cNvPicPr>
          <p:nvPr/>
        </p:nvPicPr>
        <p:blipFill rotWithShape="1">
          <a:blip r:embed="rId6">
            <a:extLst>
              <a:ext uri="{28A0092B-C50C-407E-A947-70E740481C1C}">
                <a14:useLocalDpi xmlns:a14="http://schemas.microsoft.com/office/drawing/2010/main" val="0"/>
              </a:ext>
            </a:extLst>
          </a:blip>
          <a:srcRect l="1482"/>
          <a:stretch/>
        </p:blipFill>
        <p:spPr>
          <a:xfrm>
            <a:off x="5406336" y="1819088"/>
            <a:ext cx="2750112" cy="3260775"/>
          </a:xfrm>
          <a:prstGeom prst="rect">
            <a:avLst/>
          </a:prstGeom>
          <a:ln>
            <a:solidFill>
              <a:schemeClr val="tx1"/>
            </a:solidFill>
          </a:ln>
        </p:spPr>
      </p:pic>
    </p:spTree>
    <p:custDataLst>
      <p:tags r:id="rId1"/>
    </p:custDataLst>
    <p:extLst>
      <p:ext uri="{BB962C8B-B14F-4D97-AF65-F5344CB8AC3E}">
        <p14:creationId xmlns:p14="http://schemas.microsoft.com/office/powerpoint/2010/main" val="291489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500" fill="hold"/>
                                        <p:tgtEl>
                                          <p:spTgt spid="12"/>
                                        </p:tgtEl>
                                        <p:attrNameLst>
                                          <p:attrName>ppt_x</p:attrName>
                                        </p:attrNameLst>
                                      </p:cBhvr>
                                      <p:tavLst>
                                        <p:tav tm="0">
                                          <p:val>
                                            <p:strVal val="0-#ppt_w/2"/>
                                          </p:val>
                                        </p:tav>
                                        <p:tav tm="100000">
                                          <p:val>
                                            <p:strVal val="#ppt_x"/>
                                          </p:val>
                                        </p:tav>
                                      </p:tavLst>
                                    </p:anim>
                                    <p:anim calcmode="lin" valueType="num">
                                      <p:cBhvr additive="base">
                                        <p:cTn id="11" dur="500" fill="hold"/>
                                        <p:tgtEl>
                                          <p:spTgt spid="12"/>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1+#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4975" y="491650"/>
            <a:ext cx="7772400" cy="757413"/>
          </a:xfrm>
        </p:spPr>
        <p:txBody>
          <a:bodyPr>
            <a:normAutofit/>
          </a:bodyPr>
          <a:lstStyle/>
          <a:p>
            <a:r>
              <a:rPr lang="en-US" sz="3600" u="sng"/>
              <a:t>Single Family Review</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r="14231"/>
          <a:stretch/>
        </p:blipFill>
        <p:spPr>
          <a:xfrm>
            <a:off x="393192" y="1828800"/>
            <a:ext cx="4572000" cy="3239171"/>
          </a:xfrm>
          <a:prstGeom prst="rect">
            <a:avLst/>
          </a:prstGeom>
        </p:spPr>
      </p:pic>
      <p:sp>
        <p:nvSpPr>
          <p:cNvPr id="6" name="TextBox 5"/>
          <p:cNvSpPr txBox="1"/>
          <p:nvPr/>
        </p:nvSpPr>
        <p:spPr>
          <a:xfrm>
            <a:off x="1232326" y="5338066"/>
            <a:ext cx="3609887" cy="646331"/>
          </a:xfrm>
          <a:prstGeom prst="rect">
            <a:avLst/>
          </a:prstGeom>
          <a:noFill/>
        </p:spPr>
        <p:txBody>
          <a:bodyPr wrap="square" rtlCol="0">
            <a:spAutoFit/>
          </a:bodyPr>
          <a:lstStyle/>
          <a:p>
            <a:r>
              <a:rPr lang="en-US" sz="3600" dirty="0">
                <a:latin typeface="Arial Rounded MT Bold" panose="020F0704030504030204" pitchFamily="34" charset="0"/>
                <a:sym typeface="Wingdings" panose="05000000000000000000" pitchFamily="2" charset="2"/>
              </a:rPr>
              <a:t></a:t>
            </a:r>
            <a:r>
              <a:rPr lang="en-US" sz="3600" dirty="0">
                <a:latin typeface="Arial Rounded MT Bold" panose="020F0704030504030204" pitchFamily="34" charset="0"/>
              </a:rPr>
              <a:t> </a:t>
            </a:r>
            <a:r>
              <a:rPr lang="en-US" sz="3600" i="1" dirty="0">
                <a:latin typeface="Arial Rounded MT Bold" panose="020F0704030504030204" pitchFamily="34" charset="0"/>
              </a:rPr>
              <a:t>Thoughts…</a:t>
            </a:r>
          </a:p>
        </p:txBody>
      </p:sp>
      <p:grpSp>
        <p:nvGrpSpPr>
          <p:cNvPr id="11" name="Group 10">
            <a:extLst>
              <a:ext uri="{FF2B5EF4-FFF2-40B4-BE49-F238E27FC236}">
                <a16:creationId xmlns:a16="http://schemas.microsoft.com/office/drawing/2014/main" id="{1F7C919B-181B-92A7-1111-68E0AA69BB7B}"/>
              </a:ext>
            </a:extLst>
          </p:cNvPr>
          <p:cNvGrpSpPr/>
          <p:nvPr/>
        </p:nvGrpSpPr>
        <p:grpSpPr>
          <a:xfrm>
            <a:off x="5119730" y="1408300"/>
            <a:ext cx="4024270" cy="4018721"/>
            <a:chOff x="5382294" y="1816494"/>
            <a:chExt cx="3408167" cy="3578870"/>
          </a:xfrm>
        </p:grpSpPr>
        <p:sp>
          <p:nvSpPr>
            <p:cNvPr id="3" name="TextBox 2"/>
            <p:cNvSpPr txBox="1"/>
            <p:nvPr/>
          </p:nvSpPr>
          <p:spPr>
            <a:xfrm>
              <a:off x="5382295" y="1816494"/>
              <a:ext cx="3051544" cy="411136"/>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tx2">
                      <a:lumMod val="75000"/>
                      <a:lumOff val="25000"/>
                    </a:schemeClr>
                  </a:solidFill>
                </a:rPr>
                <a:t>Private Property</a:t>
              </a:r>
            </a:p>
          </p:txBody>
        </p:sp>
        <p:sp>
          <p:nvSpPr>
            <p:cNvPr id="8" name="TextBox 7"/>
            <p:cNvSpPr txBox="1"/>
            <p:nvPr/>
          </p:nvSpPr>
          <p:spPr>
            <a:xfrm>
              <a:off x="5382294" y="2362143"/>
              <a:ext cx="3408165" cy="740044"/>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tx2">
                      <a:lumMod val="75000"/>
                      <a:lumOff val="25000"/>
                    </a:schemeClr>
                  </a:solidFill>
                </a:rPr>
                <a:t>LDA &lt; 1 acre (building plat showing 30,000 </a:t>
              </a:r>
              <a:r>
                <a:rPr lang="en-US" sz="2400" dirty="0" err="1">
                  <a:solidFill>
                    <a:schemeClr val="tx2">
                      <a:lumMod val="75000"/>
                      <a:lumOff val="25000"/>
                    </a:schemeClr>
                  </a:solidFill>
                </a:rPr>
                <a:t>sqft</a:t>
              </a:r>
              <a:r>
                <a:rPr lang="en-US" sz="2400" dirty="0">
                  <a:solidFill>
                    <a:schemeClr val="tx2">
                      <a:lumMod val="75000"/>
                      <a:lumOff val="25000"/>
                    </a:schemeClr>
                  </a:solidFill>
                </a:rPr>
                <a:t>)</a:t>
              </a:r>
            </a:p>
          </p:txBody>
        </p:sp>
        <p:sp>
          <p:nvSpPr>
            <p:cNvPr id="4" name="TextBox 3"/>
            <p:cNvSpPr txBox="1"/>
            <p:nvPr/>
          </p:nvSpPr>
          <p:spPr>
            <a:xfrm>
              <a:off x="5382295" y="3193014"/>
              <a:ext cx="3408166" cy="740044"/>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tx2">
                      <a:lumMod val="75000"/>
                      <a:lumOff val="25000"/>
                    </a:schemeClr>
                  </a:solidFill>
                </a:rPr>
                <a:t>ESC plan LDA Threshold *</a:t>
              </a:r>
              <a:r>
                <a:rPr lang="en-US" sz="2400" u="sng" dirty="0">
                  <a:solidFill>
                    <a:schemeClr val="tx2">
                      <a:lumMod val="75000"/>
                      <a:lumOff val="25000"/>
                    </a:schemeClr>
                  </a:solidFill>
                </a:rPr>
                <a:t>&gt;</a:t>
              </a:r>
              <a:r>
                <a:rPr lang="en-US" sz="2400" dirty="0">
                  <a:solidFill>
                    <a:schemeClr val="tx2">
                      <a:lumMod val="75000"/>
                      <a:lumOff val="25000"/>
                    </a:schemeClr>
                  </a:solidFill>
                </a:rPr>
                <a:t> 10,000 </a:t>
              </a:r>
              <a:r>
                <a:rPr lang="en-US" sz="2400" dirty="0" err="1">
                  <a:solidFill>
                    <a:schemeClr val="tx2">
                      <a:lumMod val="75000"/>
                      <a:lumOff val="25000"/>
                    </a:schemeClr>
                  </a:solidFill>
                </a:rPr>
                <a:t>sqft</a:t>
              </a:r>
              <a:endParaRPr lang="en-US" sz="2400" u="sng" dirty="0">
                <a:solidFill>
                  <a:schemeClr val="tx2">
                    <a:lumMod val="75000"/>
                    <a:lumOff val="25000"/>
                  </a:schemeClr>
                </a:solidFill>
              </a:endParaRPr>
            </a:p>
          </p:txBody>
        </p:sp>
        <p:sp>
          <p:nvSpPr>
            <p:cNvPr id="10" name="TextBox 9"/>
            <p:cNvSpPr txBox="1"/>
            <p:nvPr/>
          </p:nvSpPr>
          <p:spPr>
            <a:xfrm>
              <a:off x="5382295" y="3925916"/>
              <a:ext cx="3408166" cy="740044"/>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tx2">
                      <a:lumMod val="75000"/>
                      <a:lumOff val="25000"/>
                    </a:schemeClr>
                  </a:solidFill>
                </a:rPr>
                <a:t>CBPA LDA Threshold * </a:t>
              </a:r>
              <a:r>
                <a:rPr lang="en-US" sz="2400" u="sng" dirty="0">
                  <a:solidFill>
                    <a:schemeClr val="tx2">
                      <a:lumMod val="75000"/>
                      <a:lumOff val="25000"/>
                    </a:schemeClr>
                  </a:solidFill>
                </a:rPr>
                <a:t>&gt;</a:t>
              </a:r>
              <a:r>
                <a:rPr lang="en-US" sz="2400" dirty="0">
                  <a:solidFill>
                    <a:schemeClr val="tx2">
                      <a:lumMod val="75000"/>
                      <a:lumOff val="25000"/>
                    </a:schemeClr>
                  </a:solidFill>
                </a:rPr>
                <a:t> 2,500 </a:t>
              </a:r>
              <a:r>
                <a:rPr lang="en-US" sz="2400" dirty="0" err="1">
                  <a:solidFill>
                    <a:schemeClr val="tx2">
                      <a:lumMod val="75000"/>
                      <a:lumOff val="25000"/>
                    </a:schemeClr>
                  </a:solidFill>
                </a:rPr>
                <a:t>sqft</a:t>
              </a:r>
              <a:endParaRPr lang="en-US" sz="2400" u="sng" dirty="0">
                <a:solidFill>
                  <a:schemeClr val="tx2">
                    <a:lumMod val="75000"/>
                    <a:lumOff val="25000"/>
                  </a:schemeClr>
                </a:solidFill>
              </a:endParaRPr>
            </a:p>
          </p:txBody>
        </p:sp>
        <p:sp>
          <p:nvSpPr>
            <p:cNvPr id="9" name="TextBox 8"/>
            <p:cNvSpPr txBox="1"/>
            <p:nvPr/>
          </p:nvSpPr>
          <p:spPr>
            <a:xfrm>
              <a:off x="5382295" y="4655320"/>
              <a:ext cx="2877474" cy="740044"/>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tx2">
                      <a:lumMod val="75000"/>
                      <a:lumOff val="25000"/>
                    </a:schemeClr>
                  </a:solidFill>
                </a:rPr>
                <a:t>More stringent ordinance</a:t>
              </a:r>
            </a:p>
          </p:txBody>
        </p:sp>
      </p:grpSp>
      <p:sp>
        <p:nvSpPr>
          <p:cNvPr id="14" name="TextBox 13">
            <a:extLst>
              <a:ext uri="{FF2B5EF4-FFF2-40B4-BE49-F238E27FC236}">
                <a16:creationId xmlns:a16="http://schemas.microsoft.com/office/drawing/2014/main" id="{D28ECB33-CBB2-1C2C-55FB-3858954BC105}"/>
              </a:ext>
            </a:extLst>
          </p:cNvPr>
          <p:cNvSpPr txBox="1"/>
          <p:nvPr/>
        </p:nvSpPr>
        <p:spPr>
          <a:xfrm>
            <a:off x="6921320" y="5469114"/>
            <a:ext cx="2673235" cy="646331"/>
          </a:xfrm>
          <a:prstGeom prst="rect">
            <a:avLst/>
          </a:prstGeom>
          <a:noFill/>
        </p:spPr>
        <p:txBody>
          <a:bodyPr wrap="square" rtlCol="0">
            <a:spAutoFit/>
          </a:bodyPr>
          <a:lstStyle/>
          <a:p>
            <a:r>
              <a:rPr lang="en-US" dirty="0">
                <a:solidFill>
                  <a:schemeClr val="tx2">
                    <a:lumMod val="75000"/>
                    <a:lumOff val="25000"/>
                  </a:schemeClr>
                </a:solidFill>
              </a:rPr>
              <a:t>* Water quantity compliance required</a:t>
            </a:r>
          </a:p>
        </p:txBody>
      </p:sp>
      <p:sp>
        <p:nvSpPr>
          <p:cNvPr id="7" name="TextBox 6">
            <a:extLst>
              <a:ext uri="{FF2B5EF4-FFF2-40B4-BE49-F238E27FC236}">
                <a16:creationId xmlns:a16="http://schemas.microsoft.com/office/drawing/2014/main" id="{BECC5EF6-AC15-4F0F-774C-67ECF4389953}"/>
              </a:ext>
            </a:extLst>
          </p:cNvPr>
          <p:cNvSpPr txBox="1"/>
          <p:nvPr/>
        </p:nvSpPr>
        <p:spPr>
          <a:xfrm>
            <a:off x="4536121" y="5314184"/>
            <a:ext cx="810295" cy="646331"/>
          </a:xfrm>
          <a:prstGeom prst="rect">
            <a:avLst/>
          </a:prstGeom>
          <a:noFill/>
        </p:spPr>
        <p:txBody>
          <a:bodyPr wrap="square" rtlCol="0">
            <a:spAutoFit/>
          </a:bodyPr>
          <a:lstStyle/>
          <a:p>
            <a:r>
              <a:rPr lang="en-US" sz="3600" b="1" i="1">
                <a:solidFill>
                  <a:srgbClr val="006600"/>
                </a:solidFill>
              </a:rPr>
              <a:t>QP</a:t>
            </a:r>
          </a:p>
        </p:txBody>
      </p:sp>
      <p:sp>
        <p:nvSpPr>
          <p:cNvPr id="13" name="Rectangle: Rounded Corners 12">
            <a:extLst>
              <a:ext uri="{FF2B5EF4-FFF2-40B4-BE49-F238E27FC236}">
                <a16:creationId xmlns:a16="http://schemas.microsoft.com/office/drawing/2014/main" id="{0DB2C3F7-3107-357C-55A1-BA00E6EFB8DA}"/>
              </a:ext>
            </a:extLst>
          </p:cNvPr>
          <p:cNvSpPr/>
          <p:nvPr/>
        </p:nvSpPr>
        <p:spPr>
          <a:xfrm>
            <a:off x="7682495" y="159228"/>
            <a:ext cx="1150883" cy="1181481"/>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sz="3600" b="1" dirty="0"/>
              <a:t>4D</a:t>
            </a:r>
          </a:p>
        </p:txBody>
      </p:sp>
    </p:spTree>
    <p:custDataLst>
      <p:tags r:id="rId1"/>
    </p:custDataLst>
    <p:extLst>
      <p:ext uri="{BB962C8B-B14F-4D97-AF65-F5344CB8AC3E}">
        <p14:creationId xmlns:p14="http://schemas.microsoft.com/office/powerpoint/2010/main" val="377084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lgn="ctr"/>
            <a:r>
              <a:rPr lang="en-US" err="1">
                <a:solidFill>
                  <a:schemeClr val="bg2">
                    <a:lumMod val="50000"/>
                  </a:schemeClr>
                </a:solidFill>
              </a:rPr>
              <a:t>QuickPoll</a:t>
            </a:r>
            <a:endParaRPr lang="en-US">
              <a:solidFill>
                <a:schemeClr val="bg2">
                  <a:lumMod val="50000"/>
                </a:schemeClr>
              </a:solidFill>
            </a:endParaRPr>
          </a:p>
        </p:txBody>
      </p:sp>
      <p:sp>
        <p:nvSpPr>
          <p:cNvPr id="9" name="Subtitle 8"/>
          <p:cNvSpPr>
            <a:spLocks noGrp="1"/>
          </p:cNvSpPr>
          <p:nvPr>
            <p:ph type="subTitle" idx="1"/>
          </p:nvPr>
        </p:nvSpPr>
        <p:spPr/>
        <p:txBody>
          <a:bodyPr/>
          <a:lstStyle/>
          <a:p>
            <a:pPr algn="ctr"/>
            <a:endParaRPr lang="en-US">
              <a:solidFill>
                <a:srgbClr val="00467B"/>
              </a:solidFill>
            </a:endParaRPr>
          </a:p>
        </p:txBody>
      </p:sp>
    </p:spTree>
    <p:custDataLst>
      <p:tags r:id="rId1"/>
    </p:custDataLst>
    <p:extLst>
      <p:ext uri="{BB962C8B-B14F-4D97-AF65-F5344CB8AC3E}">
        <p14:creationId xmlns:p14="http://schemas.microsoft.com/office/powerpoint/2010/main" val="5790693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624468" y="703397"/>
            <a:ext cx="7772400" cy="1381881"/>
          </a:xfrm>
        </p:spPr>
        <p:txBody>
          <a:bodyPr>
            <a:normAutofit fontScale="90000"/>
          </a:bodyPr>
          <a:lstStyle/>
          <a:p>
            <a:r>
              <a:rPr lang="en-US" sz="3600" b="0" dirty="0"/>
              <a:t>Q: How could the local Authority approach compliance requirements from the Owner/Developer? (select all that apply)</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sp>
        <p:nvSpPr>
          <p:cNvPr id="3" name="TextBox 2"/>
          <p:cNvSpPr txBox="1"/>
          <p:nvPr/>
        </p:nvSpPr>
        <p:spPr>
          <a:xfrm>
            <a:off x="702527" y="2310510"/>
            <a:ext cx="7978335" cy="4924425"/>
          </a:xfrm>
          <a:prstGeom prst="rect">
            <a:avLst/>
          </a:prstGeom>
          <a:noFill/>
        </p:spPr>
        <p:txBody>
          <a:bodyPr wrap="square" rtlCol="0">
            <a:spAutoFit/>
          </a:bodyPr>
          <a:lstStyle/>
          <a:p>
            <a:pPr marL="342900" indent="-342900">
              <a:buAutoNum type="alphaUcPeriod"/>
            </a:pPr>
            <a:r>
              <a:rPr lang="en-US" sz="3200" i="1" dirty="0"/>
              <a:t>CPOD; require CGP coverage and full ESM plan submittal</a:t>
            </a:r>
          </a:p>
          <a:p>
            <a:pPr marL="342900" indent="-342900">
              <a:buAutoNum type="alphaUcPeriod"/>
            </a:pPr>
            <a:r>
              <a:rPr lang="en-US" sz="3200" dirty="0"/>
              <a:t> Exempt, no Authority action needed</a:t>
            </a:r>
          </a:p>
          <a:p>
            <a:pPr marL="342900" indent="-342900">
              <a:buAutoNum type="alphaUcPeriod"/>
            </a:pPr>
            <a:r>
              <a:rPr lang="en-US" sz="3200" dirty="0"/>
              <a:t> Require ESC plan submittal only</a:t>
            </a:r>
          </a:p>
          <a:p>
            <a:pPr marL="342900" indent="-342900">
              <a:buAutoNum type="alphaUcPeriod"/>
            </a:pPr>
            <a:r>
              <a:rPr lang="en-US" sz="3200" i="1" dirty="0"/>
              <a:t> Accept an Agreement in Lieu of a plan</a:t>
            </a:r>
          </a:p>
          <a:p>
            <a:pPr marL="342900" indent="-342900">
              <a:buAutoNum type="alphaUcPeriod"/>
            </a:pPr>
            <a:r>
              <a:rPr lang="en-US" sz="3200" i="1" dirty="0"/>
              <a:t> Require ESM plan but no water quality component</a:t>
            </a:r>
          </a:p>
          <a:p>
            <a:pPr marL="342900" indent="-342900">
              <a:buAutoNum type="alphaUcPeriod"/>
            </a:pPr>
            <a:endParaRPr lang="en-US" dirty="0"/>
          </a:p>
          <a:p>
            <a:pPr marL="342900" indent="-342900">
              <a:buAutoNum type="alphaUcPeriod"/>
            </a:pPr>
            <a:endParaRPr lang="en-US" dirty="0"/>
          </a:p>
          <a:p>
            <a:pPr marL="342900" indent="-342900">
              <a:buAutoNum type="alphaUcPeriod"/>
            </a:pPr>
            <a:endParaRPr lang="en-US" dirty="0"/>
          </a:p>
          <a:p>
            <a:pPr marL="342900" indent="-342900">
              <a:buAutoNum type="alphaUcPeriod"/>
            </a:pPr>
            <a:endParaRPr lang="en-US" dirty="0"/>
          </a:p>
          <a:p>
            <a:pPr marL="342900" indent="-342900">
              <a:buAutoNum type="alphaUcPeriod"/>
            </a:pPr>
            <a:endParaRPr lang="en-US" dirty="0"/>
          </a:p>
        </p:txBody>
      </p:sp>
    </p:spTree>
    <p:custDataLst>
      <p:tags r:id="rId1"/>
    </p:custDataLst>
    <p:extLst>
      <p:ext uri="{BB962C8B-B14F-4D97-AF65-F5344CB8AC3E}">
        <p14:creationId xmlns:p14="http://schemas.microsoft.com/office/powerpoint/2010/main" val="16552520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8923" y="120770"/>
            <a:ext cx="7772400" cy="950390"/>
          </a:xfrm>
        </p:spPr>
        <p:txBody>
          <a:bodyPr/>
          <a:lstStyle/>
          <a:p>
            <a:r>
              <a:rPr lang="en-US" dirty="0"/>
              <a:t>Directions:</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dirty="0">
                <a:solidFill>
                  <a:srgbClr val="195F91"/>
                </a:solidFill>
                <a:latin typeface="Gill Sans MT Condensed" panose="020B0506020104020203" pitchFamily="34" charset="0"/>
              </a:rPr>
              <a:t> | Regulated LDA | Exemption status |</a:t>
            </a:r>
          </a:p>
        </p:txBody>
      </p:sp>
      <p:sp>
        <p:nvSpPr>
          <p:cNvPr id="6" name="Subtitle 5"/>
          <p:cNvSpPr>
            <a:spLocks noGrp="1"/>
          </p:cNvSpPr>
          <p:nvPr>
            <p:ph type="subTitle" idx="1"/>
          </p:nvPr>
        </p:nvSpPr>
        <p:spPr>
          <a:xfrm>
            <a:off x="399041" y="1049280"/>
            <a:ext cx="8345917" cy="4989506"/>
          </a:xfrm>
        </p:spPr>
        <p:txBody>
          <a:bodyPr>
            <a:noAutofit/>
          </a:bodyPr>
          <a:lstStyle/>
          <a:p>
            <a:pPr marL="457200" indent="-457200">
              <a:lnSpc>
                <a:spcPct val="150000"/>
              </a:lnSpc>
              <a:buFont typeface="Arial" panose="020B0604020202020204" pitchFamily="34" charset="0"/>
              <a:buChar char="•"/>
            </a:pPr>
            <a:r>
              <a:rPr lang="en-US" dirty="0"/>
              <a:t>Establish the situation</a:t>
            </a:r>
          </a:p>
          <a:p>
            <a:pPr marL="457200" indent="-457200">
              <a:buFont typeface="Arial" panose="020B0604020202020204" pitchFamily="34" charset="0"/>
              <a:buChar char="•"/>
            </a:pPr>
            <a:r>
              <a:rPr lang="en-US" dirty="0"/>
              <a:t>Review all site information, including reports, photos, and correspondence</a:t>
            </a:r>
          </a:p>
          <a:p>
            <a:pPr marL="457200" indent="-457200">
              <a:lnSpc>
                <a:spcPct val="150000"/>
              </a:lnSpc>
              <a:buFont typeface="Arial" panose="020B0604020202020204" pitchFamily="34" charset="0"/>
              <a:buChar char="•"/>
            </a:pPr>
            <a:r>
              <a:rPr lang="en-US" dirty="0"/>
              <a:t>Decide the next course of actions</a:t>
            </a:r>
          </a:p>
          <a:p>
            <a:pPr marL="457200" indent="-457200">
              <a:buFont typeface="Arial" panose="020B0604020202020204" pitchFamily="34" charset="0"/>
              <a:buChar char="•"/>
            </a:pPr>
            <a:r>
              <a:rPr lang="en-US" dirty="0"/>
              <a:t>Determine if the activity in question is a </a:t>
            </a:r>
            <a:r>
              <a:rPr lang="en-US" i="1" dirty="0"/>
              <a:t>Regulated LDA </a:t>
            </a:r>
            <a:r>
              <a:rPr lang="en-US" u="sng" dirty="0"/>
              <a:t>or</a:t>
            </a:r>
            <a:r>
              <a:rPr lang="en-US" dirty="0"/>
              <a:t> if the activity falls under an </a:t>
            </a:r>
            <a:r>
              <a:rPr lang="en-US" i="1" dirty="0"/>
              <a:t>Exemption</a:t>
            </a:r>
            <a:r>
              <a:rPr lang="en-US" dirty="0"/>
              <a:t> status</a:t>
            </a:r>
          </a:p>
          <a:p>
            <a:pPr marL="457200" indent="-457200">
              <a:lnSpc>
                <a:spcPct val="150000"/>
              </a:lnSpc>
              <a:buFont typeface="Arial" panose="020B0604020202020204" pitchFamily="34" charset="0"/>
              <a:buChar char="•"/>
            </a:pPr>
            <a:r>
              <a:rPr lang="en-US" dirty="0"/>
              <a:t>Conclude next steps for VESMP Authority</a:t>
            </a:r>
          </a:p>
        </p:txBody>
      </p:sp>
    </p:spTree>
    <p:custDataLst>
      <p:tags r:id="rId1"/>
    </p:custDataLst>
    <p:extLst>
      <p:ext uri="{BB962C8B-B14F-4D97-AF65-F5344CB8AC3E}">
        <p14:creationId xmlns:p14="http://schemas.microsoft.com/office/powerpoint/2010/main" val="2532108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1000"/>
                                        <p:tgtEl>
                                          <p:spTgt spid="6">
                                            <p:txEl>
                                              <p:pRg st="1" end="1"/>
                                            </p:txEl>
                                          </p:spTgt>
                                        </p:tgtEl>
                                      </p:cBhvr>
                                    </p:animEffect>
                                    <p:anim calcmode="lin" valueType="num">
                                      <p:cBhvr>
                                        <p:cTn id="14"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1000"/>
                                        <p:tgtEl>
                                          <p:spTgt spid="6">
                                            <p:txEl>
                                              <p:pRg st="2" end="2"/>
                                            </p:txEl>
                                          </p:spTgt>
                                        </p:tgtEl>
                                      </p:cBhvr>
                                    </p:animEffect>
                                    <p:anim calcmode="lin" valueType="num">
                                      <p:cBhvr>
                                        <p:cTn id="20"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Effect transition="in" filter="fade">
                                      <p:cBhvr>
                                        <p:cTn id="25" dur="1000"/>
                                        <p:tgtEl>
                                          <p:spTgt spid="6">
                                            <p:txEl>
                                              <p:pRg st="3" end="3"/>
                                            </p:txEl>
                                          </p:spTgt>
                                        </p:tgtEl>
                                      </p:cBhvr>
                                    </p:animEffect>
                                    <p:anim calcmode="lin" valueType="num">
                                      <p:cBhvr>
                                        <p:cTn id="26"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Effect transition="in" filter="fade">
                                      <p:cBhvr>
                                        <p:cTn id="31" dur="1000"/>
                                        <p:tgtEl>
                                          <p:spTgt spid="6">
                                            <p:txEl>
                                              <p:pRg st="4" end="4"/>
                                            </p:txEl>
                                          </p:spTgt>
                                        </p:tgtEl>
                                      </p:cBhvr>
                                    </p:animEffect>
                                    <p:anim calcmode="lin" valueType="num">
                                      <p:cBhvr>
                                        <p:cTn id="32"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4975" y="491650"/>
            <a:ext cx="7772400" cy="757413"/>
          </a:xfrm>
        </p:spPr>
        <p:txBody>
          <a:bodyPr>
            <a:normAutofit/>
          </a:bodyPr>
          <a:lstStyle/>
          <a:p>
            <a:r>
              <a:rPr lang="en-US" sz="4000" u="sng"/>
              <a:t>SFD as part of a CPOD:</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r="14231"/>
          <a:stretch/>
        </p:blipFill>
        <p:spPr>
          <a:xfrm>
            <a:off x="393906" y="1828798"/>
            <a:ext cx="4572000" cy="3239170"/>
          </a:xfrm>
          <a:prstGeom prst="rect">
            <a:avLst/>
          </a:prstGeom>
        </p:spPr>
      </p:pic>
      <p:sp>
        <p:nvSpPr>
          <p:cNvPr id="6" name="TextBox 5"/>
          <p:cNvSpPr txBox="1"/>
          <p:nvPr/>
        </p:nvSpPr>
        <p:spPr>
          <a:xfrm>
            <a:off x="2958125" y="5295535"/>
            <a:ext cx="3609887" cy="646331"/>
          </a:xfrm>
          <a:prstGeom prst="rect">
            <a:avLst/>
          </a:prstGeom>
          <a:noFill/>
        </p:spPr>
        <p:txBody>
          <a:bodyPr wrap="square" rtlCol="0">
            <a:spAutoFit/>
          </a:bodyPr>
          <a:lstStyle/>
          <a:p>
            <a:r>
              <a:rPr lang="en-US" sz="3600">
                <a:latin typeface="Arial Rounded MT Bold" panose="020F0704030504030204" pitchFamily="34" charset="0"/>
                <a:sym typeface="Wingdings" panose="05000000000000000000" pitchFamily="2" charset="2"/>
              </a:rPr>
              <a:t></a:t>
            </a:r>
            <a:r>
              <a:rPr lang="en-US" sz="3600">
                <a:latin typeface="Arial Rounded MT Bold" panose="020F0704030504030204" pitchFamily="34" charset="0"/>
              </a:rPr>
              <a:t> </a:t>
            </a:r>
            <a:r>
              <a:rPr lang="en-US" sz="3600" i="1">
                <a:latin typeface="Arial Rounded MT Bold" panose="020F0704030504030204" pitchFamily="34" charset="0"/>
              </a:rPr>
              <a:t>Next Step?</a:t>
            </a:r>
          </a:p>
        </p:txBody>
      </p:sp>
      <p:pic>
        <p:nvPicPr>
          <p:cNvPr id="13" name="Picture 12" descr="Decorative" title="Icon of single family"/>
          <p:cNvPicPr/>
          <p:nvPr/>
        </p:nvPicPr>
        <p:blipFill>
          <a:blip r:embed="rId5" cstate="print">
            <a:extLst>
              <a:ext uri="{28A0092B-C50C-407E-A947-70E740481C1C}">
                <a14:useLocalDpi xmlns:a14="http://schemas.microsoft.com/office/drawing/2010/main" val="0"/>
              </a:ext>
            </a:extLst>
          </a:blip>
          <a:stretch>
            <a:fillRect/>
          </a:stretch>
        </p:blipFill>
        <p:spPr bwMode="auto">
          <a:xfrm>
            <a:off x="8156448" y="237744"/>
            <a:ext cx="822960" cy="822960"/>
          </a:xfrm>
          <a:prstGeom prst="rect">
            <a:avLst/>
          </a:prstGeom>
          <a:noFill/>
          <a:ln>
            <a:noFill/>
          </a:ln>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rcRect l="10966" r="10966"/>
          <a:stretch/>
        </p:blipFill>
        <p:spPr>
          <a:xfrm>
            <a:off x="4995081" y="2074303"/>
            <a:ext cx="4038239" cy="2993665"/>
          </a:xfrm>
          <a:prstGeom prst="rect">
            <a:avLst/>
          </a:prstGeom>
          <a:ln w="3175">
            <a:solidFill>
              <a:schemeClr val="tx1"/>
            </a:solidFill>
          </a:ln>
        </p:spPr>
      </p:pic>
      <p:sp>
        <p:nvSpPr>
          <p:cNvPr id="3" name="TextBox 2"/>
          <p:cNvSpPr txBox="1"/>
          <p:nvPr/>
        </p:nvSpPr>
        <p:spPr>
          <a:xfrm>
            <a:off x="4995081" y="2377403"/>
            <a:ext cx="3739486" cy="369332"/>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rgbClr val="0070C0"/>
                </a:solidFill>
              </a:rPr>
              <a:t>Approved ESC Plan</a:t>
            </a:r>
          </a:p>
        </p:txBody>
      </p:sp>
      <p:sp>
        <p:nvSpPr>
          <p:cNvPr id="10" name="TextBox 9"/>
          <p:cNvSpPr txBox="1"/>
          <p:nvPr/>
        </p:nvSpPr>
        <p:spPr>
          <a:xfrm>
            <a:off x="4995081" y="2746735"/>
            <a:ext cx="3739486" cy="369332"/>
          </a:xfrm>
          <a:prstGeom prst="rect">
            <a:avLst/>
          </a:prstGeom>
          <a:noFill/>
        </p:spPr>
        <p:txBody>
          <a:bodyPr wrap="square" rtlCol="0">
            <a:spAutoFit/>
          </a:bodyPr>
          <a:lstStyle/>
          <a:p>
            <a:pPr marL="285750" indent="-285750">
              <a:buFont typeface="Arial" panose="020B0604020202020204" pitchFamily="34" charset="0"/>
              <a:buChar char="•"/>
            </a:pPr>
            <a:r>
              <a:rPr lang="en-US">
                <a:solidFill>
                  <a:srgbClr val="0070C0"/>
                </a:solidFill>
              </a:rPr>
              <a:t>Approved SWM Plan</a:t>
            </a:r>
          </a:p>
        </p:txBody>
      </p:sp>
      <p:sp>
        <p:nvSpPr>
          <p:cNvPr id="15" name="TextBox 14"/>
          <p:cNvSpPr txBox="1"/>
          <p:nvPr/>
        </p:nvSpPr>
        <p:spPr>
          <a:xfrm>
            <a:off x="5239922" y="3480608"/>
            <a:ext cx="3739486" cy="369332"/>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rgbClr val="0070C0"/>
                </a:solidFill>
              </a:rPr>
              <a:t>SWPPP developed</a:t>
            </a:r>
          </a:p>
        </p:txBody>
      </p:sp>
      <p:sp>
        <p:nvSpPr>
          <p:cNvPr id="16" name="TextBox 15"/>
          <p:cNvSpPr txBox="1"/>
          <p:nvPr/>
        </p:nvSpPr>
        <p:spPr>
          <a:xfrm>
            <a:off x="4995081" y="3859190"/>
            <a:ext cx="3739486" cy="646331"/>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rgbClr val="0070C0"/>
                </a:solidFill>
              </a:rPr>
              <a:t>Construction General permit coverage by DEQ</a:t>
            </a:r>
          </a:p>
        </p:txBody>
      </p:sp>
      <p:sp>
        <p:nvSpPr>
          <p:cNvPr id="17" name="TextBox 16"/>
          <p:cNvSpPr txBox="1"/>
          <p:nvPr/>
        </p:nvSpPr>
        <p:spPr>
          <a:xfrm>
            <a:off x="4995081" y="3123934"/>
            <a:ext cx="3739486" cy="369332"/>
          </a:xfrm>
          <a:prstGeom prst="rect">
            <a:avLst/>
          </a:prstGeom>
          <a:noFill/>
        </p:spPr>
        <p:txBody>
          <a:bodyPr wrap="square" rtlCol="0">
            <a:spAutoFit/>
          </a:bodyPr>
          <a:lstStyle/>
          <a:p>
            <a:pPr marL="285750" indent="-285750">
              <a:buFont typeface="Arial" panose="020B0604020202020204" pitchFamily="34" charset="0"/>
              <a:buChar char="•"/>
            </a:pPr>
            <a:r>
              <a:rPr lang="en-US">
                <a:solidFill>
                  <a:srgbClr val="0070C0"/>
                </a:solidFill>
              </a:rPr>
              <a:t>Registration Statement submitted</a:t>
            </a:r>
          </a:p>
        </p:txBody>
      </p:sp>
      <p:sp>
        <p:nvSpPr>
          <p:cNvPr id="18" name="TextBox 17"/>
          <p:cNvSpPr txBox="1"/>
          <p:nvPr/>
        </p:nvSpPr>
        <p:spPr>
          <a:xfrm>
            <a:off x="5010608" y="4514771"/>
            <a:ext cx="3739486" cy="646331"/>
          </a:xfrm>
          <a:prstGeom prst="rect">
            <a:avLst/>
          </a:prstGeom>
          <a:noFill/>
        </p:spPr>
        <p:txBody>
          <a:bodyPr wrap="square" rtlCol="0">
            <a:spAutoFit/>
          </a:bodyPr>
          <a:lstStyle/>
          <a:p>
            <a:pPr marL="285750" indent="-285750">
              <a:buFont typeface="Arial" panose="020B0604020202020204" pitchFamily="34" charset="0"/>
              <a:buChar char="•"/>
            </a:pPr>
            <a:r>
              <a:rPr lang="en-US" i="1" dirty="0">
                <a:solidFill>
                  <a:srgbClr val="0070C0"/>
                </a:solidFill>
              </a:rPr>
              <a:t>THEN</a:t>
            </a:r>
            <a:r>
              <a:rPr lang="en-US" dirty="0">
                <a:solidFill>
                  <a:srgbClr val="0070C0"/>
                </a:solidFill>
              </a:rPr>
              <a:t>, local authority approval to start land disturbance</a:t>
            </a:r>
          </a:p>
        </p:txBody>
      </p:sp>
      <p:sp>
        <p:nvSpPr>
          <p:cNvPr id="4" name="Rectangle: Rounded Corners 3">
            <a:extLst>
              <a:ext uri="{FF2B5EF4-FFF2-40B4-BE49-F238E27FC236}">
                <a16:creationId xmlns:a16="http://schemas.microsoft.com/office/drawing/2014/main" id="{81FDCCA9-9986-A630-43FC-9B0F72ED2594}"/>
              </a:ext>
            </a:extLst>
          </p:cNvPr>
          <p:cNvSpPr/>
          <p:nvPr/>
        </p:nvSpPr>
        <p:spPr>
          <a:xfrm>
            <a:off x="6810703" y="237744"/>
            <a:ext cx="1150883" cy="1181481"/>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sz="3600" b="1" dirty="0"/>
              <a:t>4F</a:t>
            </a:r>
          </a:p>
        </p:txBody>
      </p:sp>
    </p:spTree>
    <p:custDataLst>
      <p:tags r:id="rId1"/>
    </p:custDataLst>
    <p:extLst>
      <p:ext uri="{BB962C8B-B14F-4D97-AF65-F5344CB8AC3E}">
        <p14:creationId xmlns:p14="http://schemas.microsoft.com/office/powerpoint/2010/main" val="2061917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500"/>
                                        <p:tgtEl>
                                          <p:spTgt spid="12"/>
                                        </p:tgtEl>
                                        <p:attrNameLst>
                                          <p:attrName>ppt_x</p:attrName>
                                        </p:attrNameLst>
                                      </p:cBhvr>
                                      <p:tavLst>
                                        <p:tav tm="0">
                                          <p:val>
                                            <p:strVal val="ppt_x"/>
                                          </p:val>
                                        </p:tav>
                                        <p:tav tm="100000">
                                          <p:val>
                                            <p:strVal val="0-ppt_w/2"/>
                                          </p:val>
                                        </p:tav>
                                      </p:tavLst>
                                    </p:anim>
                                    <p:anim calcmode="lin" valueType="num">
                                      <p:cBhvr additive="base">
                                        <p:cTn id="7" dur="500"/>
                                        <p:tgtEl>
                                          <p:spTgt spid="12"/>
                                        </p:tgtEl>
                                        <p:attrNameLst>
                                          <p:attrName>ppt_y</p:attrName>
                                        </p:attrNameLst>
                                      </p:cBhvr>
                                      <p:tavLst>
                                        <p:tav tm="0">
                                          <p:val>
                                            <p:strVal val="ppt_y"/>
                                          </p:val>
                                        </p:tav>
                                        <p:tav tm="100000">
                                          <p:val>
                                            <p:strVal val="ppt_y"/>
                                          </p:val>
                                        </p:tav>
                                      </p:tavLst>
                                    </p:anim>
                                    <p:set>
                                      <p:cBhvr>
                                        <p:cTn id="8" dur="1" fill="hold">
                                          <p:stCondLst>
                                            <p:cond delay="499"/>
                                          </p:stCondLst>
                                        </p:cTn>
                                        <p:tgtEl>
                                          <p:spTgt spid="12"/>
                                        </p:tgtEl>
                                        <p:attrNameLst>
                                          <p:attrName>style.visibility</p:attrName>
                                        </p:attrNameLst>
                                      </p:cBhvr>
                                      <p:to>
                                        <p:strVal val="hidden"/>
                                      </p:to>
                                    </p:set>
                                  </p:childTnLst>
                                </p:cTn>
                              </p:par>
                              <p:par>
                                <p:cTn id="9" presetID="42" presetClass="path" presetSubtype="0" accel="50000" decel="50000" fill="hold" nodeType="withEffect">
                                  <p:stCondLst>
                                    <p:cond delay="0"/>
                                  </p:stCondLst>
                                  <p:childTnLst>
                                    <p:animMotion origin="layout" path="M -3.88889E-6 -1.85185E-6 L -0.46701 -0.00301 " pathEditMode="relative" rAng="0" ptsTypes="AA">
                                      <p:cBhvr>
                                        <p:cTn id="10" dur="2000" fill="hold"/>
                                        <p:tgtEl>
                                          <p:spTgt spid="8"/>
                                        </p:tgtEl>
                                        <p:attrNameLst>
                                          <p:attrName>ppt_x</p:attrName>
                                          <p:attrName>ppt_y</p:attrName>
                                        </p:attrNameLst>
                                      </p:cBhvr>
                                      <p:rCtr x="-23351" y="-162"/>
                                    </p:animMotion>
                                  </p:childTnLst>
                                </p:cTn>
                              </p:par>
                              <p:par>
                                <p:cTn id="11" presetID="50" presetClass="path" presetSubtype="0" accel="50000" decel="50000" fill="hold" grpId="0" nodeType="withEffect">
                                  <p:stCondLst>
                                    <p:cond delay="1000"/>
                                  </p:stCondLst>
                                  <p:childTnLst>
                                    <p:animMotion origin="layout" path="M -3.33333E-6 -1.11111E-6 L 0.1066 -1.11111E-6 C 0.15452 -1.11111E-6 0.21355 -0.14028 0.21355 -0.2544 L 0.21355 -0.5081 " pathEditMode="relative" rAng="0" ptsTypes="AAAA">
                                      <p:cBhvr>
                                        <p:cTn id="12" dur="2000" fill="hold"/>
                                        <p:tgtEl>
                                          <p:spTgt spid="6"/>
                                        </p:tgtEl>
                                        <p:attrNameLst>
                                          <p:attrName>ppt_x</p:attrName>
                                          <p:attrName>ppt_y</p:attrName>
                                        </p:attrNameLst>
                                      </p:cBhvr>
                                      <p:rCtr x="10677" y="-25417"/>
                                    </p:animMotion>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10" grpId="0"/>
      <p:bldP spid="15" grpId="0"/>
      <p:bldP spid="16" grpId="0"/>
      <p:bldP spid="17"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4975" y="491650"/>
            <a:ext cx="7772400" cy="757413"/>
          </a:xfrm>
        </p:spPr>
        <p:txBody>
          <a:bodyPr>
            <a:normAutofit/>
          </a:bodyPr>
          <a:lstStyle/>
          <a:p>
            <a:r>
              <a:rPr lang="en-US" sz="4000" u="sng"/>
              <a:t>Registration Statement</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pic>
        <p:nvPicPr>
          <p:cNvPr id="13" name="Picture 12" descr="Decorative" title="Icon of single family"/>
          <p:cNvPicPr/>
          <p:nvPr/>
        </p:nvPicPr>
        <p:blipFill>
          <a:blip r:embed="rId4" cstate="print">
            <a:extLst>
              <a:ext uri="{28A0092B-C50C-407E-A947-70E740481C1C}">
                <a14:useLocalDpi xmlns:a14="http://schemas.microsoft.com/office/drawing/2010/main" val="0"/>
              </a:ext>
            </a:extLst>
          </a:blip>
          <a:stretch>
            <a:fillRect/>
          </a:stretch>
        </p:blipFill>
        <p:spPr bwMode="auto">
          <a:xfrm>
            <a:off x="8156448" y="237744"/>
            <a:ext cx="822960" cy="822960"/>
          </a:xfrm>
          <a:prstGeom prst="rect">
            <a:avLst/>
          </a:prstGeom>
          <a:noFill/>
          <a:ln>
            <a:noFill/>
          </a:ln>
        </p:spPr>
      </p:pic>
      <p:sp>
        <p:nvSpPr>
          <p:cNvPr id="3" name="TextBox 2"/>
          <p:cNvSpPr txBox="1"/>
          <p:nvPr/>
        </p:nvSpPr>
        <p:spPr>
          <a:xfrm>
            <a:off x="4596063" y="1679836"/>
            <a:ext cx="4547937" cy="400110"/>
          </a:xfrm>
          <a:prstGeom prst="rect">
            <a:avLst/>
          </a:prstGeom>
          <a:noFill/>
        </p:spPr>
        <p:txBody>
          <a:bodyPr wrap="square" rtlCol="0">
            <a:spAutoFit/>
          </a:bodyPr>
          <a:lstStyle/>
          <a:p>
            <a:r>
              <a:rPr lang="en-US" sz="2000" u="sng" dirty="0"/>
              <a:t>Required Information - Operator</a:t>
            </a:r>
          </a:p>
        </p:txBody>
      </p:sp>
      <p:sp>
        <p:nvSpPr>
          <p:cNvPr id="10" name="TextBox 9"/>
          <p:cNvSpPr txBox="1"/>
          <p:nvPr/>
        </p:nvSpPr>
        <p:spPr>
          <a:xfrm>
            <a:off x="4596063" y="2274833"/>
            <a:ext cx="3739486" cy="369332"/>
          </a:xfrm>
          <a:prstGeom prst="rect">
            <a:avLst/>
          </a:prstGeom>
          <a:noFill/>
        </p:spPr>
        <p:txBody>
          <a:bodyPr wrap="square" rtlCol="0">
            <a:spAutoFit/>
          </a:bodyPr>
          <a:lstStyle/>
          <a:p>
            <a:pPr marL="285750" indent="-285750">
              <a:buFont typeface="Arial" panose="020B0604020202020204" pitchFamily="34" charset="0"/>
              <a:buChar char="•"/>
            </a:pPr>
            <a:r>
              <a:rPr lang="en-US">
                <a:solidFill>
                  <a:srgbClr val="0070C0"/>
                </a:solidFill>
              </a:rPr>
              <a:t>Operator/permittee Information</a:t>
            </a:r>
          </a:p>
        </p:txBody>
      </p:sp>
      <p:sp>
        <p:nvSpPr>
          <p:cNvPr id="15" name="TextBox 14"/>
          <p:cNvSpPr txBox="1"/>
          <p:nvPr/>
        </p:nvSpPr>
        <p:spPr>
          <a:xfrm>
            <a:off x="4596063" y="3002280"/>
            <a:ext cx="3739486" cy="369332"/>
          </a:xfrm>
          <a:prstGeom prst="rect">
            <a:avLst/>
          </a:prstGeom>
          <a:noFill/>
        </p:spPr>
        <p:txBody>
          <a:bodyPr wrap="square" rtlCol="0">
            <a:spAutoFit/>
          </a:bodyPr>
          <a:lstStyle/>
          <a:p>
            <a:pPr marL="285750" indent="-285750">
              <a:buFont typeface="Arial" panose="020B0604020202020204" pitchFamily="34" charset="0"/>
              <a:buChar char="•"/>
            </a:pPr>
            <a:r>
              <a:rPr lang="en-US">
                <a:solidFill>
                  <a:srgbClr val="0070C0"/>
                </a:solidFill>
              </a:rPr>
              <a:t>Offsite support activity location(s)</a:t>
            </a:r>
          </a:p>
        </p:txBody>
      </p:sp>
      <p:sp>
        <p:nvSpPr>
          <p:cNvPr id="16" name="TextBox 15"/>
          <p:cNvSpPr txBox="1"/>
          <p:nvPr/>
        </p:nvSpPr>
        <p:spPr>
          <a:xfrm>
            <a:off x="4596063" y="3360395"/>
            <a:ext cx="3739486" cy="1477328"/>
          </a:xfrm>
          <a:prstGeom prst="rect">
            <a:avLst/>
          </a:prstGeom>
          <a:noFill/>
        </p:spPr>
        <p:txBody>
          <a:bodyPr wrap="square" rtlCol="0">
            <a:spAutoFit/>
          </a:bodyPr>
          <a:lstStyle/>
          <a:p>
            <a:pPr marL="285750" indent="-285750">
              <a:buFont typeface="Arial" panose="020B0604020202020204" pitchFamily="34" charset="0"/>
              <a:buChar char="•"/>
            </a:pPr>
            <a:r>
              <a:rPr lang="en-US">
                <a:solidFill>
                  <a:srgbClr val="0070C0"/>
                </a:solidFill>
              </a:rPr>
              <a:t>Site Information:</a:t>
            </a:r>
          </a:p>
          <a:p>
            <a:pPr marL="742950" lvl="1" indent="-285750">
              <a:buFont typeface="Arial" panose="020B0604020202020204" pitchFamily="34" charset="0"/>
              <a:buChar char="•"/>
            </a:pPr>
            <a:r>
              <a:rPr lang="en-US">
                <a:solidFill>
                  <a:srgbClr val="0070C0"/>
                </a:solidFill>
              </a:rPr>
              <a:t>Disturbed area, including offsite</a:t>
            </a:r>
          </a:p>
          <a:p>
            <a:pPr marL="742950" lvl="1" indent="-285750">
              <a:buFont typeface="Arial" panose="020B0604020202020204" pitchFamily="34" charset="0"/>
              <a:buChar char="•"/>
            </a:pPr>
            <a:r>
              <a:rPr lang="en-US">
                <a:solidFill>
                  <a:srgbClr val="0070C0"/>
                </a:solidFill>
              </a:rPr>
              <a:t>Downstream waterways</a:t>
            </a:r>
          </a:p>
          <a:p>
            <a:pPr marL="742950" lvl="1" indent="-285750">
              <a:buFont typeface="Arial" panose="020B0604020202020204" pitchFamily="34" charset="0"/>
              <a:buChar char="•"/>
            </a:pPr>
            <a:r>
              <a:rPr lang="en-US">
                <a:solidFill>
                  <a:srgbClr val="0070C0"/>
                </a:solidFill>
              </a:rPr>
              <a:t>TMDL, Impaired, Exceptional</a:t>
            </a:r>
          </a:p>
        </p:txBody>
      </p:sp>
      <p:sp>
        <p:nvSpPr>
          <p:cNvPr id="17" name="TextBox 16"/>
          <p:cNvSpPr txBox="1"/>
          <p:nvPr/>
        </p:nvSpPr>
        <p:spPr>
          <a:xfrm>
            <a:off x="4596063" y="2638528"/>
            <a:ext cx="3739486" cy="369332"/>
          </a:xfrm>
          <a:prstGeom prst="rect">
            <a:avLst/>
          </a:prstGeom>
          <a:noFill/>
        </p:spPr>
        <p:txBody>
          <a:bodyPr wrap="square" rtlCol="0">
            <a:spAutoFit/>
          </a:bodyPr>
          <a:lstStyle/>
          <a:p>
            <a:pPr marL="285750" indent="-285750">
              <a:buFont typeface="Arial" panose="020B0604020202020204" pitchFamily="34" charset="0"/>
              <a:buChar char="•"/>
            </a:pPr>
            <a:r>
              <a:rPr lang="en-US">
                <a:solidFill>
                  <a:srgbClr val="0070C0"/>
                </a:solidFill>
              </a:rPr>
              <a:t>Construction activity location</a:t>
            </a:r>
          </a:p>
        </p:txBody>
      </p:sp>
      <p:sp>
        <p:nvSpPr>
          <p:cNvPr id="18" name="TextBox 17"/>
          <p:cNvSpPr txBox="1"/>
          <p:nvPr/>
        </p:nvSpPr>
        <p:spPr>
          <a:xfrm>
            <a:off x="4596063" y="4815265"/>
            <a:ext cx="3739486" cy="1477328"/>
          </a:xfrm>
          <a:prstGeom prst="rect">
            <a:avLst/>
          </a:prstGeom>
          <a:noFill/>
        </p:spPr>
        <p:txBody>
          <a:bodyPr wrap="square" rtlCol="0">
            <a:spAutoFit/>
          </a:bodyPr>
          <a:lstStyle/>
          <a:p>
            <a:pPr marL="285750" indent="-285750">
              <a:buFont typeface="Arial" panose="020B0604020202020204" pitchFamily="34" charset="0"/>
              <a:buChar char="•"/>
            </a:pPr>
            <a:r>
              <a:rPr lang="en-US" i="1">
                <a:solidFill>
                  <a:srgbClr val="0070C0"/>
                </a:solidFill>
              </a:rPr>
              <a:t>Other information:</a:t>
            </a:r>
          </a:p>
          <a:p>
            <a:pPr marL="742950" lvl="1" indent="-285750">
              <a:buFont typeface="Arial" panose="020B0604020202020204" pitchFamily="34" charset="0"/>
              <a:buChar char="•"/>
            </a:pPr>
            <a:r>
              <a:rPr lang="en-US" i="1">
                <a:solidFill>
                  <a:srgbClr val="0070C0"/>
                </a:solidFill>
              </a:rPr>
              <a:t>SWPPP prepared</a:t>
            </a:r>
          </a:p>
          <a:p>
            <a:pPr marL="742950" lvl="1" indent="-285750">
              <a:buFont typeface="Arial" panose="020B0604020202020204" pitchFamily="34" charset="0"/>
              <a:buChar char="•"/>
            </a:pPr>
            <a:r>
              <a:rPr lang="en-US" i="1">
                <a:solidFill>
                  <a:srgbClr val="0070C0"/>
                </a:solidFill>
              </a:rPr>
              <a:t>ESC Plan Approved</a:t>
            </a:r>
          </a:p>
          <a:p>
            <a:pPr marL="742950" lvl="1" indent="-285750">
              <a:buFont typeface="Arial" panose="020B0604020202020204" pitchFamily="34" charset="0"/>
              <a:buChar char="•"/>
            </a:pPr>
            <a:r>
              <a:rPr lang="en-US" i="1">
                <a:solidFill>
                  <a:srgbClr val="0070C0"/>
                </a:solidFill>
              </a:rPr>
              <a:t>Approved </a:t>
            </a:r>
            <a:r>
              <a:rPr lang="en-US" i="1" err="1">
                <a:solidFill>
                  <a:srgbClr val="0070C0"/>
                </a:solidFill>
              </a:rPr>
              <a:t>Stds</a:t>
            </a:r>
            <a:r>
              <a:rPr lang="en-US" i="1">
                <a:solidFill>
                  <a:srgbClr val="0070C0"/>
                </a:solidFill>
              </a:rPr>
              <a:t>. &amp; Specs</a:t>
            </a:r>
          </a:p>
          <a:p>
            <a:pPr marL="742950" lvl="1" indent="-285750">
              <a:buFont typeface="Arial" panose="020B0604020202020204" pitchFamily="34" charset="0"/>
              <a:buChar char="•"/>
            </a:pPr>
            <a:endParaRPr lang="en-US">
              <a:solidFill>
                <a:srgbClr val="0070C0"/>
              </a:solidFill>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rcRect t="591" b="591"/>
          <a:stretch/>
        </p:blipFill>
        <p:spPr>
          <a:xfrm>
            <a:off x="504825" y="1419225"/>
            <a:ext cx="3552825" cy="4543426"/>
          </a:xfrm>
          <a:prstGeom prst="rect">
            <a:avLst/>
          </a:prstGeom>
          <a:ln>
            <a:solidFill>
              <a:schemeClr val="tx1"/>
            </a:solidFill>
          </a:ln>
        </p:spPr>
      </p:pic>
      <p:sp>
        <p:nvSpPr>
          <p:cNvPr id="6" name="Rectangle: Rounded Corners 5">
            <a:extLst>
              <a:ext uri="{FF2B5EF4-FFF2-40B4-BE49-F238E27FC236}">
                <a16:creationId xmlns:a16="http://schemas.microsoft.com/office/drawing/2014/main" id="{067601AB-49A9-5337-350E-A4EFCD5A8E27}"/>
              </a:ext>
            </a:extLst>
          </p:cNvPr>
          <p:cNvSpPr/>
          <p:nvPr/>
        </p:nvSpPr>
        <p:spPr>
          <a:xfrm>
            <a:off x="6810703" y="237744"/>
            <a:ext cx="1150883" cy="1181481"/>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sz="3600" b="1" dirty="0"/>
              <a:t>4E</a:t>
            </a:r>
          </a:p>
        </p:txBody>
      </p:sp>
    </p:spTree>
    <p:custDataLst>
      <p:tags r:id="rId1"/>
    </p:custDataLst>
    <p:extLst>
      <p:ext uri="{BB962C8B-B14F-4D97-AF65-F5344CB8AC3E}">
        <p14:creationId xmlns:p14="http://schemas.microsoft.com/office/powerpoint/2010/main" val="2152105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6" grpId="0"/>
      <p:bldP spid="17" grpId="0"/>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4975" y="491650"/>
            <a:ext cx="7772400" cy="757413"/>
          </a:xfrm>
        </p:spPr>
        <p:txBody>
          <a:bodyPr>
            <a:normAutofit/>
          </a:bodyPr>
          <a:lstStyle/>
          <a:p>
            <a:r>
              <a:rPr lang="en-US" sz="4000" u="sng"/>
              <a:t>Registration Statement</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pic>
        <p:nvPicPr>
          <p:cNvPr id="13" name="Picture 12" descr="Decorative" title="Icon of single family"/>
          <p:cNvPicPr/>
          <p:nvPr/>
        </p:nvPicPr>
        <p:blipFill>
          <a:blip r:embed="rId4" cstate="print">
            <a:extLst>
              <a:ext uri="{28A0092B-C50C-407E-A947-70E740481C1C}">
                <a14:useLocalDpi xmlns:a14="http://schemas.microsoft.com/office/drawing/2010/main" val="0"/>
              </a:ext>
            </a:extLst>
          </a:blip>
          <a:stretch>
            <a:fillRect/>
          </a:stretch>
        </p:blipFill>
        <p:spPr bwMode="auto">
          <a:xfrm>
            <a:off x="8156448" y="237744"/>
            <a:ext cx="822960" cy="822960"/>
          </a:xfrm>
          <a:prstGeom prst="rect">
            <a:avLst/>
          </a:prstGeom>
          <a:noFill/>
          <a:ln>
            <a:noFill/>
          </a:ln>
        </p:spPr>
      </p:pic>
      <p:sp>
        <p:nvSpPr>
          <p:cNvPr id="3" name="TextBox 2"/>
          <p:cNvSpPr txBox="1"/>
          <p:nvPr/>
        </p:nvSpPr>
        <p:spPr>
          <a:xfrm>
            <a:off x="4260311" y="2854108"/>
            <a:ext cx="4883689" cy="3108543"/>
          </a:xfrm>
          <a:prstGeom prst="rect">
            <a:avLst/>
          </a:prstGeom>
          <a:noFill/>
        </p:spPr>
        <p:txBody>
          <a:bodyPr wrap="square" rtlCol="0">
            <a:spAutoFit/>
          </a:bodyPr>
          <a:lstStyle/>
          <a:p>
            <a:r>
              <a:rPr lang="en-US" sz="2800" dirty="0"/>
              <a:t>Once the Registration Statement information has been put into the Construction GP system, what should the VESMP Authority ensure is obtained before the Operator begins land-disturbance??</a:t>
            </a: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rcRect t="591" b="591"/>
          <a:stretch/>
        </p:blipFill>
        <p:spPr>
          <a:xfrm>
            <a:off x="504825" y="1419225"/>
            <a:ext cx="3552825" cy="4543426"/>
          </a:xfrm>
          <a:prstGeom prst="rect">
            <a:avLst/>
          </a:prstGeom>
          <a:ln>
            <a:solidFill>
              <a:schemeClr val="tx1"/>
            </a:solidFill>
          </a:ln>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60311" y="1416478"/>
            <a:ext cx="4543599" cy="1320511"/>
          </a:xfrm>
          <a:prstGeom prst="rect">
            <a:avLst/>
          </a:prstGeom>
        </p:spPr>
      </p:pic>
    </p:spTree>
    <p:custDataLst>
      <p:tags r:id="rId1"/>
    </p:custDataLst>
    <p:extLst>
      <p:ext uri="{BB962C8B-B14F-4D97-AF65-F5344CB8AC3E}">
        <p14:creationId xmlns:p14="http://schemas.microsoft.com/office/powerpoint/2010/main" val="9394732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4975" y="491650"/>
            <a:ext cx="7772400" cy="757413"/>
          </a:xfrm>
        </p:spPr>
        <p:txBody>
          <a:bodyPr>
            <a:normAutofit/>
          </a:bodyPr>
          <a:lstStyle/>
          <a:p>
            <a:r>
              <a:rPr lang="en-US" sz="4000" u="sng"/>
              <a:t>Notice of Coverage Letter</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pic>
        <p:nvPicPr>
          <p:cNvPr id="13" name="Picture 12" descr="Decorative" title="Icon of single family"/>
          <p:cNvPicPr/>
          <p:nvPr/>
        </p:nvPicPr>
        <p:blipFill>
          <a:blip r:embed="rId4" cstate="print">
            <a:extLst>
              <a:ext uri="{28A0092B-C50C-407E-A947-70E740481C1C}">
                <a14:useLocalDpi xmlns:a14="http://schemas.microsoft.com/office/drawing/2010/main" val="0"/>
              </a:ext>
            </a:extLst>
          </a:blip>
          <a:stretch>
            <a:fillRect/>
          </a:stretch>
        </p:blipFill>
        <p:spPr bwMode="auto">
          <a:xfrm>
            <a:off x="8156448" y="237744"/>
            <a:ext cx="822960" cy="822960"/>
          </a:xfrm>
          <a:prstGeom prst="rect">
            <a:avLst/>
          </a:prstGeom>
          <a:noFill/>
          <a:ln>
            <a:noFill/>
          </a:ln>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rcRect t="1262" b="1262"/>
          <a:stretch/>
        </p:blipFill>
        <p:spPr>
          <a:xfrm>
            <a:off x="584975" y="1415674"/>
            <a:ext cx="3626997" cy="4575253"/>
          </a:xfrm>
          <a:prstGeom prst="rect">
            <a:avLst/>
          </a:prstGeom>
          <a:ln>
            <a:solidFill>
              <a:schemeClr val="tx1"/>
            </a:solidFill>
          </a:ln>
        </p:spPr>
      </p:pic>
      <p:sp>
        <p:nvSpPr>
          <p:cNvPr id="9" name="TextBox 8"/>
          <p:cNvSpPr txBox="1"/>
          <p:nvPr/>
        </p:nvSpPr>
        <p:spPr>
          <a:xfrm>
            <a:off x="4471175" y="1371359"/>
            <a:ext cx="4547937" cy="523220"/>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rgbClr val="0070C0"/>
                </a:solidFill>
              </a:rPr>
              <a:t>Issued by DEQ </a:t>
            </a:r>
          </a:p>
        </p:txBody>
      </p:sp>
      <p:sp>
        <p:nvSpPr>
          <p:cNvPr id="10" name="TextBox 9"/>
          <p:cNvSpPr txBox="1"/>
          <p:nvPr/>
        </p:nvSpPr>
        <p:spPr>
          <a:xfrm>
            <a:off x="4471175" y="2009307"/>
            <a:ext cx="4547937" cy="1384995"/>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rgbClr val="0070C0"/>
                </a:solidFill>
              </a:rPr>
              <a:t>Copy should be posted near the entrance to the construction activity</a:t>
            </a:r>
          </a:p>
        </p:txBody>
      </p:sp>
      <p:sp>
        <p:nvSpPr>
          <p:cNvPr id="11" name="TextBox 10"/>
          <p:cNvSpPr txBox="1"/>
          <p:nvPr/>
        </p:nvSpPr>
        <p:spPr>
          <a:xfrm>
            <a:off x="4471175" y="3417950"/>
            <a:ext cx="4547937" cy="954107"/>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rgbClr val="0070C0"/>
                </a:solidFill>
              </a:rPr>
              <a:t>Another copy should be placed in SWPPP</a:t>
            </a:r>
          </a:p>
        </p:txBody>
      </p:sp>
      <p:sp>
        <p:nvSpPr>
          <p:cNvPr id="7" name="TextBox 6"/>
          <p:cNvSpPr txBox="1"/>
          <p:nvPr/>
        </p:nvSpPr>
        <p:spPr>
          <a:xfrm>
            <a:off x="4692316" y="4596063"/>
            <a:ext cx="3982452" cy="1200329"/>
          </a:xfrm>
          <a:prstGeom prst="rect">
            <a:avLst/>
          </a:prstGeom>
          <a:noFill/>
        </p:spPr>
        <p:txBody>
          <a:bodyPr wrap="square" rtlCol="0">
            <a:spAutoFit/>
          </a:bodyPr>
          <a:lstStyle/>
          <a:p>
            <a:r>
              <a:rPr lang="en-US" sz="2400" i="1" dirty="0"/>
              <a:t>Time to send the Inspector out to the site to check these requirements…</a:t>
            </a:r>
          </a:p>
        </p:txBody>
      </p:sp>
    </p:spTree>
    <p:custDataLst>
      <p:tags r:id="rId1"/>
    </p:custDataLst>
    <p:extLst>
      <p:ext uri="{BB962C8B-B14F-4D97-AF65-F5344CB8AC3E}">
        <p14:creationId xmlns:p14="http://schemas.microsoft.com/office/powerpoint/2010/main" val="844122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4975" y="491650"/>
            <a:ext cx="7772400" cy="757413"/>
          </a:xfrm>
        </p:spPr>
        <p:txBody>
          <a:bodyPr>
            <a:normAutofit/>
          </a:bodyPr>
          <a:lstStyle/>
          <a:p>
            <a:r>
              <a:rPr lang="en-US" sz="4000" u="sng"/>
              <a:t>Single Family Dwelling</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r="14231"/>
          <a:stretch/>
        </p:blipFill>
        <p:spPr>
          <a:xfrm>
            <a:off x="584975" y="1924495"/>
            <a:ext cx="4573777" cy="3240430"/>
          </a:xfrm>
          <a:prstGeom prst="rect">
            <a:avLst/>
          </a:prstGeom>
        </p:spPr>
      </p:pic>
      <p:pic>
        <p:nvPicPr>
          <p:cNvPr id="13" name="Picture 12" descr="Decorative" title="Icon of single family"/>
          <p:cNvPicPr/>
          <p:nvPr/>
        </p:nvPicPr>
        <p:blipFill>
          <a:blip r:embed="rId5" cstate="print">
            <a:extLst>
              <a:ext uri="{28A0092B-C50C-407E-A947-70E740481C1C}">
                <a14:useLocalDpi xmlns:a14="http://schemas.microsoft.com/office/drawing/2010/main" val="0"/>
              </a:ext>
            </a:extLst>
          </a:blip>
          <a:stretch>
            <a:fillRect/>
          </a:stretch>
        </p:blipFill>
        <p:spPr bwMode="auto">
          <a:xfrm>
            <a:off x="8156448" y="237744"/>
            <a:ext cx="822960" cy="822960"/>
          </a:xfrm>
          <a:prstGeom prst="rect">
            <a:avLst/>
          </a:prstGeom>
          <a:noFill/>
          <a:ln>
            <a:noFill/>
          </a:ln>
        </p:spPr>
      </p:pic>
      <p:sp>
        <p:nvSpPr>
          <p:cNvPr id="14" name="TextBox 13"/>
          <p:cNvSpPr txBox="1"/>
          <p:nvPr/>
        </p:nvSpPr>
        <p:spPr>
          <a:xfrm>
            <a:off x="6567591" y="1354822"/>
            <a:ext cx="1588857" cy="800219"/>
          </a:xfrm>
          <a:prstGeom prst="rect">
            <a:avLst/>
          </a:prstGeom>
          <a:noFill/>
        </p:spPr>
        <p:txBody>
          <a:bodyPr wrap="square" rtlCol="0">
            <a:spAutoFit/>
          </a:bodyPr>
          <a:lstStyle/>
          <a:p>
            <a:r>
              <a:rPr lang="en-US" sz="2800" u="sng"/>
              <a:t>Review</a:t>
            </a:r>
          </a:p>
          <a:p>
            <a:endParaRPr lang="en-US"/>
          </a:p>
        </p:txBody>
      </p:sp>
      <p:sp>
        <p:nvSpPr>
          <p:cNvPr id="11" name="TextBox 10"/>
          <p:cNvSpPr txBox="1"/>
          <p:nvPr/>
        </p:nvSpPr>
        <p:spPr>
          <a:xfrm>
            <a:off x="5450304" y="1877809"/>
            <a:ext cx="3529103" cy="400110"/>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rgbClr val="0070C0"/>
                </a:solidFill>
              </a:rPr>
              <a:t>SF home lot – &lt; 1 acre</a:t>
            </a:r>
          </a:p>
        </p:txBody>
      </p:sp>
      <p:sp>
        <p:nvSpPr>
          <p:cNvPr id="15" name="TextBox 14"/>
          <p:cNvSpPr txBox="1"/>
          <p:nvPr/>
        </p:nvSpPr>
        <p:spPr>
          <a:xfrm>
            <a:off x="5450305" y="2254566"/>
            <a:ext cx="3529102"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rgbClr val="0070C0"/>
                </a:solidFill>
              </a:rPr>
              <a:t>SF home lot was actually part of a larger common plan of development; </a:t>
            </a:r>
            <a:r>
              <a:rPr lang="en-US" sz="2000" i="1" dirty="0">
                <a:solidFill>
                  <a:srgbClr val="0070C0"/>
                </a:solidFill>
              </a:rPr>
              <a:t>Not Exempt</a:t>
            </a:r>
          </a:p>
        </p:txBody>
      </p:sp>
      <p:sp>
        <p:nvSpPr>
          <p:cNvPr id="16" name="TextBox 15"/>
          <p:cNvSpPr txBox="1"/>
          <p:nvPr/>
        </p:nvSpPr>
        <p:spPr>
          <a:xfrm>
            <a:off x="5450304" y="3228234"/>
            <a:ext cx="3693695" cy="707886"/>
          </a:xfrm>
          <a:prstGeom prst="rect">
            <a:avLst/>
          </a:prstGeom>
          <a:noFill/>
        </p:spPr>
        <p:txBody>
          <a:bodyPr wrap="square" rtlCol="0">
            <a:spAutoFit/>
          </a:bodyPr>
          <a:lstStyle/>
          <a:p>
            <a:pPr marL="285750" indent="-285750">
              <a:buFont typeface="Arial" panose="020B0604020202020204" pitchFamily="34" charset="0"/>
              <a:buChar char="•"/>
            </a:pPr>
            <a:r>
              <a:rPr lang="en-US" sz="2000" i="1" dirty="0">
                <a:solidFill>
                  <a:srgbClr val="0070C0"/>
                </a:solidFill>
              </a:rPr>
              <a:t>Regulated</a:t>
            </a:r>
            <a:r>
              <a:rPr lang="en-US" sz="2000" dirty="0">
                <a:solidFill>
                  <a:srgbClr val="0070C0"/>
                </a:solidFill>
              </a:rPr>
              <a:t>: LDA </a:t>
            </a:r>
            <a:r>
              <a:rPr lang="en-US" sz="2000" u="sng" dirty="0">
                <a:solidFill>
                  <a:srgbClr val="0070C0"/>
                </a:solidFill>
              </a:rPr>
              <a:t>&gt;</a:t>
            </a:r>
            <a:r>
              <a:rPr lang="en-US" sz="2000" dirty="0">
                <a:solidFill>
                  <a:srgbClr val="0070C0"/>
                </a:solidFill>
              </a:rPr>
              <a:t> 1 acre, so VESMA requirements applied</a:t>
            </a:r>
          </a:p>
        </p:txBody>
      </p:sp>
      <p:sp>
        <p:nvSpPr>
          <p:cNvPr id="17" name="TextBox 16"/>
          <p:cNvSpPr txBox="1"/>
          <p:nvPr/>
        </p:nvSpPr>
        <p:spPr>
          <a:xfrm>
            <a:off x="5450305" y="3936120"/>
            <a:ext cx="3693694"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rgbClr val="0070C0"/>
                </a:solidFill>
              </a:rPr>
              <a:t>Registration Statement required; entered in CGP system by Program Admin.</a:t>
            </a:r>
          </a:p>
        </p:txBody>
      </p:sp>
      <p:sp>
        <p:nvSpPr>
          <p:cNvPr id="18" name="TextBox 17"/>
          <p:cNvSpPr txBox="1"/>
          <p:nvPr/>
        </p:nvSpPr>
        <p:spPr>
          <a:xfrm>
            <a:off x="5450303" y="4951783"/>
            <a:ext cx="3693694"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rgbClr val="0070C0"/>
                </a:solidFill>
              </a:rPr>
              <a:t>DEQ issued Notice of Coverage letter; required on-site &amp; in project SWPPP</a:t>
            </a:r>
          </a:p>
        </p:txBody>
      </p:sp>
    </p:spTree>
    <p:custDataLst>
      <p:tags r:id="rId1"/>
    </p:custDataLst>
    <p:extLst>
      <p:ext uri="{BB962C8B-B14F-4D97-AF65-F5344CB8AC3E}">
        <p14:creationId xmlns:p14="http://schemas.microsoft.com/office/powerpoint/2010/main" val="8287759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sp>
        <p:nvSpPr>
          <p:cNvPr id="2" name="TextBox 1"/>
          <p:cNvSpPr txBox="1"/>
          <p:nvPr/>
        </p:nvSpPr>
        <p:spPr>
          <a:xfrm>
            <a:off x="239943" y="153572"/>
            <a:ext cx="8759091" cy="6370975"/>
          </a:xfrm>
          <a:prstGeom prst="rect">
            <a:avLst/>
          </a:prstGeom>
          <a:noFill/>
        </p:spPr>
        <p:txBody>
          <a:bodyPr wrap="square" rtlCol="0">
            <a:spAutoFit/>
          </a:bodyPr>
          <a:lstStyle/>
          <a:p>
            <a:r>
              <a:rPr lang="en-US" sz="1600"/>
              <a:t>Water line plan: </a:t>
            </a:r>
            <a:r>
              <a:rPr lang="en-US" sz="1600">
                <a:hlinkClick r:id="rId4"/>
              </a:rPr>
              <a:t>Edgemont Subdivision Water Lines – Grantham &amp; Associates, Inc. (gra-ce.net)</a:t>
            </a:r>
            <a:endParaRPr lang="en-US" sz="1600"/>
          </a:p>
          <a:p>
            <a:r>
              <a:rPr lang="en-US" sz="1600"/>
              <a:t>Water line excavator: </a:t>
            </a:r>
            <a:r>
              <a:rPr lang="en-US" sz="1600">
                <a:hlinkClick r:id="rId5"/>
              </a:rPr>
              <a:t>commercial-water-line-installation - Pine Enterprises</a:t>
            </a:r>
            <a:endParaRPr lang="en-US" sz="1600"/>
          </a:p>
          <a:p>
            <a:r>
              <a:rPr lang="en-US" sz="1600"/>
              <a:t>Waterline excavation pipe: https://www.paletteplumbing.com/residential-services</a:t>
            </a:r>
          </a:p>
          <a:p>
            <a:r>
              <a:rPr lang="en-US" sz="1600"/>
              <a:t>Overall Utility plan: </a:t>
            </a:r>
            <a:r>
              <a:rPr lang="en-US" sz="1600">
                <a:hlinkClick r:id="rId6"/>
              </a:rPr>
              <a:t>https://bes-engineer.com/index.php/civil-engineering-and-surveying-for-planning-water-sanitary-storm-and-detention/</a:t>
            </a:r>
            <a:endParaRPr lang="en-US" sz="1600"/>
          </a:p>
          <a:p>
            <a:r>
              <a:rPr lang="en-US" sz="1600"/>
              <a:t>Utility Profile: </a:t>
            </a:r>
            <a:r>
              <a:rPr lang="en-US" sz="1600">
                <a:hlinkClick r:id="rId7"/>
              </a:rPr>
              <a:t>12" Water Line Plan &amp; Profile "A" - Austin, TX | Water line … | Flickr</a:t>
            </a:r>
            <a:endParaRPr lang="en-US" sz="1600"/>
          </a:p>
          <a:p>
            <a:endParaRPr lang="en-US" sz="1600"/>
          </a:p>
          <a:p>
            <a:endParaRPr lang="en-US" sz="1600"/>
          </a:p>
          <a:p>
            <a:r>
              <a:rPr lang="en-US" sz="1600"/>
              <a:t>Farm road: </a:t>
            </a:r>
            <a:r>
              <a:rPr lang="en-US" sz="1600">
                <a:hlinkClick r:id="rId8"/>
              </a:rPr>
              <a:t>https://williammorfoot.co.uk/news/farm-track-construction/</a:t>
            </a:r>
            <a:endParaRPr lang="en-US" sz="1600"/>
          </a:p>
          <a:p>
            <a:r>
              <a:rPr lang="en-US" sz="1600"/>
              <a:t>Stream erosion: </a:t>
            </a:r>
            <a:r>
              <a:rPr lang="en-US" sz="1600">
                <a:hlinkClick r:id="rId9"/>
              </a:rPr>
              <a:t>https://twitter.com/doee_dc/status/1078738838883840001</a:t>
            </a:r>
            <a:endParaRPr lang="en-US" sz="1600"/>
          </a:p>
          <a:p>
            <a:r>
              <a:rPr lang="en-US" sz="1600"/>
              <a:t>Lumber: </a:t>
            </a:r>
            <a:r>
              <a:rPr lang="en-US" sz="1400"/>
              <a:t>https://www.mercari.com/us/item/m96009902379/?gclsrc=aw.ds&amp;&amp;utm_source=google&amp;utm_medium=cpc&amp;utm_campaign=12877497079&amp;utm_content=t0&amp;adgroup=120335190446&amp;network=g&amp;device=c&amp;merchant_id=126358573&amp;product_id=m96009902379&amp;product_id=297362935391&amp;gclid=CjwKCAiAzrWOBhBjEiwAq85QZ5z_LZ7Gh8j5bAMGOntcz6YWAeZB0x6oQ26sAwrC56hkIykKg8r-0xoCdGEQAvD_BwE</a:t>
            </a:r>
          </a:p>
          <a:p>
            <a:r>
              <a:rPr lang="en-US" sz="1600" err="1">
                <a:cs typeface="Arial" panose="020B0604020202020204" pitchFamily="34" charset="0"/>
              </a:rPr>
              <a:t>Rolloff</a:t>
            </a:r>
            <a:r>
              <a:rPr lang="en-US" sz="1600">
                <a:cs typeface="Arial" panose="020B0604020202020204" pitchFamily="34" charset="0"/>
              </a:rPr>
              <a:t> dumpster: </a:t>
            </a:r>
            <a:r>
              <a:rPr lang="en-US" sz="1600">
                <a:cs typeface="Arial" panose="020B0604020202020204" pitchFamily="34" charset="0"/>
                <a:hlinkClick r:id="rId10"/>
              </a:rPr>
              <a:t>https://www.dumpstermaxx.com/construction-dumpster-rentals/</a:t>
            </a:r>
            <a:endParaRPr lang="en-US" sz="1600">
              <a:cs typeface="Arial" panose="020B0604020202020204" pitchFamily="34" charset="0"/>
            </a:endParaRPr>
          </a:p>
          <a:p>
            <a:r>
              <a:rPr lang="en-US" sz="1600">
                <a:cs typeface="Arial" panose="020B0604020202020204" pitchFamily="34" charset="0"/>
              </a:rPr>
              <a:t>Single family home: </a:t>
            </a:r>
            <a:r>
              <a:rPr lang="en-US" sz="1600">
                <a:cs typeface="Arial" panose="020B0604020202020204" pitchFamily="34" charset="0"/>
                <a:hlinkClick r:id="rId11"/>
              </a:rPr>
              <a:t>https://www.globenewswire.com/en/news-release/2021/04/16/2211843/0/en/U-S-Housing-Starts-Surge-to-15-Year-High-Arizona-Builders-Poised-to-Meet-Demand.html</a:t>
            </a:r>
            <a:endParaRPr lang="en-US" sz="1600">
              <a:cs typeface="Arial" panose="020B0604020202020204" pitchFamily="34" charset="0"/>
            </a:endParaRPr>
          </a:p>
          <a:p>
            <a:r>
              <a:rPr lang="en-US" sz="1600">
                <a:cs typeface="Arial" panose="020B0604020202020204" pitchFamily="34" charset="0"/>
              </a:rPr>
              <a:t>Email logo: </a:t>
            </a:r>
            <a:r>
              <a:rPr lang="en-US" sz="1600">
                <a:cs typeface="Arial" panose="020B0604020202020204" pitchFamily="34" charset="0"/>
                <a:hlinkClick r:id="rId12"/>
              </a:rPr>
              <a:t>http://www.differencebetween.net/technology/difference-between-email-and-gmail/</a:t>
            </a:r>
            <a:endParaRPr lang="en-US" sz="1600">
              <a:cs typeface="Arial" panose="020B0604020202020204" pitchFamily="34" charset="0"/>
            </a:endParaRPr>
          </a:p>
          <a:p>
            <a:r>
              <a:rPr lang="en-US" sz="1600">
                <a:cs typeface="Arial" panose="020B0604020202020204" pitchFamily="34" charset="0"/>
              </a:rPr>
              <a:t>GIS Parcel data: </a:t>
            </a:r>
            <a:r>
              <a:rPr lang="en-US" sz="1600">
                <a:cs typeface="Arial" panose="020B0604020202020204" pitchFamily="34" charset="0"/>
                <a:hlinkClick r:id="rId13"/>
              </a:rPr>
              <a:t>https://www.esri.com/about/newsroom/arcnews/douglas-county-meets-growing-demand-for-parcel-maps/</a:t>
            </a:r>
            <a:endParaRPr lang="en-US" sz="1600">
              <a:cs typeface="Arial" panose="020B0604020202020204" pitchFamily="34" charset="0"/>
            </a:endParaRPr>
          </a:p>
          <a:p>
            <a:r>
              <a:rPr lang="en-US" sz="1600">
                <a:cs typeface="Arial" panose="020B0604020202020204" pitchFamily="34" charset="0"/>
              </a:rPr>
              <a:t>Plat of survey: </a:t>
            </a:r>
            <a:r>
              <a:rPr lang="en-US" sz="1600">
                <a:cs typeface="Arial" panose="020B0604020202020204" pitchFamily="34" charset="0"/>
                <a:hlinkClick r:id="rId14"/>
              </a:rPr>
              <a:t>https://www.cdscapes.com/reading-property-surveys.html</a:t>
            </a:r>
            <a:endParaRPr lang="en-US" sz="1600">
              <a:cs typeface="Arial" panose="020B0604020202020204" pitchFamily="34" charset="0"/>
            </a:endParaRPr>
          </a:p>
          <a:p>
            <a:r>
              <a:rPr lang="en-US" sz="1600">
                <a:cs typeface="Arial" panose="020B0604020202020204" pitchFamily="34" charset="0"/>
              </a:rPr>
              <a:t>Gravel Road: US Federal Roadways Gravel Road Maintenance Guide 2015</a:t>
            </a:r>
          </a:p>
          <a:p>
            <a:r>
              <a:rPr lang="en-US" sz="1600">
                <a:cs typeface="Arial" panose="020B0604020202020204" pitchFamily="34" charset="0"/>
              </a:rPr>
              <a:t>Mud on Road: </a:t>
            </a:r>
            <a:r>
              <a:rPr lang="en-US" sz="1600">
                <a:cs typeface="Arial" panose="020B0604020202020204" pitchFamily="34" charset="0"/>
                <a:hlinkClick r:id="rId15"/>
              </a:rPr>
              <a:t>https://www.motorcyclelawscotland.co.uk/why-choose-us/legal-information-centre/mud-on-the-road/</a:t>
            </a:r>
            <a:endParaRPr lang="en-US" sz="1600">
              <a:cs typeface="Arial" panose="020B0604020202020204" pitchFamily="34" charset="0"/>
            </a:endParaRPr>
          </a:p>
          <a:p>
            <a:r>
              <a:rPr lang="en-US" sz="1600">
                <a:cs typeface="Arial" panose="020B0604020202020204" pitchFamily="34" charset="0"/>
              </a:rPr>
              <a:t>VA Map: https://www.virginia.org/maps/</a:t>
            </a:r>
          </a:p>
        </p:txBody>
      </p:sp>
    </p:spTree>
    <p:custDataLst>
      <p:tags r:id="rId1"/>
    </p:custDataLst>
    <p:extLst>
      <p:ext uri="{BB962C8B-B14F-4D97-AF65-F5344CB8AC3E}">
        <p14:creationId xmlns:p14="http://schemas.microsoft.com/office/powerpoint/2010/main" val="3425800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sp>
        <p:nvSpPr>
          <p:cNvPr id="2" name="TextBox 1"/>
          <p:cNvSpPr txBox="1"/>
          <p:nvPr/>
        </p:nvSpPr>
        <p:spPr>
          <a:xfrm>
            <a:off x="239943" y="153572"/>
            <a:ext cx="8759091" cy="4401205"/>
          </a:xfrm>
          <a:prstGeom prst="rect">
            <a:avLst/>
          </a:prstGeom>
          <a:noFill/>
        </p:spPr>
        <p:txBody>
          <a:bodyPr wrap="square" rtlCol="0">
            <a:spAutoFit/>
          </a:bodyPr>
          <a:lstStyle/>
          <a:p>
            <a:r>
              <a:rPr lang="en-US" sz="1600"/>
              <a:t>Farm road: </a:t>
            </a:r>
            <a:r>
              <a:rPr lang="en-US" sz="1600">
                <a:hlinkClick r:id="rId4"/>
              </a:rPr>
              <a:t>https://williammorfoot.co.uk/news/farm-track-construction/</a:t>
            </a:r>
            <a:endParaRPr lang="en-US" sz="1600"/>
          </a:p>
          <a:p>
            <a:r>
              <a:rPr lang="en-US" sz="1600"/>
              <a:t>Stream erosion: </a:t>
            </a:r>
            <a:r>
              <a:rPr lang="en-US" sz="1600">
                <a:hlinkClick r:id="rId5"/>
              </a:rPr>
              <a:t>https://twitter.com/doee_dc/status/1078738838883840001</a:t>
            </a:r>
            <a:endParaRPr lang="en-US" sz="1600"/>
          </a:p>
          <a:p>
            <a:r>
              <a:rPr lang="en-US" sz="1600"/>
              <a:t>Lumber: </a:t>
            </a:r>
            <a:r>
              <a:rPr lang="en-US" sz="1400"/>
              <a:t>https://www.mercari.com/us/item/m96009902379/?gclsrc=aw.ds&amp;&amp;utm_source=google&amp;utm_medium=cpc&amp;utm_campaign=12877497079&amp;utm_content=t0&amp;adgroup=120335190446&amp;network=g&amp;device=c&amp;merchant_id=126358573&amp;product_id=m96009902379&amp;product_id=297362935391&amp;gclid=CjwKCAiAzrWOBhBjEiwAq85QZ5z_LZ7Gh8j5bAMGOntcz6YWAeZB0x6oQ26sAwrC56hkIykKg8r-0xoCdGEQAvD_BwE</a:t>
            </a:r>
          </a:p>
          <a:p>
            <a:r>
              <a:rPr lang="en-US" sz="1600" err="1">
                <a:cs typeface="Arial" panose="020B0604020202020204" pitchFamily="34" charset="0"/>
              </a:rPr>
              <a:t>Rolloff</a:t>
            </a:r>
            <a:r>
              <a:rPr lang="en-US" sz="1600">
                <a:cs typeface="Arial" panose="020B0604020202020204" pitchFamily="34" charset="0"/>
              </a:rPr>
              <a:t> dumpster: </a:t>
            </a:r>
            <a:r>
              <a:rPr lang="en-US" sz="1600">
                <a:cs typeface="Arial" panose="020B0604020202020204" pitchFamily="34" charset="0"/>
                <a:hlinkClick r:id="rId6"/>
              </a:rPr>
              <a:t>https://www.dumpstermaxx.com/construction-dumpster-rentals/</a:t>
            </a:r>
            <a:endParaRPr lang="en-US" sz="1600">
              <a:cs typeface="Arial" panose="020B0604020202020204" pitchFamily="34" charset="0"/>
            </a:endParaRPr>
          </a:p>
          <a:p>
            <a:r>
              <a:rPr lang="en-US" sz="1600">
                <a:cs typeface="Arial" panose="020B0604020202020204" pitchFamily="34" charset="0"/>
              </a:rPr>
              <a:t>Single family home: </a:t>
            </a:r>
            <a:r>
              <a:rPr lang="en-US" sz="1600">
                <a:cs typeface="Arial" panose="020B0604020202020204" pitchFamily="34" charset="0"/>
                <a:hlinkClick r:id="rId7"/>
              </a:rPr>
              <a:t>https://www.globenewswire.com/en/news-release/2021/04/16/2211843/0/en/U-S-Housing-Starts-Surge-to-15-Year-High-Arizona-Builders-Poised-to-Meet-Demand.html</a:t>
            </a:r>
            <a:endParaRPr lang="en-US" sz="1600">
              <a:cs typeface="Arial" panose="020B0604020202020204" pitchFamily="34" charset="0"/>
            </a:endParaRPr>
          </a:p>
          <a:p>
            <a:r>
              <a:rPr lang="en-US" sz="1600">
                <a:cs typeface="Arial" panose="020B0604020202020204" pitchFamily="34" charset="0"/>
              </a:rPr>
              <a:t>Email logo: </a:t>
            </a:r>
            <a:r>
              <a:rPr lang="en-US" sz="1600">
                <a:cs typeface="Arial" panose="020B0604020202020204" pitchFamily="34" charset="0"/>
                <a:hlinkClick r:id="rId8"/>
              </a:rPr>
              <a:t>http://www.differencebetween.net/technology/difference-between-email-and-gmail/</a:t>
            </a:r>
            <a:endParaRPr lang="en-US" sz="1600">
              <a:cs typeface="Arial" panose="020B0604020202020204" pitchFamily="34" charset="0"/>
            </a:endParaRPr>
          </a:p>
          <a:p>
            <a:r>
              <a:rPr lang="en-US" sz="1600">
                <a:cs typeface="Arial" panose="020B0604020202020204" pitchFamily="34" charset="0"/>
              </a:rPr>
              <a:t>GIS Parcel data: </a:t>
            </a:r>
            <a:r>
              <a:rPr lang="en-US" sz="1600">
                <a:cs typeface="Arial" panose="020B0604020202020204" pitchFamily="34" charset="0"/>
                <a:hlinkClick r:id="rId9"/>
              </a:rPr>
              <a:t>https://www.esri.com/about/newsroom/arcnews/douglas-county-meets-growing-demand-for-parcel-maps/</a:t>
            </a:r>
            <a:endParaRPr lang="en-US" sz="1600">
              <a:cs typeface="Arial" panose="020B0604020202020204" pitchFamily="34" charset="0"/>
            </a:endParaRPr>
          </a:p>
          <a:p>
            <a:r>
              <a:rPr lang="en-US" sz="1600">
                <a:cs typeface="Arial" panose="020B0604020202020204" pitchFamily="34" charset="0"/>
              </a:rPr>
              <a:t>Plat of survey: </a:t>
            </a:r>
            <a:r>
              <a:rPr lang="en-US" sz="1600">
                <a:cs typeface="Arial" panose="020B0604020202020204" pitchFamily="34" charset="0"/>
                <a:hlinkClick r:id="rId10"/>
              </a:rPr>
              <a:t>https://www.cdscapes.com/reading-property-surveys.html</a:t>
            </a:r>
            <a:endParaRPr lang="en-US" sz="1600">
              <a:cs typeface="Arial" panose="020B0604020202020204" pitchFamily="34" charset="0"/>
            </a:endParaRPr>
          </a:p>
          <a:p>
            <a:r>
              <a:rPr lang="en-US" sz="1600">
                <a:cs typeface="Arial" panose="020B0604020202020204" pitchFamily="34" charset="0"/>
              </a:rPr>
              <a:t>Gravel Road: US Federal Roadways Gravel Road Maintenance Guide 2015</a:t>
            </a:r>
          </a:p>
          <a:p>
            <a:r>
              <a:rPr lang="en-US" sz="1600">
                <a:cs typeface="Arial" panose="020B0604020202020204" pitchFamily="34" charset="0"/>
              </a:rPr>
              <a:t>Mud on Road: </a:t>
            </a:r>
            <a:r>
              <a:rPr lang="en-US" sz="1600">
                <a:cs typeface="Arial" panose="020B0604020202020204" pitchFamily="34" charset="0"/>
                <a:hlinkClick r:id="rId11"/>
              </a:rPr>
              <a:t>https://www.motorcyclelawscotland.co.uk/why-choose-us/legal-information-centre/mud-on-the-road/</a:t>
            </a:r>
            <a:endParaRPr lang="en-US" sz="1600">
              <a:cs typeface="Arial" panose="020B0604020202020204" pitchFamily="34" charset="0"/>
            </a:endParaRPr>
          </a:p>
          <a:p>
            <a:r>
              <a:rPr lang="en-US" sz="1600">
                <a:cs typeface="Arial" panose="020B0604020202020204" pitchFamily="34" charset="0"/>
              </a:rPr>
              <a:t>VA Map: https://www.virginia.org/maps/</a:t>
            </a:r>
          </a:p>
        </p:txBody>
      </p:sp>
    </p:spTree>
    <p:custDataLst>
      <p:tags r:id="rId1"/>
    </p:custDataLst>
    <p:extLst>
      <p:ext uri="{BB962C8B-B14F-4D97-AF65-F5344CB8AC3E}">
        <p14:creationId xmlns:p14="http://schemas.microsoft.com/office/powerpoint/2010/main" val="14068914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8655" y="546409"/>
            <a:ext cx="7772400" cy="757413"/>
          </a:xfrm>
        </p:spPr>
        <p:txBody>
          <a:bodyPr/>
          <a:lstStyle/>
          <a:p>
            <a:r>
              <a:rPr lang="en-US" u="sng"/>
              <a:t>Setting:</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834" y="1636916"/>
            <a:ext cx="7354326" cy="3553321"/>
          </a:xfrm>
          <a:prstGeom prst="rect">
            <a:avLst/>
          </a:prstGeom>
        </p:spPr>
      </p:pic>
      <p:pic>
        <p:nvPicPr>
          <p:cNvPr id="6" name="Content Placeholder 7" descr="Map of localities subject to Chesapeake Bay Preservation Act" title="Map of localities subject to Chesapeake Bay Preservation Act"/>
          <p:cNvPicPr>
            <a:picLocks/>
          </p:cNvPicPr>
          <p:nvPr/>
        </p:nvPicPr>
        <p:blipFill rotWithShape="1">
          <a:blip r:embed="rId5">
            <a:extLst>
              <a:ext uri="{28A0092B-C50C-407E-A947-70E740481C1C}">
                <a14:useLocalDpi xmlns:a14="http://schemas.microsoft.com/office/drawing/2010/main" val="0"/>
              </a:ext>
            </a:extLst>
          </a:blip>
          <a:srcRect l="20116" t="1173" b="17923"/>
          <a:stretch/>
        </p:blipFill>
        <p:spPr bwMode="auto">
          <a:xfrm>
            <a:off x="1318733" y="1796902"/>
            <a:ext cx="3408666" cy="3567780"/>
          </a:xfrm>
          <a:prstGeom prst="rect">
            <a:avLst/>
          </a:prstGeom>
          <a:blipFill>
            <a:blip r:embed="rId6"/>
            <a:tile tx="0" ty="0" sx="100000" sy="100000" flip="none" algn="tl"/>
          </a:blipFill>
          <a:ln>
            <a:solidFill>
              <a:schemeClr val="tx1"/>
            </a:solidFill>
          </a:ln>
          <a:extLst>
            <a:ext uri="{53640926-AAD7-44D8-BBD7-CCE9431645EC}">
              <a14:shadowObscured xmlns:a14="http://schemas.microsoft.com/office/drawing/2010/main"/>
            </a:ext>
          </a:extLst>
        </p:spPr>
      </p:pic>
      <p:sp>
        <p:nvSpPr>
          <p:cNvPr id="4" name="Rectangle 3"/>
          <p:cNvSpPr/>
          <p:nvPr/>
        </p:nvSpPr>
        <p:spPr>
          <a:xfrm>
            <a:off x="5518298" y="1913860"/>
            <a:ext cx="2275367" cy="3094075"/>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047962" y="1913860"/>
            <a:ext cx="3811030" cy="2923877"/>
          </a:xfrm>
          <a:prstGeom prst="rect">
            <a:avLst/>
          </a:prstGeom>
          <a:noFill/>
        </p:spPr>
        <p:txBody>
          <a:bodyPr wrap="square" rtlCol="0">
            <a:spAutoFit/>
          </a:bodyPr>
          <a:lstStyle/>
          <a:p>
            <a:pPr marL="285750" indent="-285750">
              <a:buFont typeface="Arial" panose="020B0604020202020204" pitchFamily="34" charset="0"/>
              <a:buChar char="•"/>
            </a:pPr>
            <a:r>
              <a:rPr lang="en-US" sz="3200" dirty="0">
                <a:solidFill>
                  <a:schemeClr val="tx2">
                    <a:lumMod val="75000"/>
                    <a:lumOff val="25000"/>
                  </a:schemeClr>
                </a:solidFill>
              </a:rPr>
              <a:t>Chesapeake Bay Preservation Areas</a:t>
            </a:r>
          </a:p>
          <a:p>
            <a:pPr marL="742950" lvl="1" indent="-285750">
              <a:buFont typeface="Arial" panose="020B0604020202020204" pitchFamily="34" charset="0"/>
              <a:buChar char="•"/>
            </a:pPr>
            <a:r>
              <a:rPr lang="en-US" sz="2400" dirty="0">
                <a:solidFill>
                  <a:schemeClr val="tx2">
                    <a:lumMod val="75000"/>
                    <a:lumOff val="25000"/>
                  </a:schemeClr>
                </a:solidFill>
              </a:rPr>
              <a:t>Localities with watersheds that discharge directly to the Chesapeake Bay or immediate tributaries</a:t>
            </a:r>
          </a:p>
        </p:txBody>
      </p:sp>
      <p:sp>
        <p:nvSpPr>
          <p:cNvPr id="8" name="Rectangle: Rounded Corners 7">
            <a:extLst>
              <a:ext uri="{FF2B5EF4-FFF2-40B4-BE49-F238E27FC236}">
                <a16:creationId xmlns:a16="http://schemas.microsoft.com/office/drawing/2014/main" id="{648A3E5E-016B-126F-5C4C-CB2EEC0EC86D}"/>
              </a:ext>
            </a:extLst>
          </p:cNvPr>
          <p:cNvSpPr/>
          <p:nvPr/>
        </p:nvSpPr>
        <p:spPr>
          <a:xfrm>
            <a:off x="7331529" y="159228"/>
            <a:ext cx="1501850" cy="1181481"/>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sz="3600" b="1" dirty="0"/>
              <a:t>3A&amp;B</a:t>
            </a:r>
          </a:p>
        </p:txBody>
      </p:sp>
    </p:spTree>
    <p:custDataLst>
      <p:tags r:id="rId1"/>
    </p:custDataLst>
    <p:extLst>
      <p:ext uri="{BB962C8B-B14F-4D97-AF65-F5344CB8AC3E}">
        <p14:creationId xmlns:p14="http://schemas.microsoft.com/office/powerpoint/2010/main" val="3131724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1" nodeType="clickEffect">
                                  <p:stCondLst>
                                    <p:cond delay="0"/>
                                  </p:stCondLst>
                                  <p:childTnLst>
                                    <p:animEffect transition="out" filter="fade">
                                      <p:cBhvr>
                                        <p:cTn id="13" dur="500"/>
                                        <p:tgtEl>
                                          <p:spTgt spid="4"/>
                                        </p:tgtEl>
                                      </p:cBhvr>
                                    </p:animEffect>
                                    <p:set>
                                      <p:cBhvr>
                                        <p:cTn id="14" dur="1" fill="hold">
                                          <p:stCondLst>
                                            <p:cond delay="499"/>
                                          </p:stCondLst>
                                        </p:cTn>
                                        <p:tgtEl>
                                          <p:spTgt spid="4"/>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2" presetClass="entr" presetSubtype="2" fill="hold" nodeType="withEffect">
                                  <p:stCondLst>
                                    <p:cond delay="50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10" presetClass="entr" presetSubtype="0" fill="hold" nodeType="withEffect">
                                  <p:stCondLst>
                                    <p:cond delay="100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fade">
                                      <p:cBhvr>
                                        <p:cTn id="24" dur="500"/>
                                        <p:tgtEl>
                                          <p:spTgt spid="7">
                                            <p:txEl>
                                              <p:pRg st="0" end="0"/>
                                            </p:txEl>
                                          </p:spTgt>
                                        </p:tgtEl>
                                      </p:cBhvr>
                                    </p:animEffect>
                                  </p:childTnLst>
                                </p:cTn>
                              </p:par>
                              <p:par>
                                <p:cTn id="25" presetID="10" presetClass="entr" presetSubtype="0" fill="hold" nodeType="withEffect">
                                  <p:stCondLst>
                                    <p:cond delay="100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fade">
                                      <p:cBhvr>
                                        <p:cTn id="2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sp>
        <p:nvSpPr>
          <p:cNvPr id="6" name="Subtitle 5"/>
          <p:cNvSpPr>
            <a:spLocks noGrp="1"/>
          </p:cNvSpPr>
          <p:nvPr>
            <p:ph type="subTitle" idx="1"/>
          </p:nvPr>
        </p:nvSpPr>
        <p:spPr>
          <a:xfrm>
            <a:off x="5366848" y="2276017"/>
            <a:ext cx="3640781" cy="3482609"/>
          </a:xfrm>
        </p:spPr>
        <p:txBody>
          <a:bodyPr>
            <a:normAutofit fontScale="92500"/>
          </a:bodyPr>
          <a:lstStyle/>
          <a:p>
            <a:pPr marL="457200" indent="-457200">
              <a:lnSpc>
                <a:spcPct val="120000"/>
              </a:lnSpc>
              <a:buFont typeface="Arial" panose="020B0604020202020204" pitchFamily="34" charset="0"/>
              <a:buChar char="•"/>
            </a:pPr>
            <a:r>
              <a:rPr lang="en-US" sz="2800" dirty="0">
                <a:solidFill>
                  <a:schemeClr val="tx2">
                    <a:lumMod val="75000"/>
                    <a:lumOff val="25000"/>
                  </a:schemeClr>
                </a:solidFill>
              </a:rPr>
              <a:t>Local authority Inspector observes possible disturbance; </a:t>
            </a:r>
            <a:r>
              <a:rPr lang="en-US" sz="2800" i="1" dirty="0">
                <a:solidFill>
                  <a:schemeClr val="tx2">
                    <a:lumMod val="75000"/>
                    <a:lumOff val="25000"/>
                  </a:schemeClr>
                </a:solidFill>
              </a:rPr>
              <a:t>mud on public road </a:t>
            </a:r>
            <a:r>
              <a:rPr lang="en-US" sz="2800" dirty="0">
                <a:solidFill>
                  <a:schemeClr val="tx2">
                    <a:lumMod val="75000"/>
                    <a:lumOff val="25000"/>
                  </a:schemeClr>
                </a:solidFill>
              </a:rPr>
              <a:t>but tracks coming from </a:t>
            </a:r>
            <a:r>
              <a:rPr lang="en-US" sz="2800" i="1" dirty="0">
                <a:solidFill>
                  <a:schemeClr val="tx2">
                    <a:lumMod val="75000"/>
                    <a:lumOff val="25000"/>
                  </a:schemeClr>
                </a:solidFill>
              </a:rPr>
              <a:t>private property</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676" y="2276017"/>
            <a:ext cx="4640095" cy="3482609"/>
          </a:xfrm>
          <a:prstGeom prst="rect">
            <a:avLst/>
          </a:prstGeom>
        </p:spPr>
      </p:pic>
      <p:sp>
        <p:nvSpPr>
          <p:cNvPr id="8" name="Title 1"/>
          <p:cNvSpPr txBox="1">
            <a:spLocks/>
          </p:cNvSpPr>
          <p:nvPr/>
        </p:nvSpPr>
        <p:spPr>
          <a:xfrm>
            <a:off x="624840" y="329174"/>
            <a:ext cx="7772400" cy="1470025"/>
          </a:xfrm>
          <a:prstGeom prst="rect">
            <a:avLst/>
          </a:prstGeom>
        </p:spPr>
        <p:txBody>
          <a:bodyPr vert="horz" lIns="0" tIns="0" rIns="0" bIns="0" rtlCol="0" anchor="b">
            <a:normAutofit/>
          </a:bodyPr>
          <a:lstStyle>
            <a:lvl1pPr algn="l" defTabSz="914400" rtl="0" eaLnBrk="1" latinLnBrk="0" hangingPunct="1">
              <a:spcBef>
                <a:spcPct val="0"/>
              </a:spcBef>
              <a:buNone/>
              <a:defRPr sz="48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4000" u="sng"/>
              <a:t>Situation – Potential Land-disturbing activity</a:t>
            </a:r>
          </a:p>
        </p:txBody>
      </p:sp>
      <p:sp>
        <p:nvSpPr>
          <p:cNvPr id="2" name="Rectangle: Rounded Corners 1">
            <a:extLst>
              <a:ext uri="{FF2B5EF4-FFF2-40B4-BE49-F238E27FC236}">
                <a16:creationId xmlns:a16="http://schemas.microsoft.com/office/drawing/2014/main" id="{5CE19CCA-6511-1EB3-67BE-0A5B7B5E32A3}"/>
              </a:ext>
            </a:extLst>
          </p:cNvPr>
          <p:cNvSpPr/>
          <p:nvPr/>
        </p:nvSpPr>
        <p:spPr>
          <a:xfrm>
            <a:off x="8051733" y="180677"/>
            <a:ext cx="934854" cy="883509"/>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sz="3600" b="1" dirty="0"/>
              <a:t>5A</a:t>
            </a:r>
          </a:p>
        </p:txBody>
      </p:sp>
    </p:spTree>
    <p:custDataLst>
      <p:tags r:id="rId1"/>
    </p:custDataLst>
    <p:extLst>
      <p:ext uri="{BB962C8B-B14F-4D97-AF65-F5344CB8AC3E}">
        <p14:creationId xmlns:p14="http://schemas.microsoft.com/office/powerpoint/2010/main" val="981853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4840" y="329174"/>
            <a:ext cx="8127274" cy="1470025"/>
          </a:xfrm>
        </p:spPr>
        <p:txBody>
          <a:bodyPr>
            <a:normAutofit/>
          </a:bodyPr>
          <a:lstStyle/>
          <a:p>
            <a:r>
              <a:rPr lang="en-US" sz="4000" u="sng" dirty="0"/>
              <a:t>Situation – Potential Land-disturbing activity</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sp>
        <p:nvSpPr>
          <p:cNvPr id="6" name="Subtitle 5"/>
          <p:cNvSpPr>
            <a:spLocks noGrp="1"/>
          </p:cNvSpPr>
          <p:nvPr>
            <p:ph type="subTitle" idx="1"/>
          </p:nvPr>
        </p:nvSpPr>
        <p:spPr>
          <a:xfrm>
            <a:off x="5244139" y="2042557"/>
            <a:ext cx="3640781" cy="2912342"/>
          </a:xfrm>
        </p:spPr>
        <p:txBody>
          <a:bodyPr>
            <a:normAutofit/>
          </a:bodyPr>
          <a:lstStyle/>
          <a:p>
            <a:pPr marL="457200" indent="-457200">
              <a:lnSpc>
                <a:spcPct val="110000"/>
              </a:lnSpc>
              <a:buFont typeface="Arial" panose="020B0604020202020204" pitchFamily="34" charset="0"/>
              <a:buChar char="•"/>
            </a:pPr>
            <a:r>
              <a:rPr lang="en-US" sz="2800" dirty="0">
                <a:solidFill>
                  <a:schemeClr val="tx2">
                    <a:lumMod val="75000"/>
                    <a:lumOff val="25000"/>
                  </a:schemeClr>
                </a:solidFill>
              </a:rPr>
              <a:t>The Inspector reviews some imaging of the area and finds a very recent aerial image</a:t>
            </a:r>
            <a:endParaRPr lang="en-US" sz="2800" i="1" dirty="0">
              <a:solidFill>
                <a:schemeClr val="tx2">
                  <a:lumMod val="75000"/>
                  <a:lumOff val="25000"/>
                </a:schemeClr>
              </a:solidFill>
            </a:endParaRPr>
          </a:p>
        </p:txBody>
      </p:sp>
      <p:sp>
        <p:nvSpPr>
          <p:cNvPr id="10" name="TextBox 9"/>
          <p:cNvSpPr txBox="1"/>
          <p:nvPr/>
        </p:nvSpPr>
        <p:spPr>
          <a:xfrm>
            <a:off x="5244139" y="5165520"/>
            <a:ext cx="3609887" cy="646331"/>
          </a:xfrm>
          <a:prstGeom prst="rect">
            <a:avLst/>
          </a:prstGeom>
          <a:noFill/>
        </p:spPr>
        <p:txBody>
          <a:bodyPr wrap="square" rtlCol="0">
            <a:spAutoFit/>
          </a:bodyPr>
          <a:lstStyle/>
          <a:p>
            <a:r>
              <a:rPr lang="en-US" sz="3600" dirty="0">
                <a:latin typeface="Arial Rounded MT Bold" panose="020F0704030504030204" pitchFamily="34" charset="0"/>
                <a:sym typeface="Wingdings" panose="05000000000000000000" pitchFamily="2" charset="2"/>
              </a:rPr>
              <a:t></a:t>
            </a:r>
            <a:r>
              <a:rPr lang="en-US" sz="3600" dirty="0">
                <a:latin typeface="Arial Rounded MT Bold" panose="020F0704030504030204" pitchFamily="34" charset="0"/>
              </a:rPr>
              <a:t> </a:t>
            </a:r>
            <a:r>
              <a:rPr lang="en-US" sz="3600" i="1" dirty="0">
                <a:latin typeface="Arial Rounded MT Bold" panose="020F0704030504030204" pitchFamily="34" charset="0"/>
              </a:rPr>
              <a:t>Next Step?</a:t>
            </a:r>
          </a:p>
        </p:txBody>
      </p:sp>
      <p:pic>
        <p:nvPicPr>
          <p:cNvPr id="9" name="Picture 8"/>
          <p:cNvPicPr>
            <a:picLocks noChangeAspect="1"/>
          </p:cNvPicPr>
          <p:nvPr/>
        </p:nvPicPr>
        <p:blipFill rotWithShape="1">
          <a:blip r:embed="rId4"/>
          <a:srcRect l="28399" t="20208" r="26528" b="13542"/>
          <a:stretch/>
        </p:blipFill>
        <p:spPr>
          <a:xfrm>
            <a:off x="731717" y="2078896"/>
            <a:ext cx="4160917" cy="3522333"/>
          </a:xfrm>
          <a:prstGeom prst="rect">
            <a:avLst/>
          </a:prstGeom>
        </p:spPr>
      </p:pic>
      <p:sp>
        <p:nvSpPr>
          <p:cNvPr id="3" name="Oval 2"/>
          <p:cNvSpPr/>
          <p:nvPr/>
        </p:nvSpPr>
        <p:spPr>
          <a:xfrm>
            <a:off x="1893295" y="2213646"/>
            <a:ext cx="901779" cy="619077"/>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a:off x="2115812" y="2996843"/>
            <a:ext cx="117115" cy="555314"/>
          </a:xfrm>
          <a:prstGeom prst="straightConnector1">
            <a:avLst/>
          </a:prstGeom>
          <a:ln w="57150">
            <a:solidFill>
              <a:srgbClr val="FFFF00"/>
            </a:solidFill>
            <a:tailEnd type="triangle"/>
          </a:ln>
        </p:spPr>
        <p:style>
          <a:lnRef idx="1">
            <a:schemeClr val="accent3"/>
          </a:lnRef>
          <a:fillRef idx="0">
            <a:schemeClr val="accent3"/>
          </a:fillRef>
          <a:effectRef idx="0">
            <a:schemeClr val="accent3"/>
          </a:effectRef>
          <a:fontRef idx="minor">
            <a:schemeClr val="tx1"/>
          </a:fontRef>
        </p:style>
      </p:cxnSp>
      <p:sp>
        <p:nvSpPr>
          <p:cNvPr id="11" name="Oval 10"/>
          <p:cNvSpPr/>
          <p:nvPr/>
        </p:nvSpPr>
        <p:spPr>
          <a:xfrm rot="20505816">
            <a:off x="2117238" y="3493939"/>
            <a:ext cx="1148785" cy="634779"/>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33316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lgn="ctr"/>
            <a:r>
              <a:rPr lang="en-US" err="1">
                <a:solidFill>
                  <a:schemeClr val="bg2">
                    <a:lumMod val="50000"/>
                  </a:schemeClr>
                </a:solidFill>
              </a:rPr>
              <a:t>QuickPoll</a:t>
            </a:r>
            <a:endParaRPr lang="en-US">
              <a:solidFill>
                <a:schemeClr val="bg2">
                  <a:lumMod val="50000"/>
                </a:schemeClr>
              </a:solidFill>
            </a:endParaRPr>
          </a:p>
        </p:txBody>
      </p:sp>
      <p:sp>
        <p:nvSpPr>
          <p:cNvPr id="9" name="Subtitle 8"/>
          <p:cNvSpPr>
            <a:spLocks noGrp="1"/>
          </p:cNvSpPr>
          <p:nvPr>
            <p:ph type="subTitle" idx="1"/>
          </p:nvPr>
        </p:nvSpPr>
        <p:spPr/>
        <p:txBody>
          <a:bodyPr/>
          <a:lstStyle/>
          <a:p>
            <a:pPr algn="ctr"/>
            <a:endParaRPr lang="en-US">
              <a:solidFill>
                <a:srgbClr val="00467B"/>
              </a:solidFill>
            </a:endParaRPr>
          </a:p>
        </p:txBody>
      </p:sp>
    </p:spTree>
    <p:custDataLst>
      <p:tags r:id="rId1"/>
    </p:custDataLst>
    <p:extLst>
      <p:ext uri="{BB962C8B-B14F-4D97-AF65-F5344CB8AC3E}">
        <p14:creationId xmlns:p14="http://schemas.microsoft.com/office/powerpoint/2010/main" val="12985068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635992" y="345687"/>
            <a:ext cx="7772400" cy="1381881"/>
          </a:xfrm>
        </p:spPr>
        <p:txBody>
          <a:bodyPr>
            <a:normAutofit/>
          </a:bodyPr>
          <a:lstStyle/>
          <a:p>
            <a:r>
              <a:rPr lang="en-US" sz="3600" b="0"/>
              <a:t>Q: What’s the next course of action for the VESMP authority? </a:t>
            </a:r>
          </a:p>
        </p:txBody>
      </p:sp>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sp>
        <p:nvSpPr>
          <p:cNvPr id="3" name="TextBox 2"/>
          <p:cNvSpPr txBox="1"/>
          <p:nvPr/>
        </p:nvSpPr>
        <p:spPr>
          <a:xfrm>
            <a:off x="472489" y="2286561"/>
            <a:ext cx="8111284" cy="2954655"/>
          </a:xfrm>
          <a:prstGeom prst="rect">
            <a:avLst/>
          </a:prstGeom>
          <a:noFill/>
        </p:spPr>
        <p:txBody>
          <a:bodyPr wrap="square" lIns="91440" tIns="45720" rIns="91440" bIns="45720" rtlCol="0" anchor="t">
            <a:spAutoFit/>
          </a:bodyPr>
          <a:lstStyle/>
          <a:p>
            <a:pPr marL="342900" indent="-342900">
              <a:buAutoNum type="alphaUcPeriod"/>
            </a:pPr>
            <a:r>
              <a:rPr lang="en-US" sz="2400" dirty="0"/>
              <a:t>Get a road crew to clean up the road, and the main problem is addressed.</a:t>
            </a:r>
            <a:endParaRPr lang="en-US" sz="2400" dirty="0">
              <a:cs typeface="Calibri"/>
            </a:endParaRPr>
          </a:p>
          <a:p>
            <a:pPr marL="342900" indent="-342900">
              <a:buAutoNum type="alphaUcPeriod"/>
            </a:pPr>
            <a:r>
              <a:rPr lang="en-US" sz="2400" i="1" dirty="0"/>
              <a:t>Look into who the land owner is, and contact them.</a:t>
            </a:r>
            <a:endParaRPr lang="en-US" sz="2400" i="1" dirty="0">
              <a:cs typeface="Calibri"/>
            </a:endParaRPr>
          </a:p>
          <a:p>
            <a:pPr marL="342900" indent="-342900">
              <a:buFontTx/>
              <a:buAutoNum type="alphaUcPeriod"/>
            </a:pPr>
            <a:r>
              <a:rPr lang="en-US" sz="2400" dirty="0">
                <a:cs typeface="Calibri"/>
              </a:rPr>
              <a:t>Have the Inspector hand deliver a Stop Work Order to the site.</a:t>
            </a:r>
          </a:p>
          <a:p>
            <a:pPr marL="342900" indent="-342900">
              <a:buAutoNum type="alphaUcPeriod"/>
            </a:pPr>
            <a:r>
              <a:rPr lang="en-US" sz="2400" dirty="0"/>
              <a:t>Assume the mud tracking came from local farmers in the area (not our problem).</a:t>
            </a:r>
            <a:endParaRPr lang="en-US" sz="2400" dirty="0">
              <a:cs typeface="Calibri"/>
            </a:endParaRPr>
          </a:p>
          <a:p>
            <a:pPr marL="342900" indent="-342900">
              <a:buAutoNum type="alphaUcPeriod"/>
            </a:pPr>
            <a:endParaRPr lang="en-US" dirty="0"/>
          </a:p>
        </p:txBody>
      </p:sp>
    </p:spTree>
    <p:custDataLst>
      <p:tags r:id="rId1"/>
    </p:custDataLst>
    <p:extLst>
      <p:ext uri="{BB962C8B-B14F-4D97-AF65-F5344CB8AC3E}">
        <p14:creationId xmlns:p14="http://schemas.microsoft.com/office/powerpoint/2010/main" val="957767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6"/>
          <p:cNvSpPr txBox="1">
            <a:spLocks/>
          </p:cNvSpPr>
          <p:nvPr/>
        </p:nvSpPr>
        <p:spPr>
          <a:xfrm>
            <a:off x="239943" y="6157538"/>
            <a:ext cx="6947296" cy="579692"/>
          </a:xfrm>
          <a:prstGeom prst="rect">
            <a:avLst/>
          </a:prstGeom>
        </p:spPr>
        <p:txBody>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cap="all">
                <a:solidFill>
                  <a:srgbClr val="195F91"/>
                </a:solidFill>
                <a:latin typeface="Gill Sans MT Condensed" panose="020B0506020104020203" pitchFamily="34" charset="0"/>
              </a:rPr>
              <a:t> | Regulated LDA | Exemption status |</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345" y="3025513"/>
            <a:ext cx="5265338" cy="2966188"/>
          </a:xfrm>
          <a:prstGeom prst="rect">
            <a:avLst/>
          </a:prstGeom>
        </p:spPr>
      </p:pic>
      <p:sp>
        <p:nvSpPr>
          <p:cNvPr id="7" name="TextBox 6"/>
          <p:cNvSpPr txBox="1"/>
          <p:nvPr/>
        </p:nvSpPr>
        <p:spPr>
          <a:xfrm>
            <a:off x="239943" y="347856"/>
            <a:ext cx="4086244" cy="2677656"/>
          </a:xfrm>
          <a:prstGeom prst="rect">
            <a:avLst/>
          </a:prstGeom>
          <a:noFill/>
          <a:ln>
            <a:noFill/>
          </a:ln>
        </p:spPr>
        <p:txBody>
          <a:bodyPr wrap="square" rtlCol="0">
            <a:spAutoFit/>
          </a:bodyPr>
          <a:lstStyle/>
          <a:p>
            <a:r>
              <a:rPr lang="en-US" sz="3200" u="sng" dirty="0">
                <a:solidFill>
                  <a:schemeClr val="tx2">
                    <a:lumMod val="75000"/>
                    <a:lumOff val="25000"/>
                  </a:schemeClr>
                </a:solidFill>
              </a:rPr>
              <a:t>Known Information:</a:t>
            </a:r>
          </a:p>
          <a:p>
            <a:endParaRPr lang="en-US" sz="2400" u="sng" dirty="0">
              <a:solidFill>
                <a:schemeClr val="tx2">
                  <a:lumMod val="75000"/>
                  <a:lumOff val="25000"/>
                </a:schemeClr>
              </a:solidFill>
            </a:endParaRPr>
          </a:p>
          <a:p>
            <a:pPr marL="457200" indent="-457200">
              <a:buFont typeface="Arial" panose="020B0604020202020204" pitchFamily="34" charset="0"/>
              <a:buChar char="•"/>
            </a:pPr>
            <a:r>
              <a:rPr lang="en-US" sz="2800" dirty="0">
                <a:solidFill>
                  <a:schemeClr val="tx2">
                    <a:lumMod val="75000"/>
                    <a:lumOff val="25000"/>
                  </a:schemeClr>
                </a:solidFill>
              </a:rPr>
              <a:t>Mud tracking coming from private property</a:t>
            </a:r>
          </a:p>
          <a:p>
            <a:pPr marL="457200" indent="-457200">
              <a:buFont typeface="Arial" panose="020B0604020202020204" pitchFamily="34" charset="0"/>
              <a:buChar char="•"/>
            </a:pPr>
            <a:r>
              <a:rPr lang="en-US" sz="2800" dirty="0">
                <a:solidFill>
                  <a:schemeClr val="tx2">
                    <a:lumMod val="75000"/>
                    <a:lumOff val="25000"/>
                  </a:schemeClr>
                </a:solidFill>
              </a:rPr>
              <a:t>Location of potential LDA</a:t>
            </a:r>
          </a:p>
        </p:txBody>
      </p:sp>
      <p:sp>
        <p:nvSpPr>
          <p:cNvPr id="8" name="TextBox 7"/>
          <p:cNvSpPr txBox="1"/>
          <p:nvPr/>
        </p:nvSpPr>
        <p:spPr>
          <a:xfrm>
            <a:off x="5807127" y="4273788"/>
            <a:ext cx="3137660" cy="1800832"/>
          </a:xfrm>
          <a:prstGeom prst="rect">
            <a:avLst/>
          </a:prstGeom>
          <a:noFill/>
          <a:ln>
            <a:noFill/>
          </a:ln>
        </p:spPr>
        <p:txBody>
          <a:bodyPr wrap="square" rtlCol="0">
            <a:spAutoFit/>
          </a:bodyPr>
          <a:lstStyle/>
          <a:p>
            <a:pPr marL="342900" indent="-342900">
              <a:buFont typeface="Arial" panose="020B0604020202020204" pitchFamily="34" charset="0"/>
              <a:buChar char="•"/>
            </a:pPr>
            <a:r>
              <a:rPr lang="en-US" sz="2800" dirty="0">
                <a:solidFill>
                  <a:schemeClr val="tx2">
                    <a:lumMod val="75000"/>
                    <a:lumOff val="25000"/>
                  </a:schemeClr>
                </a:solidFill>
              </a:rPr>
              <a:t>Parcel Information via GIS (or another database)</a:t>
            </a:r>
          </a:p>
        </p:txBody>
      </p:sp>
      <p:pic>
        <p:nvPicPr>
          <p:cNvPr id="3" name="Picture 2" descr="Shape&#10;&#10;AI-generated content may be incorrect.">
            <a:extLst>
              <a:ext uri="{FF2B5EF4-FFF2-40B4-BE49-F238E27FC236}">
                <a16:creationId xmlns:a16="http://schemas.microsoft.com/office/drawing/2014/main" id="{C94761F9-642A-0CF7-6ED6-E9F17DA67BCF}"/>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flipH="1">
            <a:off x="7375957" y="3474423"/>
            <a:ext cx="1318846" cy="1318846"/>
          </a:xfrm>
          <a:prstGeom prst="rect">
            <a:avLst/>
          </a:prstGeom>
        </p:spPr>
      </p:pic>
      <p:grpSp>
        <p:nvGrpSpPr>
          <p:cNvPr id="13" name="Group 12">
            <a:extLst>
              <a:ext uri="{FF2B5EF4-FFF2-40B4-BE49-F238E27FC236}">
                <a16:creationId xmlns:a16="http://schemas.microsoft.com/office/drawing/2014/main" id="{12B90216-E347-8D6F-5D33-266BF3AAEDC9}"/>
              </a:ext>
            </a:extLst>
          </p:cNvPr>
          <p:cNvGrpSpPr/>
          <p:nvPr/>
        </p:nvGrpSpPr>
        <p:grpSpPr>
          <a:xfrm>
            <a:off x="4493589" y="338762"/>
            <a:ext cx="4191932" cy="3090238"/>
            <a:chOff x="4493589" y="338762"/>
            <a:chExt cx="4191932" cy="3090238"/>
          </a:xfrm>
        </p:grpSpPr>
        <p:pic>
          <p:nvPicPr>
            <p:cNvPr id="4" name="Picture 3"/>
            <p:cNvPicPr>
              <a:picLocks noChangeAspect="1"/>
            </p:cNvPicPr>
            <p:nvPr/>
          </p:nvPicPr>
          <p:blipFill rotWithShape="1">
            <a:blip r:embed="rId7"/>
            <a:srcRect l="23647" t="20208" r="24592" b="13542"/>
            <a:stretch/>
          </p:blipFill>
          <p:spPr>
            <a:xfrm>
              <a:off x="4493589" y="338762"/>
              <a:ext cx="4191932" cy="3090238"/>
            </a:xfrm>
            <a:prstGeom prst="rect">
              <a:avLst/>
            </a:prstGeom>
          </p:spPr>
        </p:pic>
        <p:sp>
          <p:nvSpPr>
            <p:cNvPr id="2" name="Oval 1">
              <a:extLst>
                <a:ext uri="{FF2B5EF4-FFF2-40B4-BE49-F238E27FC236}">
                  <a16:creationId xmlns:a16="http://schemas.microsoft.com/office/drawing/2014/main" id="{6D3E5F32-A14E-99DF-BC62-40FE9999A047}"/>
                </a:ext>
              </a:extLst>
            </p:cNvPr>
            <p:cNvSpPr/>
            <p:nvPr/>
          </p:nvSpPr>
          <p:spPr>
            <a:xfrm>
              <a:off x="5807127" y="536029"/>
              <a:ext cx="783119" cy="494701"/>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a:extLst>
                <a:ext uri="{FF2B5EF4-FFF2-40B4-BE49-F238E27FC236}">
                  <a16:creationId xmlns:a16="http://schemas.microsoft.com/office/drawing/2014/main" id="{62963110-C0B9-3AAE-9EB5-F47308EEE77B}"/>
                </a:ext>
              </a:extLst>
            </p:cNvPr>
            <p:cNvCxnSpPr>
              <a:cxnSpLocks/>
            </p:cNvCxnSpPr>
            <p:nvPr/>
          </p:nvCxnSpPr>
          <p:spPr>
            <a:xfrm>
              <a:off x="5926395" y="1306416"/>
              <a:ext cx="101704" cy="443748"/>
            </a:xfrm>
            <a:prstGeom prst="straightConnector1">
              <a:avLst/>
            </a:prstGeom>
            <a:ln w="57150">
              <a:solidFill>
                <a:srgbClr val="FFFF00"/>
              </a:solidFill>
              <a:tailEnd type="triangle"/>
            </a:ln>
          </p:spPr>
          <p:style>
            <a:lnRef idx="1">
              <a:schemeClr val="accent3"/>
            </a:lnRef>
            <a:fillRef idx="0">
              <a:schemeClr val="accent3"/>
            </a:fillRef>
            <a:effectRef idx="0">
              <a:schemeClr val="accent3"/>
            </a:effectRef>
            <a:fontRef idx="minor">
              <a:schemeClr val="tx1"/>
            </a:fontRef>
          </p:style>
        </p:cxnSp>
        <p:sp>
          <p:nvSpPr>
            <p:cNvPr id="10" name="Oval 9">
              <a:extLst>
                <a:ext uri="{FF2B5EF4-FFF2-40B4-BE49-F238E27FC236}">
                  <a16:creationId xmlns:a16="http://schemas.microsoft.com/office/drawing/2014/main" id="{F2810C37-1E43-454C-D897-371D8D6C2B02}"/>
                </a:ext>
              </a:extLst>
            </p:cNvPr>
            <p:cNvSpPr/>
            <p:nvPr/>
          </p:nvSpPr>
          <p:spPr>
            <a:xfrm rot="20505816">
              <a:off x="6079730" y="1792622"/>
              <a:ext cx="997623" cy="507248"/>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4031033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500"/>
                                        <p:tgtEl>
                                          <p:spTgt spid="7">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3" end="3"/>
                                            </p:txEl>
                                          </p:spTgt>
                                        </p:tgtEl>
                                        <p:attrNameLst>
                                          <p:attrName>style.visibility</p:attrName>
                                        </p:attrNameLst>
                                      </p:cBhvr>
                                      <p:to>
                                        <p:strVal val="visible"/>
                                      </p:to>
                                    </p:set>
                                    <p:animEffect transition="in" filter="fade">
                                      <p:cBhvr>
                                        <p:cTn id="10" dur="500"/>
                                        <p:tgtEl>
                                          <p:spTgt spid="7">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42" presetClass="entr" presetSubtype="0" fill="hold" nodeType="withEffect">
                                  <p:stCondLst>
                                    <p:cond delay="50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ertification Template 2">
  <a:themeElements>
    <a:clrScheme name="Custom 1">
      <a:dk1>
        <a:srgbClr val="000000"/>
      </a:dk1>
      <a:lt1>
        <a:srgbClr val="FFFFFF"/>
      </a:lt1>
      <a:dk2>
        <a:srgbClr val="163748"/>
      </a:dk2>
      <a:lt2>
        <a:srgbClr val="40B4AB"/>
      </a:lt2>
      <a:accent1>
        <a:srgbClr val="1A805B"/>
      </a:accent1>
      <a:accent2>
        <a:srgbClr val="94B541"/>
      </a:accent2>
      <a:accent3>
        <a:srgbClr val="FEC93B"/>
      </a:accent3>
      <a:accent4>
        <a:srgbClr val="FF6546"/>
      </a:accent4>
      <a:accent5>
        <a:srgbClr val="E53E3C"/>
      </a:accent5>
      <a:accent6>
        <a:srgbClr val="6A1F28"/>
      </a:accent6>
      <a:hlink>
        <a:srgbClr val="E53E3C"/>
      </a:hlink>
      <a:folHlink>
        <a:srgbClr val="6A1F2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AC5C3F0EF88C948A08E48FBA31C2997" ma:contentTypeVersion="15" ma:contentTypeDescription="Create a new document." ma:contentTypeScope="" ma:versionID="977a81e217fb3c63a5c76cf4edfa0e2a">
  <xsd:schema xmlns:xsd="http://www.w3.org/2001/XMLSchema" xmlns:xs="http://www.w3.org/2001/XMLSchema" xmlns:p="http://schemas.microsoft.com/office/2006/metadata/properties" xmlns:ns2="6e295c49-992b-4b27-b85c-f0640d66ec85" xmlns:ns3="465a23b2-135f-454d-be52-f07bbef8c8fe" targetNamespace="http://schemas.microsoft.com/office/2006/metadata/properties" ma:root="true" ma:fieldsID="13e4e760a32d8a3c9e37be2e80f25463" ns2:_="" ns3:_="">
    <xsd:import namespace="6e295c49-992b-4b27-b85c-f0640d66ec85"/>
    <xsd:import namespace="465a23b2-135f-454d-be52-f07bbef8c8fe"/>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295c49-992b-4b27-b85c-f0640d66ec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0920e099-540f-4e49-b54d-0e500676ccfd"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65a23b2-135f-454d-be52-f07bbef8c8f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2b1ab391-bfa7-4953-9f10-91a3d97333fd}" ma:internalName="TaxCatchAll" ma:showField="CatchAllData" ma:web="465a23b2-135f-454d-be52-f07bbef8c8fe">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e295c49-992b-4b27-b85c-f0640d66ec85">
      <Terms xmlns="http://schemas.microsoft.com/office/infopath/2007/PartnerControls"/>
    </lcf76f155ced4ddcb4097134ff3c332f>
    <TaxCatchAll xmlns="465a23b2-135f-454d-be52-f07bbef8c8fe" xsi:nil="true"/>
    <MediaLengthInSeconds xmlns="6e295c49-992b-4b27-b85c-f0640d66ec8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4F8A86-6503-48BA-90BC-34D7D30DB320}">
  <ds:schemaRefs>
    <ds:schemaRef ds:uri="465a23b2-135f-454d-be52-f07bbef8c8fe"/>
    <ds:schemaRef ds:uri="6e295c49-992b-4b27-b85c-f0640d66ec8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17460FF-10B7-4D86-A90F-6D436753E96A}">
  <ds:schemaRefs>
    <ds:schemaRef ds:uri="465a23b2-135f-454d-be52-f07bbef8c8fe"/>
    <ds:schemaRef ds:uri="6e295c49-992b-4b27-b85c-f0640d66ec85"/>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6F66C01-0045-4DC8-A6C2-C25D077FCDB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1925</TotalTime>
  <Words>4443</Words>
  <Application>Microsoft Office PowerPoint</Application>
  <PresentationFormat>On-screen Show (4:3)</PresentationFormat>
  <Paragraphs>525</Paragraphs>
  <Slides>36</Slides>
  <Notes>36</Notes>
  <HiddenSlides>7</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Aptos</vt:lpstr>
      <vt:lpstr>Arial</vt:lpstr>
      <vt:lpstr>Arial Rounded MT Bold</vt:lpstr>
      <vt:lpstr>Calibri</vt:lpstr>
      <vt:lpstr>Constantia</vt:lpstr>
      <vt:lpstr>Gill Sans MT Condensed</vt:lpstr>
      <vt:lpstr>Open Sans</vt:lpstr>
      <vt:lpstr>Wingdings</vt:lpstr>
      <vt:lpstr>Certification Template 2</vt:lpstr>
      <vt:lpstr>SWM Program Overview:</vt:lpstr>
      <vt:lpstr>Directions:</vt:lpstr>
      <vt:lpstr>Directions:</vt:lpstr>
      <vt:lpstr>Setting:</vt:lpstr>
      <vt:lpstr>PowerPoint Presentation</vt:lpstr>
      <vt:lpstr>Situation – Potential Land-disturbing activity</vt:lpstr>
      <vt:lpstr>QuickPoll</vt:lpstr>
      <vt:lpstr>Q: What’s the next course of action for the VESMP authority? </vt:lpstr>
      <vt:lpstr>PowerPoint Presentation</vt:lpstr>
      <vt:lpstr>Situation: Contact Land Owner – LDA Inquiry</vt:lpstr>
      <vt:lpstr>Situation: Contact Land Owner – Response</vt:lpstr>
      <vt:lpstr>Service Connection Exemption</vt:lpstr>
      <vt:lpstr>QuickPoll</vt:lpstr>
      <vt:lpstr>Q: Considering what the regs say about Exemptions, what’s a possible next step for the VESMP? (choose all that apply): </vt:lpstr>
      <vt:lpstr>Situation: Digging Deeper</vt:lpstr>
      <vt:lpstr>Single Family LDAs</vt:lpstr>
      <vt:lpstr>PowerPoint Presentation</vt:lpstr>
      <vt:lpstr>PowerPoint Presentation</vt:lpstr>
      <vt:lpstr>PowerPoint Presentation</vt:lpstr>
      <vt:lpstr>PowerPoint Presentation</vt:lpstr>
      <vt:lpstr>QuickPoll</vt:lpstr>
      <vt:lpstr>Q: Is the waterline construction detailed here an Exempt or Regulated LDA?</vt:lpstr>
      <vt:lpstr>PowerPoint Presentation</vt:lpstr>
      <vt:lpstr>QuickPoll</vt:lpstr>
      <vt:lpstr>Q: How should the local Authority proceed with the service connection LDA? Regulate under:</vt:lpstr>
      <vt:lpstr>Bonus Chat:  Single Family Dwelling </vt:lpstr>
      <vt:lpstr>Single Family Review</vt:lpstr>
      <vt:lpstr>QuickPoll</vt:lpstr>
      <vt:lpstr>Q: How could the local Authority approach compliance requirements from the Owner/Developer? (select all that apply)</vt:lpstr>
      <vt:lpstr>SFD as part of a CPOD:</vt:lpstr>
      <vt:lpstr>Registration Statement</vt:lpstr>
      <vt:lpstr>Registration Statement</vt:lpstr>
      <vt:lpstr>Notice of Coverage Letter</vt:lpstr>
      <vt:lpstr>Single Family Dwelling</vt:lpstr>
      <vt:lpstr>PowerPoint Presentation</vt:lpstr>
      <vt:lpstr>PowerPoint Presentation</vt:lpstr>
    </vt:vector>
  </TitlesOfParts>
  <Company>Virginia IT Infrastructure Partnership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Shrewsbury, Nicholaus (DEQ)</dc:creator>
  <cp:lastModifiedBy>Shrewsbury, Nicholaus (DEQ)</cp:lastModifiedBy>
  <cp:revision>29</cp:revision>
  <dcterms:created xsi:type="dcterms:W3CDTF">2021-11-27T21:29:35Z</dcterms:created>
  <dcterms:modified xsi:type="dcterms:W3CDTF">2025-08-18T16:43:51Z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0x010100BAC5C3F0EF88C948A08E48FBA31C2997</vt:lpwstr>
  </property>
  <property fmtid="{D5CDD505-2E9C-101B-9397-08002B2CF9AE}" pid="3" name="Order">
    <vt:r8>3062800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ComplianceAssetId">
    <vt:lpwstr/>
  </property>
  <property fmtid="{D5CDD505-2E9C-101B-9397-08002B2CF9AE}" pid="9" name="TemplateUrl">
    <vt:lpwstr/>
  </property>
  <property fmtid="{D5CDD505-2E9C-101B-9397-08002B2CF9AE}" pid="10" name="MediaServiceImageTags">
    <vt:lpwstr/>
  </property>
</Properties>
</file>