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0.xml" ContentType="application/vnd.openxmlformats-officedocument.presentationml.tags+xml"/>
  <Override PartName="/ppt/notesSlides/notesSlide14.xml" ContentType="application/vnd.openxmlformats-officedocument.presentationml.notesSlide+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notesSlides/notesSlide16.xml" ContentType="application/vnd.openxmlformats-officedocument.presentationml.notesSlide+xml"/>
  <Override PartName="/ppt/tags/tag33.xml" ContentType="application/vnd.openxmlformats-officedocument.presentationml.tags+xml"/>
  <Override PartName="/ppt/notesSlides/notesSlide17.xml" ContentType="application/vnd.openxmlformats-officedocument.presentationml.notesSlide+xml"/>
  <Override PartName="/ppt/tags/tag34.xml" ContentType="application/vnd.openxmlformats-officedocument.presentationml.tags+xml"/>
  <Override PartName="/ppt/notesSlides/notesSlide18.xml" ContentType="application/vnd.openxmlformats-officedocument.presentationml.notesSlide+xml"/>
  <Override PartName="/ppt/tags/tag35.xml" ContentType="application/vnd.openxmlformats-officedocument.presentationml.tags+xml"/>
  <Override PartName="/ppt/notesSlides/notesSlide19.xml" ContentType="application/vnd.openxmlformats-officedocument.presentationml.notesSlide+xml"/>
  <Override PartName="/ppt/tags/tag36.xml" ContentType="application/vnd.openxmlformats-officedocument.presentationml.tags+xml"/>
  <Override PartName="/ppt/notesSlides/notesSlide20.xml" ContentType="application/vnd.openxmlformats-officedocument.presentationml.notesSlide+xml"/>
  <Override PartName="/ppt/tags/tag37.xml" ContentType="application/vnd.openxmlformats-officedocument.presentationml.tags+xml"/>
  <Override PartName="/ppt/notesSlides/notesSlide21.xml" ContentType="application/vnd.openxmlformats-officedocument.presentationml.notesSlide+xml"/>
  <Override PartName="/ppt/tags/tag3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9.xml" ContentType="application/vnd.openxmlformats-officedocument.presentationml.tags+xml"/>
  <Override PartName="/ppt/notesSlides/notesSlide24.xml" ContentType="application/vnd.openxmlformats-officedocument.presentationml.notesSlide+xml"/>
  <Override PartName="/ppt/tags/tag40.xml" ContentType="application/vnd.openxmlformats-officedocument.presentationml.tags+xml"/>
  <Override PartName="/ppt/notesSlides/notesSlide25.xml" ContentType="application/vnd.openxmlformats-officedocument.presentationml.notesSlide+xml"/>
  <Override PartName="/ppt/tags/tag41.xml" ContentType="application/vnd.openxmlformats-officedocument.presentationml.tags+xml"/>
  <Override PartName="/ppt/notesSlides/notesSlide26.xml" ContentType="application/vnd.openxmlformats-officedocument.presentationml.notesSlide+xml"/>
  <Override PartName="/ppt/tags/tag42.xml" ContentType="application/vnd.openxmlformats-officedocument.presentationml.tags+xml"/>
  <Override PartName="/ppt/notesSlides/notesSlide27.xml" ContentType="application/vnd.openxmlformats-officedocument.presentationml.notesSlide+xml"/>
  <Override PartName="/ppt/tags/tag43.xml" ContentType="application/vnd.openxmlformats-officedocument.presentationml.tags+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 id="2147483678" r:id="rId5"/>
  </p:sldMasterIdLst>
  <p:notesMasterIdLst>
    <p:notesMasterId r:id="rId36"/>
  </p:notesMasterIdLst>
  <p:handoutMasterIdLst>
    <p:handoutMasterId r:id="rId37"/>
  </p:handoutMasterIdLst>
  <p:sldIdLst>
    <p:sldId id="256" r:id="rId6"/>
    <p:sldId id="632" r:id="rId7"/>
    <p:sldId id="490" r:id="rId8"/>
    <p:sldId id="391" r:id="rId9"/>
    <p:sldId id="637" r:id="rId10"/>
    <p:sldId id="373" r:id="rId11"/>
    <p:sldId id="630" r:id="rId12"/>
    <p:sldId id="390" r:id="rId13"/>
    <p:sldId id="486" r:id="rId14"/>
    <p:sldId id="374" r:id="rId15"/>
    <p:sldId id="375" r:id="rId16"/>
    <p:sldId id="487" r:id="rId17"/>
    <p:sldId id="633" r:id="rId18"/>
    <p:sldId id="398" r:id="rId19"/>
    <p:sldId id="635" r:id="rId20"/>
    <p:sldId id="636" r:id="rId21"/>
    <p:sldId id="378" r:id="rId22"/>
    <p:sldId id="379" r:id="rId23"/>
    <p:sldId id="258" r:id="rId24"/>
    <p:sldId id="259" r:id="rId25"/>
    <p:sldId id="260" r:id="rId26"/>
    <p:sldId id="393" r:id="rId27"/>
    <p:sldId id="348" r:id="rId28"/>
    <p:sldId id="394" r:id="rId29"/>
    <p:sldId id="634" r:id="rId30"/>
    <p:sldId id="395" r:id="rId31"/>
    <p:sldId id="383" r:id="rId32"/>
    <p:sldId id="384" r:id="rId33"/>
    <p:sldId id="386" r:id="rId34"/>
    <p:sldId id="350" r:id="rId35"/>
  </p:sldIdLst>
  <p:sldSz cx="9144000" cy="6858000" type="screen4x3"/>
  <p:notesSz cx="7315200" cy="96012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614">
          <p15:clr>
            <a:srgbClr val="A4A3A4"/>
          </p15:clr>
        </p15:guide>
        <p15:guide id="3" pos="29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1B6CF4E-3F4A-1C31-F491-39341791FE3A}" name="Shrewsbury, Nicholaus (DEQ)" initials="SN(" userId="S::Nicholaus.Shrewsbury@deq.virginia.gov::9be6c54a-ffc9-4956-854e-45db540f5079" providerId="AD"/>
  <p188:author id="{E889DA4E-1556-E43B-D8BD-64D32ED53FC3}" name="Macintyre, Melissa (DEQ)" initials="M(" userId="S::melissa.macintyre@deq.virginia.gov::87a232dc-fa8f-44c7-a6f7-297aa010680a" providerId="AD"/>
  <p188:author id="{D44E9965-248E-7B8E-604E-BE0B0FF5B702}" name="Kennedy, Ryn (DEQ)" initials="K(" userId="S::ryn.kennedy@deq.virginia.gov::da9810e6-0c7b-4fec-af44-f6eecb5cdbb9" providerId="AD"/>
  <p188:author id="{CDD534A5-1CE9-A442-65FF-7E994FF08244}" name="Kennedy, Ryn (DEQ)" initials="KR(" userId="S::Ryn.Kennedy@deq.virginia.gov::da9810e6-0c7b-4fec-af44-f6eecb5cdbb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lissa MacIntyre" initials="MM" lastIdx="2" clrIdx="0">
    <p:extLst>
      <p:ext uri="{19B8F6BF-5375-455C-9EA6-DF929625EA0E}">
        <p15:presenceInfo xmlns:p15="http://schemas.microsoft.com/office/powerpoint/2012/main" userId="Melissa MacIntyre" providerId="None"/>
      </p:ext>
    </p:extLst>
  </p:cmAuthor>
  <p:cmAuthor id="2" name="Shrewsbury, Nicholaus (DEQ)" initials="" lastIdx="0" clrIdx="1"/>
  <p:cmAuthor id="3" name="Kennedy, Ryn (DEQ)" initials="RK" lastIdx="10" clrIdx="2">
    <p:extLst>
      <p:ext uri="{19B8F6BF-5375-455C-9EA6-DF929625EA0E}">
        <p15:presenceInfo xmlns:p15="http://schemas.microsoft.com/office/powerpoint/2012/main" userId="S::Ryn.Kennedy@deq.virginia.gov::da9810e6-0c7b-4fec-af44-f6eecb5cdbb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63748"/>
    <a:srgbClr val="000000"/>
    <a:srgbClr val="1360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C05F6D-B05C-4970-B4C8-76658FFFE458}" v="1" dt="2025-08-18T16:34:16.7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224" autoAdjust="0"/>
    <p:restoredTop sz="68402" autoAdjust="0"/>
  </p:normalViewPr>
  <p:slideViewPr>
    <p:cSldViewPr>
      <p:cViewPr varScale="1">
        <p:scale>
          <a:sx n="53" d="100"/>
          <a:sy n="53" d="100"/>
        </p:scale>
        <p:origin x="427" y="43"/>
      </p:cViewPr>
      <p:guideLst>
        <p:guide orient="horz" pos="2160"/>
        <p:guide pos="5614"/>
        <p:guide pos="291"/>
      </p:guideLst>
    </p:cSldViewPr>
  </p:slideViewPr>
  <p:notesTextViewPr>
    <p:cViewPr>
      <p:scale>
        <a:sx n="3" d="2"/>
        <a:sy n="3" d="2"/>
      </p:scale>
      <p:origin x="0" y="0"/>
    </p:cViewPr>
  </p:notesTextViewPr>
  <p:sorterViewPr>
    <p:cViewPr>
      <p:scale>
        <a:sx n="100" d="100"/>
        <a:sy n="100" d="100"/>
      </p:scale>
      <p:origin x="0" y="0"/>
    </p:cViewPr>
  </p:sorterViewPr>
  <p:notesViewPr>
    <p:cSldViewPr>
      <p:cViewPr varScale="1">
        <p:scale>
          <a:sx n="80" d="100"/>
          <a:sy n="80" d="100"/>
        </p:scale>
        <p:origin x="-1974" y="-78"/>
      </p:cViewPr>
      <p:guideLst>
        <p:guide orient="horz" pos="3024"/>
        <p:guide pos="2304"/>
      </p:guideLst>
    </p:cSldViewPr>
  </p:notesViewPr>
  <p:gridSpacing cx="38405" cy="38405"/>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gs" Target="tags/tag1.xml"/><Relationship Id="rId46" Type="http://schemas.microsoft.com/office/2018/10/relationships/authors" Target="authors.xml"/><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rewsbury, Nicholaus (DEQ)" userId="9be6c54a-ffc9-4956-854e-45db540f5079" providerId="ADAL" clId="{C01E3015-E70E-402D-9781-B25F4246A3B3}"/>
    <pc:docChg chg="custSel delSld modSld">
      <pc:chgData name="Shrewsbury, Nicholaus (DEQ)" userId="9be6c54a-ffc9-4956-854e-45db540f5079" providerId="ADAL" clId="{C01E3015-E70E-402D-9781-B25F4246A3B3}" dt="2025-03-18T13:12:39.620" v="75" actId="2696"/>
      <pc:docMkLst>
        <pc:docMk/>
      </pc:docMkLst>
      <pc:sldChg chg="del">
        <pc:chgData name="Shrewsbury, Nicholaus (DEQ)" userId="9be6c54a-ffc9-4956-854e-45db540f5079" providerId="ADAL" clId="{C01E3015-E70E-402D-9781-B25F4246A3B3}" dt="2025-03-18T13:12:39.620" v="75" actId="2696"/>
        <pc:sldMkLst>
          <pc:docMk/>
          <pc:sldMk cId="905449749" sldId="392"/>
        </pc:sldMkLst>
      </pc:sldChg>
      <pc:sldChg chg="modSp mod modShow">
        <pc:chgData name="Shrewsbury, Nicholaus (DEQ)" userId="9be6c54a-ffc9-4956-854e-45db540f5079" providerId="ADAL" clId="{C01E3015-E70E-402D-9781-B25F4246A3B3}" dt="2025-03-18T13:12:24.052" v="74" actId="14100"/>
        <pc:sldMkLst>
          <pc:docMk/>
          <pc:sldMk cId="3287456228" sldId="632"/>
        </pc:sldMkLst>
      </pc:sldChg>
    </pc:docChg>
  </pc:docChgLst>
  <pc:docChgLst>
    <pc:chgData name="Kennedy, Ryn (DEQ)" userId="S::ryn.kennedy@deq.virginia.gov::da9810e6-0c7b-4fec-af44-f6eecb5cdbb9" providerId="AD" clId="Web-{6454BBF7-6E4D-6F39-7466-F3123037BD91}"/>
    <pc:docChg chg="modSld">
      <pc:chgData name="Kennedy, Ryn (DEQ)" userId="S::ryn.kennedy@deq.virginia.gov::da9810e6-0c7b-4fec-af44-f6eecb5cdbb9" providerId="AD" clId="Web-{6454BBF7-6E4D-6F39-7466-F3123037BD91}" dt="2024-08-09T14:06:23.041" v="1" actId="20577"/>
      <pc:docMkLst>
        <pc:docMk/>
      </pc:docMkLst>
      <pc:sldChg chg="modSp">
        <pc:chgData name="Kennedy, Ryn (DEQ)" userId="S::ryn.kennedy@deq.virginia.gov::da9810e6-0c7b-4fec-af44-f6eecb5cdbb9" providerId="AD" clId="Web-{6454BBF7-6E4D-6F39-7466-F3123037BD91}" dt="2024-08-09T14:06:23.041" v="1" actId="20577"/>
        <pc:sldMkLst>
          <pc:docMk/>
          <pc:sldMk cId="1815575745" sldId="379"/>
        </pc:sldMkLst>
      </pc:sldChg>
    </pc:docChg>
  </pc:docChgLst>
  <pc:docChgLst>
    <pc:chgData name="Kennedy, Ryn (DEQ)" userId="da9810e6-0c7b-4fec-af44-f6eecb5cdbb9" providerId="ADAL" clId="{537D6D11-6213-4CFF-AF97-50577BAB8B73}"/>
    <pc:docChg chg="undo redo custSel addSld delSld modSld sldOrd">
      <pc:chgData name="Kennedy, Ryn (DEQ)" userId="da9810e6-0c7b-4fec-af44-f6eecb5cdbb9" providerId="ADAL" clId="{537D6D11-6213-4CFF-AF97-50577BAB8B73}" dt="2025-08-15T16:52:25.769" v="1481" actId="478"/>
      <pc:docMkLst>
        <pc:docMk/>
      </pc:docMkLst>
      <pc:sldChg chg="addSp modSp mod">
        <pc:chgData name="Kennedy, Ryn (DEQ)" userId="da9810e6-0c7b-4fec-af44-f6eecb5cdbb9" providerId="ADAL" clId="{537D6D11-6213-4CFF-AF97-50577BAB8B73}" dt="2025-07-18T14:34:41.245" v="909"/>
        <pc:sldMkLst>
          <pc:docMk/>
          <pc:sldMk cId="3515371855" sldId="258"/>
        </pc:sldMkLst>
        <pc:spChg chg="mod">
          <ac:chgData name="Kennedy, Ryn (DEQ)" userId="da9810e6-0c7b-4fec-af44-f6eecb5cdbb9" providerId="ADAL" clId="{537D6D11-6213-4CFF-AF97-50577BAB8B73}" dt="2025-07-18T14:34:29.954" v="906" actId="1076"/>
          <ac:spMkLst>
            <pc:docMk/>
            <pc:sldMk cId="3515371855" sldId="258"/>
            <ac:spMk id="3" creationId="{00000000-0000-0000-0000-000000000000}"/>
          </ac:spMkLst>
        </pc:spChg>
        <pc:picChg chg="add mod">
          <ac:chgData name="Kennedy, Ryn (DEQ)" userId="da9810e6-0c7b-4fec-af44-f6eecb5cdbb9" providerId="ADAL" clId="{537D6D11-6213-4CFF-AF97-50577BAB8B73}" dt="2025-07-18T14:34:41.245" v="909"/>
          <ac:picMkLst>
            <pc:docMk/>
            <pc:sldMk cId="3515371855" sldId="258"/>
            <ac:picMk id="5" creationId="{7040A177-6573-9752-F583-5621817C61FA}"/>
          </ac:picMkLst>
        </pc:picChg>
      </pc:sldChg>
      <pc:sldChg chg="addSp delSp modSp mod">
        <pc:chgData name="Kennedy, Ryn (DEQ)" userId="da9810e6-0c7b-4fec-af44-f6eecb5cdbb9" providerId="ADAL" clId="{537D6D11-6213-4CFF-AF97-50577BAB8B73}" dt="2025-07-18T14:43:27.475" v="930" actId="14100"/>
        <pc:sldMkLst>
          <pc:docMk/>
          <pc:sldMk cId="612360828" sldId="260"/>
        </pc:sldMkLst>
        <pc:picChg chg="add mod">
          <ac:chgData name="Kennedy, Ryn (DEQ)" userId="da9810e6-0c7b-4fec-af44-f6eecb5cdbb9" providerId="ADAL" clId="{537D6D11-6213-4CFF-AF97-50577BAB8B73}" dt="2025-07-18T14:43:27.475" v="930" actId="14100"/>
          <ac:picMkLst>
            <pc:docMk/>
            <pc:sldMk cId="612360828" sldId="260"/>
            <ac:picMk id="6" creationId="{330A74B5-D7B1-3DFE-2C82-812E45D67AE3}"/>
          </ac:picMkLst>
        </pc:picChg>
      </pc:sldChg>
      <pc:sldChg chg="modSp mod">
        <pc:chgData name="Kennedy, Ryn (DEQ)" userId="da9810e6-0c7b-4fec-af44-f6eecb5cdbb9" providerId="ADAL" clId="{537D6D11-6213-4CFF-AF97-50577BAB8B73}" dt="2025-07-18T16:06:05.479" v="1289" actId="1076"/>
        <pc:sldMkLst>
          <pc:docMk/>
          <pc:sldMk cId="1706422704" sldId="348"/>
        </pc:sldMkLst>
        <pc:spChg chg="mod">
          <ac:chgData name="Kennedy, Ryn (DEQ)" userId="da9810e6-0c7b-4fec-af44-f6eecb5cdbb9" providerId="ADAL" clId="{537D6D11-6213-4CFF-AF97-50577BAB8B73}" dt="2025-07-18T16:05:47.432" v="1284" actId="14100"/>
          <ac:spMkLst>
            <pc:docMk/>
            <pc:sldMk cId="1706422704" sldId="348"/>
            <ac:spMk id="6" creationId="{00000000-0000-0000-0000-000000000000}"/>
          </ac:spMkLst>
        </pc:spChg>
        <pc:picChg chg="mod modCrop">
          <ac:chgData name="Kennedy, Ryn (DEQ)" userId="da9810e6-0c7b-4fec-af44-f6eecb5cdbb9" providerId="ADAL" clId="{537D6D11-6213-4CFF-AF97-50577BAB8B73}" dt="2025-07-18T16:06:05.479" v="1289" actId="1076"/>
          <ac:picMkLst>
            <pc:docMk/>
            <pc:sldMk cId="1706422704" sldId="348"/>
            <ac:picMk id="7" creationId="{00000000-0000-0000-0000-000000000000}"/>
          </ac:picMkLst>
        </pc:picChg>
      </pc:sldChg>
      <pc:sldChg chg="modSp mod">
        <pc:chgData name="Kennedy, Ryn (DEQ)" userId="da9810e6-0c7b-4fec-af44-f6eecb5cdbb9" providerId="ADAL" clId="{537D6D11-6213-4CFF-AF97-50577BAB8B73}" dt="2025-07-18T15:29:26.192" v="1281" actId="20577"/>
        <pc:sldMkLst>
          <pc:docMk/>
          <pc:sldMk cId="2047427862" sldId="350"/>
        </pc:sldMkLst>
        <pc:spChg chg="mod">
          <ac:chgData name="Kennedy, Ryn (DEQ)" userId="da9810e6-0c7b-4fec-af44-f6eecb5cdbb9" providerId="ADAL" clId="{537D6D11-6213-4CFF-AF97-50577BAB8B73}" dt="2025-07-18T15:29:26.192" v="1281" actId="20577"/>
          <ac:spMkLst>
            <pc:docMk/>
            <pc:sldMk cId="2047427862" sldId="350"/>
            <ac:spMk id="6" creationId="{00000000-0000-0000-0000-000000000000}"/>
          </ac:spMkLst>
        </pc:spChg>
      </pc:sldChg>
      <pc:sldChg chg="modSp mod">
        <pc:chgData name="Kennedy, Ryn (DEQ)" userId="da9810e6-0c7b-4fec-af44-f6eecb5cdbb9" providerId="ADAL" clId="{537D6D11-6213-4CFF-AF97-50577BAB8B73}" dt="2025-07-17T18:20:49.769" v="749" actId="14100"/>
        <pc:sldMkLst>
          <pc:docMk/>
          <pc:sldMk cId="4052315086" sldId="374"/>
        </pc:sldMkLst>
        <pc:spChg chg="mod">
          <ac:chgData name="Kennedy, Ryn (DEQ)" userId="da9810e6-0c7b-4fec-af44-f6eecb5cdbb9" providerId="ADAL" clId="{537D6D11-6213-4CFF-AF97-50577BAB8B73}" dt="2025-07-17T18:20:49.769" v="749" actId="14100"/>
          <ac:spMkLst>
            <pc:docMk/>
            <pc:sldMk cId="4052315086" sldId="374"/>
            <ac:spMk id="3" creationId="{00000000-0000-0000-0000-000000000000}"/>
          </ac:spMkLst>
        </pc:spChg>
      </pc:sldChg>
      <pc:sldChg chg="addSp delSp modSp mod">
        <pc:chgData name="Kennedy, Ryn (DEQ)" userId="da9810e6-0c7b-4fec-af44-f6eecb5cdbb9" providerId="ADAL" clId="{537D6D11-6213-4CFF-AF97-50577BAB8B73}" dt="2025-07-18T14:46:23.115" v="969" actId="1076"/>
        <pc:sldMkLst>
          <pc:docMk/>
          <pc:sldMk cId="3886264842" sldId="375"/>
        </pc:sldMkLst>
        <pc:spChg chg="mod">
          <ac:chgData name="Kennedy, Ryn (DEQ)" userId="da9810e6-0c7b-4fec-af44-f6eecb5cdbb9" providerId="ADAL" clId="{537D6D11-6213-4CFF-AF97-50577BAB8B73}" dt="2025-07-18T14:46:21.281" v="968" actId="1035"/>
          <ac:spMkLst>
            <pc:docMk/>
            <pc:sldMk cId="3886264842" sldId="375"/>
            <ac:spMk id="3" creationId="{00000000-0000-0000-0000-000000000000}"/>
          </ac:spMkLst>
        </pc:spChg>
        <pc:picChg chg="add mod">
          <ac:chgData name="Kennedy, Ryn (DEQ)" userId="da9810e6-0c7b-4fec-af44-f6eecb5cdbb9" providerId="ADAL" clId="{537D6D11-6213-4CFF-AF97-50577BAB8B73}" dt="2025-07-18T14:46:23.115" v="969" actId="1076"/>
          <ac:picMkLst>
            <pc:docMk/>
            <pc:sldMk cId="3886264842" sldId="375"/>
            <ac:picMk id="9" creationId="{28C21F12-1BC1-587C-30A5-1587D5A1CFD1}"/>
          </ac:picMkLst>
        </pc:picChg>
      </pc:sldChg>
      <pc:sldChg chg="modSp mod">
        <pc:chgData name="Kennedy, Ryn (DEQ)" userId="da9810e6-0c7b-4fec-af44-f6eecb5cdbb9" providerId="ADAL" clId="{537D6D11-6213-4CFF-AF97-50577BAB8B73}" dt="2025-07-18T17:17:55.446" v="1290" actId="20577"/>
        <pc:sldMkLst>
          <pc:docMk/>
          <pc:sldMk cId="2827504612" sldId="383"/>
        </pc:sldMkLst>
        <pc:spChg chg="mod">
          <ac:chgData name="Kennedy, Ryn (DEQ)" userId="da9810e6-0c7b-4fec-af44-f6eecb5cdbb9" providerId="ADAL" clId="{537D6D11-6213-4CFF-AF97-50577BAB8B73}" dt="2025-07-18T17:17:55.446" v="1290" actId="20577"/>
          <ac:spMkLst>
            <pc:docMk/>
            <pc:sldMk cId="2827504612" sldId="383"/>
            <ac:spMk id="6" creationId="{00000000-0000-0000-0000-000000000000}"/>
          </ac:spMkLst>
        </pc:spChg>
      </pc:sldChg>
      <pc:sldChg chg="addSp delSp modSp mod">
        <pc:chgData name="Kennedy, Ryn (DEQ)" userId="da9810e6-0c7b-4fec-af44-f6eecb5cdbb9" providerId="ADAL" clId="{537D6D11-6213-4CFF-AF97-50577BAB8B73}" dt="2025-07-17T18:19:26.104" v="736" actId="113"/>
        <pc:sldMkLst>
          <pc:docMk/>
          <pc:sldMk cId="764606018" sldId="390"/>
        </pc:sldMkLst>
        <pc:spChg chg="mod">
          <ac:chgData name="Kennedy, Ryn (DEQ)" userId="da9810e6-0c7b-4fec-af44-f6eecb5cdbb9" providerId="ADAL" clId="{537D6D11-6213-4CFF-AF97-50577BAB8B73}" dt="2025-07-17T18:19:26.104" v="736" actId="113"/>
          <ac:spMkLst>
            <pc:docMk/>
            <pc:sldMk cId="764606018" sldId="390"/>
            <ac:spMk id="2" creationId="{00000000-0000-0000-0000-000000000000}"/>
          </ac:spMkLst>
        </pc:spChg>
        <pc:spChg chg="mod">
          <ac:chgData name="Kennedy, Ryn (DEQ)" userId="da9810e6-0c7b-4fec-af44-f6eecb5cdbb9" providerId="ADAL" clId="{537D6D11-6213-4CFF-AF97-50577BAB8B73}" dt="2025-07-17T18:18:46.425" v="723" actId="14100"/>
          <ac:spMkLst>
            <pc:docMk/>
            <pc:sldMk cId="764606018" sldId="390"/>
            <ac:spMk id="3" creationId="{00000000-0000-0000-0000-000000000000}"/>
          </ac:spMkLst>
        </pc:spChg>
        <pc:spChg chg="add mod">
          <ac:chgData name="Kennedy, Ryn (DEQ)" userId="da9810e6-0c7b-4fec-af44-f6eecb5cdbb9" providerId="ADAL" clId="{537D6D11-6213-4CFF-AF97-50577BAB8B73}" dt="2025-07-17T18:18:49.730" v="724" actId="1076"/>
          <ac:spMkLst>
            <pc:docMk/>
            <pc:sldMk cId="764606018" sldId="390"/>
            <ac:spMk id="8" creationId="{A1219211-CB4C-D3E4-1213-1E17E51D1C0F}"/>
          </ac:spMkLst>
        </pc:spChg>
        <pc:picChg chg="add mod">
          <ac:chgData name="Kennedy, Ryn (DEQ)" userId="da9810e6-0c7b-4fec-af44-f6eecb5cdbb9" providerId="ADAL" clId="{537D6D11-6213-4CFF-AF97-50577BAB8B73}" dt="2025-07-17T18:19:25.654" v="735" actId="1076"/>
          <ac:picMkLst>
            <pc:docMk/>
            <pc:sldMk cId="764606018" sldId="390"/>
            <ac:picMk id="7" creationId="{DB596607-5D8B-B495-F371-BA28AC459B19}"/>
          </ac:picMkLst>
        </pc:picChg>
      </pc:sldChg>
      <pc:sldChg chg="modSp mod modAnim modShow modNotesTx">
        <pc:chgData name="Kennedy, Ryn (DEQ)" userId="da9810e6-0c7b-4fec-af44-f6eecb5cdbb9" providerId="ADAL" clId="{537D6D11-6213-4CFF-AF97-50577BAB8B73}" dt="2025-08-06T20:36:11.788" v="1458" actId="113"/>
        <pc:sldMkLst>
          <pc:docMk/>
          <pc:sldMk cId="878272895" sldId="391"/>
        </pc:sldMkLst>
        <pc:spChg chg="mod">
          <ac:chgData name="Kennedy, Ryn (DEQ)" userId="da9810e6-0c7b-4fec-af44-f6eecb5cdbb9" providerId="ADAL" clId="{537D6D11-6213-4CFF-AF97-50577BAB8B73}" dt="2025-07-17T17:27:56.648" v="595" actId="12788"/>
          <ac:spMkLst>
            <pc:docMk/>
            <pc:sldMk cId="878272895" sldId="391"/>
            <ac:spMk id="5" creationId="{00000000-0000-0000-0000-000000000000}"/>
          </ac:spMkLst>
        </pc:spChg>
        <pc:spChg chg="mod">
          <ac:chgData name="Kennedy, Ryn (DEQ)" userId="da9810e6-0c7b-4fec-af44-f6eecb5cdbb9" providerId="ADAL" clId="{537D6D11-6213-4CFF-AF97-50577BAB8B73}" dt="2025-08-06T20:36:11.788" v="1458" actId="113"/>
          <ac:spMkLst>
            <pc:docMk/>
            <pc:sldMk cId="878272895" sldId="391"/>
            <ac:spMk id="6" creationId="{00000000-0000-0000-0000-000000000000}"/>
          </ac:spMkLst>
        </pc:spChg>
        <pc:picChg chg="mod">
          <ac:chgData name="Kennedy, Ryn (DEQ)" userId="da9810e6-0c7b-4fec-af44-f6eecb5cdbb9" providerId="ADAL" clId="{537D6D11-6213-4CFF-AF97-50577BAB8B73}" dt="2025-07-17T17:26:59.665" v="565" actId="14100"/>
          <ac:picMkLst>
            <pc:docMk/>
            <pc:sldMk cId="878272895" sldId="391"/>
            <ac:picMk id="8" creationId="{00000000-0000-0000-0000-000000000000}"/>
          </ac:picMkLst>
        </pc:picChg>
      </pc:sldChg>
      <pc:sldChg chg="modSp mod modNotesTx">
        <pc:chgData name="Kennedy, Ryn (DEQ)" userId="da9810e6-0c7b-4fec-af44-f6eecb5cdbb9" providerId="ADAL" clId="{537D6D11-6213-4CFF-AF97-50577BAB8B73}" dt="2025-07-18T15:25:26.441" v="994" actId="14100"/>
        <pc:sldMkLst>
          <pc:docMk/>
          <pc:sldMk cId="1465408320" sldId="394"/>
        </pc:sldMkLst>
        <pc:picChg chg="mod">
          <ac:chgData name="Kennedy, Ryn (DEQ)" userId="da9810e6-0c7b-4fec-af44-f6eecb5cdbb9" providerId="ADAL" clId="{537D6D11-6213-4CFF-AF97-50577BAB8B73}" dt="2025-07-18T15:25:26.441" v="994" actId="14100"/>
          <ac:picMkLst>
            <pc:docMk/>
            <pc:sldMk cId="1465408320" sldId="394"/>
            <ac:picMk id="12" creationId="{00000000-0000-0000-0000-000000000000}"/>
          </ac:picMkLst>
        </pc:picChg>
        <pc:picChg chg="mod">
          <ac:chgData name="Kennedy, Ryn (DEQ)" userId="da9810e6-0c7b-4fec-af44-f6eecb5cdbb9" providerId="ADAL" clId="{537D6D11-6213-4CFF-AF97-50577BAB8B73}" dt="2025-07-18T15:25:26.441" v="994" actId="14100"/>
          <ac:picMkLst>
            <pc:docMk/>
            <pc:sldMk cId="1465408320" sldId="394"/>
            <ac:picMk id="13" creationId="{00000000-0000-0000-0000-000000000000}"/>
          </ac:picMkLst>
        </pc:picChg>
        <pc:picChg chg="mod">
          <ac:chgData name="Kennedy, Ryn (DEQ)" userId="da9810e6-0c7b-4fec-af44-f6eecb5cdbb9" providerId="ADAL" clId="{537D6D11-6213-4CFF-AF97-50577BAB8B73}" dt="2025-07-18T15:25:26.441" v="994" actId="14100"/>
          <ac:picMkLst>
            <pc:docMk/>
            <pc:sldMk cId="1465408320" sldId="394"/>
            <ac:picMk id="14" creationId="{00000000-0000-0000-0000-000000000000}"/>
          </ac:picMkLst>
        </pc:picChg>
        <pc:picChg chg="mod">
          <ac:chgData name="Kennedy, Ryn (DEQ)" userId="da9810e6-0c7b-4fec-af44-f6eecb5cdbb9" providerId="ADAL" clId="{537D6D11-6213-4CFF-AF97-50577BAB8B73}" dt="2025-07-18T15:25:26.441" v="994" actId="14100"/>
          <ac:picMkLst>
            <pc:docMk/>
            <pc:sldMk cId="1465408320" sldId="394"/>
            <ac:picMk id="15" creationId="{00000000-0000-0000-0000-000000000000}"/>
          </ac:picMkLst>
        </pc:picChg>
        <pc:picChg chg="mod">
          <ac:chgData name="Kennedy, Ryn (DEQ)" userId="da9810e6-0c7b-4fec-af44-f6eecb5cdbb9" providerId="ADAL" clId="{537D6D11-6213-4CFF-AF97-50577BAB8B73}" dt="2025-07-18T15:25:26.441" v="994" actId="14100"/>
          <ac:picMkLst>
            <pc:docMk/>
            <pc:sldMk cId="1465408320" sldId="394"/>
            <ac:picMk id="17" creationId="{00000000-0000-0000-0000-000000000000}"/>
          </ac:picMkLst>
        </pc:picChg>
      </pc:sldChg>
      <pc:sldChg chg="modNotesTx">
        <pc:chgData name="Kennedy, Ryn (DEQ)" userId="da9810e6-0c7b-4fec-af44-f6eecb5cdbb9" providerId="ADAL" clId="{537D6D11-6213-4CFF-AF97-50577BAB8B73}" dt="2025-07-18T15:28:44.495" v="1279" actId="6549"/>
        <pc:sldMkLst>
          <pc:docMk/>
          <pc:sldMk cId="2894515036" sldId="395"/>
        </pc:sldMkLst>
      </pc:sldChg>
      <pc:sldChg chg="del mod modShow">
        <pc:chgData name="Kennedy, Ryn (DEQ)" userId="da9810e6-0c7b-4fec-af44-f6eecb5cdbb9" providerId="ADAL" clId="{537D6D11-6213-4CFF-AF97-50577BAB8B73}" dt="2025-07-17T17:21:22.325" v="278" actId="2696"/>
        <pc:sldMkLst>
          <pc:docMk/>
          <pc:sldMk cId="3958685602" sldId="438"/>
        </pc:sldMkLst>
      </pc:sldChg>
      <pc:sldChg chg="modSp mod">
        <pc:chgData name="Kennedy, Ryn (DEQ)" userId="da9810e6-0c7b-4fec-af44-f6eecb5cdbb9" providerId="ADAL" clId="{537D6D11-6213-4CFF-AF97-50577BAB8B73}" dt="2025-07-17T18:20:38.724" v="747" actId="1035"/>
        <pc:sldMkLst>
          <pc:docMk/>
          <pc:sldMk cId="2642044164" sldId="486"/>
        </pc:sldMkLst>
        <pc:picChg chg="mod ord">
          <ac:chgData name="Kennedy, Ryn (DEQ)" userId="da9810e6-0c7b-4fec-af44-f6eecb5cdbb9" providerId="ADAL" clId="{537D6D11-6213-4CFF-AF97-50577BAB8B73}" dt="2025-07-17T18:20:38.724" v="747" actId="1035"/>
          <ac:picMkLst>
            <pc:docMk/>
            <pc:sldMk cId="2642044164" sldId="486"/>
            <ac:picMk id="6" creationId="{22433B99-6B93-4D83-AD78-45AE32A6F816}"/>
          </ac:picMkLst>
        </pc:picChg>
        <pc:picChg chg="mod">
          <ac:chgData name="Kennedy, Ryn (DEQ)" userId="da9810e6-0c7b-4fec-af44-f6eecb5cdbb9" providerId="ADAL" clId="{537D6D11-6213-4CFF-AF97-50577BAB8B73}" dt="2025-07-17T18:20:11.519" v="740" actId="14100"/>
          <ac:picMkLst>
            <pc:docMk/>
            <pc:sldMk cId="2642044164" sldId="486"/>
            <ac:picMk id="8" creationId="{D7E95BFF-A42A-4EAC-A316-803465CEEBA9}"/>
          </ac:picMkLst>
        </pc:picChg>
        <pc:picChg chg="mod">
          <ac:chgData name="Kennedy, Ryn (DEQ)" userId="da9810e6-0c7b-4fec-af44-f6eecb5cdbb9" providerId="ADAL" clId="{537D6D11-6213-4CFF-AF97-50577BAB8B73}" dt="2025-07-17T18:20:20.397" v="742" actId="1076"/>
          <ac:picMkLst>
            <pc:docMk/>
            <pc:sldMk cId="2642044164" sldId="486"/>
            <ac:picMk id="10" creationId="{E110A768-5037-4F53-BCB5-1276BAA681BB}"/>
          </ac:picMkLst>
        </pc:picChg>
      </pc:sldChg>
      <pc:sldChg chg="addSp modSp mod modAnim">
        <pc:chgData name="Kennedy, Ryn (DEQ)" userId="da9810e6-0c7b-4fec-af44-f6eecb5cdbb9" providerId="ADAL" clId="{537D6D11-6213-4CFF-AF97-50577BAB8B73}" dt="2025-07-16T15:40:13.311" v="229" actId="115"/>
        <pc:sldMkLst>
          <pc:docMk/>
          <pc:sldMk cId="3050895760" sldId="487"/>
        </pc:sldMkLst>
        <pc:spChg chg="add mod">
          <ac:chgData name="Kennedy, Ryn (DEQ)" userId="da9810e6-0c7b-4fec-af44-f6eecb5cdbb9" providerId="ADAL" clId="{537D6D11-6213-4CFF-AF97-50577BAB8B73}" dt="2025-07-16T15:37:25.836" v="7" actId="1076"/>
          <ac:spMkLst>
            <pc:docMk/>
            <pc:sldMk cId="3050895760" sldId="487"/>
            <ac:spMk id="4" creationId="{A95B0F4A-F434-C0D5-B4D1-A5F67B3983D7}"/>
          </ac:spMkLst>
        </pc:spChg>
        <pc:spChg chg="add mod">
          <ac:chgData name="Kennedy, Ryn (DEQ)" userId="da9810e6-0c7b-4fec-af44-f6eecb5cdbb9" providerId="ADAL" clId="{537D6D11-6213-4CFF-AF97-50577BAB8B73}" dt="2025-07-16T15:37:30.730" v="8" actId="1076"/>
          <ac:spMkLst>
            <pc:docMk/>
            <pc:sldMk cId="3050895760" sldId="487"/>
            <ac:spMk id="5" creationId="{E54ACFD9-24F9-0F87-FFCF-99984996A9DE}"/>
          </ac:spMkLst>
        </pc:spChg>
        <pc:spChg chg="add mod">
          <ac:chgData name="Kennedy, Ryn (DEQ)" userId="da9810e6-0c7b-4fec-af44-f6eecb5cdbb9" providerId="ADAL" clId="{537D6D11-6213-4CFF-AF97-50577BAB8B73}" dt="2025-07-16T15:40:13.311" v="229" actId="115"/>
          <ac:spMkLst>
            <pc:docMk/>
            <pc:sldMk cId="3050895760" sldId="487"/>
            <ac:spMk id="6" creationId="{A16F466B-6C19-55DA-CFAA-E3EFD35628B8}"/>
          </ac:spMkLst>
        </pc:spChg>
      </pc:sldChg>
      <pc:sldChg chg="mod modShow">
        <pc:chgData name="Kennedy, Ryn (DEQ)" userId="da9810e6-0c7b-4fec-af44-f6eecb5cdbb9" providerId="ADAL" clId="{537D6D11-6213-4CFF-AF97-50577BAB8B73}" dt="2025-07-16T15:30:09.533" v="0" actId="729"/>
        <pc:sldMkLst>
          <pc:docMk/>
          <pc:sldMk cId="3569098684" sldId="490"/>
        </pc:sldMkLst>
      </pc:sldChg>
      <pc:sldChg chg="addSp modSp mod">
        <pc:chgData name="Kennedy, Ryn (DEQ)" userId="da9810e6-0c7b-4fec-af44-f6eecb5cdbb9" providerId="ADAL" clId="{537D6D11-6213-4CFF-AF97-50577BAB8B73}" dt="2025-07-17T18:14:52.766" v="643" actId="12788"/>
        <pc:sldMkLst>
          <pc:docMk/>
          <pc:sldMk cId="1218721320" sldId="630"/>
        </pc:sldMkLst>
        <pc:spChg chg="mod">
          <ac:chgData name="Kennedy, Ryn (DEQ)" userId="da9810e6-0c7b-4fec-af44-f6eecb5cdbb9" providerId="ADAL" clId="{537D6D11-6213-4CFF-AF97-50577BAB8B73}" dt="2025-07-17T17:30:14.292" v="628" actId="14100"/>
          <ac:spMkLst>
            <pc:docMk/>
            <pc:sldMk cId="1218721320" sldId="630"/>
            <ac:spMk id="2" creationId="{3F9BEE7C-BF37-44D0-465E-ABFADFBFA208}"/>
          </ac:spMkLst>
        </pc:spChg>
        <pc:spChg chg="add mod">
          <ac:chgData name="Kennedy, Ryn (DEQ)" userId="da9810e6-0c7b-4fec-af44-f6eecb5cdbb9" providerId="ADAL" clId="{537D6D11-6213-4CFF-AF97-50577BAB8B73}" dt="2025-07-17T17:30:40.053" v="637" actId="1076"/>
          <ac:spMkLst>
            <pc:docMk/>
            <pc:sldMk cId="1218721320" sldId="630"/>
            <ac:spMk id="3" creationId="{C5A33296-DCE5-434A-EF91-67C84F56B1DC}"/>
          </ac:spMkLst>
        </pc:spChg>
        <pc:picChg chg="mod">
          <ac:chgData name="Kennedy, Ryn (DEQ)" userId="da9810e6-0c7b-4fec-af44-f6eecb5cdbb9" providerId="ADAL" clId="{537D6D11-6213-4CFF-AF97-50577BAB8B73}" dt="2025-07-17T18:14:52.766" v="643" actId="12788"/>
          <ac:picMkLst>
            <pc:docMk/>
            <pc:sldMk cId="1218721320" sldId="630"/>
            <ac:picMk id="6" creationId="{5AC4292B-C34F-3A67-EC34-025E9E3AA4D0}"/>
          </ac:picMkLst>
        </pc:picChg>
      </pc:sldChg>
      <pc:sldChg chg="del mod modShow">
        <pc:chgData name="Kennedy, Ryn (DEQ)" userId="da9810e6-0c7b-4fec-af44-f6eecb5cdbb9" providerId="ADAL" clId="{537D6D11-6213-4CFF-AF97-50577BAB8B73}" dt="2025-07-17T17:21:20.700" v="277" actId="2696"/>
        <pc:sldMkLst>
          <pc:docMk/>
          <pc:sldMk cId="3535590418" sldId="631"/>
        </pc:sldMkLst>
      </pc:sldChg>
      <pc:sldChg chg="modSp mod">
        <pc:chgData name="Kennedy, Ryn (DEQ)" userId="da9810e6-0c7b-4fec-af44-f6eecb5cdbb9" providerId="ADAL" clId="{537D6D11-6213-4CFF-AF97-50577BAB8B73}" dt="2025-07-17T17:27:27.463" v="593" actId="27636"/>
        <pc:sldMkLst>
          <pc:docMk/>
          <pc:sldMk cId="3287456228" sldId="632"/>
        </pc:sldMkLst>
        <pc:spChg chg="mod">
          <ac:chgData name="Kennedy, Ryn (DEQ)" userId="da9810e6-0c7b-4fec-af44-f6eecb5cdbb9" providerId="ADAL" clId="{537D6D11-6213-4CFF-AF97-50577BAB8B73}" dt="2025-07-17T17:27:27.463" v="593" actId="27636"/>
          <ac:spMkLst>
            <pc:docMk/>
            <pc:sldMk cId="3287456228" sldId="632"/>
            <ac:spMk id="2" creationId="{00000000-0000-0000-0000-000000000000}"/>
          </ac:spMkLst>
        </pc:spChg>
      </pc:sldChg>
      <pc:sldChg chg="add ord">
        <pc:chgData name="Kennedy, Ryn (DEQ)" userId="da9810e6-0c7b-4fec-af44-f6eecb5cdbb9" providerId="ADAL" clId="{537D6D11-6213-4CFF-AF97-50577BAB8B73}" dt="2025-07-16T15:37:04.781" v="5"/>
        <pc:sldMkLst>
          <pc:docMk/>
          <pc:sldMk cId="2525790123" sldId="633"/>
        </pc:sldMkLst>
      </pc:sldChg>
      <pc:sldChg chg="add modNotesTx">
        <pc:chgData name="Kennedy, Ryn (DEQ)" userId="da9810e6-0c7b-4fec-af44-f6eecb5cdbb9" providerId="ADAL" clId="{537D6D11-6213-4CFF-AF97-50577BAB8B73}" dt="2025-07-17T18:22:26.184" v="883" actId="20577"/>
        <pc:sldMkLst>
          <pc:docMk/>
          <pc:sldMk cId="350560741" sldId="634"/>
        </pc:sldMkLst>
      </pc:sldChg>
      <pc:sldChg chg="addSp delSp modSp new mod delAnim modAnim">
        <pc:chgData name="Kennedy, Ryn (DEQ)" userId="da9810e6-0c7b-4fec-af44-f6eecb5cdbb9" providerId="ADAL" clId="{537D6D11-6213-4CFF-AF97-50577BAB8B73}" dt="2025-07-21T19:29:40.447" v="1372" actId="478"/>
        <pc:sldMkLst>
          <pc:docMk/>
          <pc:sldMk cId="3286933587" sldId="635"/>
        </pc:sldMkLst>
        <pc:spChg chg="add mod">
          <ac:chgData name="Kennedy, Ryn (DEQ)" userId="da9810e6-0c7b-4fec-af44-f6eecb5cdbb9" providerId="ADAL" clId="{537D6D11-6213-4CFF-AF97-50577BAB8B73}" dt="2025-07-21T19:28:00.080" v="1364" actId="164"/>
          <ac:spMkLst>
            <pc:docMk/>
            <pc:sldMk cId="3286933587" sldId="635"/>
            <ac:spMk id="10" creationId="{5D7A931D-DF96-4C81-48D8-303161CB413E}"/>
          </ac:spMkLst>
        </pc:spChg>
        <pc:grpChg chg="add mod">
          <ac:chgData name="Kennedy, Ryn (DEQ)" userId="da9810e6-0c7b-4fec-af44-f6eecb5cdbb9" providerId="ADAL" clId="{537D6D11-6213-4CFF-AF97-50577BAB8B73}" dt="2025-07-21T19:28:00.080" v="1364" actId="164"/>
          <ac:grpSpMkLst>
            <pc:docMk/>
            <pc:sldMk cId="3286933587" sldId="635"/>
            <ac:grpSpMk id="11" creationId="{A44CAF31-EE0E-C461-5839-09C9CB6FF367}"/>
          </ac:grpSpMkLst>
        </pc:grpChg>
        <pc:picChg chg="add mod">
          <ac:chgData name="Kennedy, Ryn (DEQ)" userId="da9810e6-0c7b-4fec-af44-f6eecb5cdbb9" providerId="ADAL" clId="{537D6D11-6213-4CFF-AF97-50577BAB8B73}" dt="2025-07-21T19:25:05.349" v="1300" actId="1076"/>
          <ac:picMkLst>
            <pc:docMk/>
            <pc:sldMk cId="3286933587" sldId="635"/>
            <ac:picMk id="5" creationId="{30B41520-1432-FA87-6E85-B1A1DAC6C2D4}"/>
          </ac:picMkLst>
        </pc:picChg>
        <pc:picChg chg="add mod modCrop">
          <ac:chgData name="Kennedy, Ryn (DEQ)" userId="da9810e6-0c7b-4fec-af44-f6eecb5cdbb9" providerId="ADAL" clId="{537D6D11-6213-4CFF-AF97-50577BAB8B73}" dt="2025-07-21T19:28:00.080" v="1364" actId="164"/>
          <ac:picMkLst>
            <pc:docMk/>
            <pc:sldMk cId="3286933587" sldId="635"/>
            <ac:picMk id="7" creationId="{160AE976-EA3A-D419-B1B9-FBF6943F2E45}"/>
          </ac:picMkLst>
        </pc:picChg>
      </pc:sldChg>
      <pc:sldChg chg="addSp delSp modSp add mod modClrScheme delAnim modAnim chgLayout">
        <pc:chgData name="Kennedy, Ryn (DEQ)" userId="da9810e6-0c7b-4fec-af44-f6eecb5cdbb9" providerId="ADAL" clId="{537D6D11-6213-4CFF-AF97-50577BAB8B73}" dt="2025-07-21T19:32:43.625" v="1456"/>
        <pc:sldMkLst>
          <pc:docMk/>
          <pc:sldMk cId="3275463022" sldId="636"/>
        </pc:sldMkLst>
        <pc:spChg chg="add mod ord">
          <ac:chgData name="Kennedy, Ryn (DEQ)" userId="da9810e6-0c7b-4fec-af44-f6eecb5cdbb9" providerId="ADAL" clId="{537D6D11-6213-4CFF-AF97-50577BAB8B73}" dt="2025-07-21T19:32:08.936" v="1449" actId="20577"/>
          <ac:spMkLst>
            <pc:docMk/>
            <pc:sldMk cId="3275463022" sldId="636"/>
            <ac:spMk id="2" creationId="{7A127284-7B18-4D2D-0340-42246DB4FD7C}"/>
          </ac:spMkLst>
        </pc:spChg>
        <pc:picChg chg="mod">
          <ac:chgData name="Kennedy, Ryn (DEQ)" userId="da9810e6-0c7b-4fec-af44-f6eecb5cdbb9" providerId="ADAL" clId="{537D6D11-6213-4CFF-AF97-50577BAB8B73}" dt="2025-07-21T19:31:02.893" v="1398" actId="1035"/>
          <ac:picMkLst>
            <pc:docMk/>
            <pc:sldMk cId="3275463022" sldId="636"/>
            <ac:picMk id="9" creationId="{87EF7A1C-A249-6DFE-EA0F-4220A4314265}"/>
          </ac:picMkLst>
        </pc:picChg>
      </pc:sldChg>
      <pc:sldChg chg="addSp delSp modSp add mod ord delAnim modAnim">
        <pc:chgData name="Kennedy, Ryn (DEQ)" userId="da9810e6-0c7b-4fec-af44-f6eecb5cdbb9" providerId="ADAL" clId="{537D6D11-6213-4CFF-AF97-50577BAB8B73}" dt="2025-08-15T16:52:25.769" v="1481" actId="478"/>
        <pc:sldMkLst>
          <pc:docMk/>
          <pc:sldMk cId="187161191" sldId="637"/>
        </pc:sldMkLst>
        <pc:spChg chg="mod">
          <ac:chgData name="Kennedy, Ryn (DEQ)" userId="da9810e6-0c7b-4fec-af44-f6eecb5cdbb9" providerId="ADAL" clId="{537D6D11-6213-4CFF-AF97-50577BAB8B73}" dt="2025-08-15T16:52:21.365" v="1480" actId="20577"/>
          <ac:spMkLst>
            <pc:docMk/>
            <pc:sldMk cId="187161191" sldId="637"/>
            <ac:spMk id="5" creationId="{44028B52-D75B-081E-F97C-8F45AC10690F}"/>
          </ac:spMkLst>
        </pc:spChg>
        <pc:picChg chg="add mod">
          <ac:chgData name="Kennedy, Ryn (DEQ)" userId="da9810e6-0c7b-4fec-af44-f6eecb5cdbb9" providerId="ADAL" clId="{537D6D11-6213-4CFF-AF97-50577BAB8B73}" dt="2025-08-15T16:52:16.519" v="1467" actId="1076"/>
          <ac:picMkLst>
            <pc:docMk/>
            <pc:sldMk cId="187161191" sldId="637"/>
            <ac:picMk id="3" creationId="{1D2C71D6-3894-BF90-6513-5A2455E7E36B}"/>
          </ac:picMkLst>
        </pc:picChg>
      </pc:sldChg>
    </pc:docChg>
  </pc:docChgLst>
  <pc:docChgLst>
    <pc:chgData name="Macintyre, Melissa (DEQ)" userId="87a232dc-fa8f-44c7-a6f7-297aa010680a" providerId="ADAL" clId="{5CE8B9B4-42A6-4636-97DE-E2FF7F0023EE}"/>
    <pc:docChg chg="custSel modSld">
      <pc:chgData name="Macintyre, Melissa (DEQ)" userId="87a232dc-fa8f-44c7-a6f7-297aa010680a" providerId="ADAL" clId="{5CE8B9B4-42A6-4636-97DE-E2FF7F0023EE}" dt="2024-08-13T16:49:37.005" v="200" actId="20577"/>
      <pc:docMkLst>
        <pc:docMk/>
      </pc:docMkLst>
      <pc:sldChg chg="modNotesTx">
        <pc:chgData name="Macintyre, Melissa (DEQ)" userId="87a232dc-fa8f-44c7-a6f7-297aa010680a" providerId="ADAL" clId="{5CE8B9B4-42A6-4636-97DE-E2FF7F0023EE}" dt="2024-08-13T16:47:02.269" v="59" actId="20577"/>
        <pc:sldMkLst>
          <pc:docMk/>
          <pc:sldMk cId="3880049889" sldId="378"/>
        </pc:sldMkLst>
      </pc:sldChg>
      <pc:sldChg chg="modSp mod">
        <pc:chgData name="Macintyre, Melissa (DEQ)" userId="87a232dc-fa8f-44c7-a6f7-297aa010680a" providerId="ADAL" clId="{5CE8B9B4-42A6-4636-97DE-E2FF7F0023EE}" dt="2024-08-13T16:49:37.005" v="200" actId="20577"/>
        <pc:sldMkLst>
          <pc:docMk/>
          <pc:sldMk cId="1815575745" sldId="379"/>
        </pc:sldMkLst>
      </pc:sldChg>
      <pc:sldChg chg="modNotesTx">
        <pc:chgData name="Macintyre, Melissa (DEQ)" userId="87a232dc-fa8f-44c7-a6f7-297aa010680a" providerId="ADAL" clId="{5CE8B9B4-42A6-4636-97DE-E2FF7F0023EE}" dt="2024-08-13T16:47:59.997" v="111" actId="6549"/>
        <pc:sldMkLst>
          <pc:docMk/>
          <pc:sldMk cId="2827504612" sldId="383"/>
        </pc:sldMkLst>
      </pc:sldChg>
      <pc:sldChg chg="modSp mod">
        <pc:chgData name="Macintyre, Melissa (DEQ)" userId="87a232dc-fa8f-44c7-a6f7-297aa010680a" providerId="ADAL" clId="{5CE8B9B4-42A6-4636-97DE-E2FF7F0023EE}" dt="2024-08-13T16:48:40.237" v="149" actId="20577"/>
        <pc:sldMkLst>
          <pc:docMk/>
          <pc:sldMk cId="2616772054" sldId="384"/>
        </pc:sldMkLst>
      </pc:sldChg>
      <pc:sldChg chg="modCm">
        <pc:chgData name="Macintyre, Melissa (DEQ)" userId="87a232dc-fa8f-44c7-a6f7-297aa010680a" providerId="ADAL" clId="{5CE8B9B4-42A6-4636-97DE-E2FF7F0023EE}" dt="2024-08-13T16:46:03.283" v="2"/>
        <pc:sldMkLst>
          <pc:docMk/>
          <pc:sldMk cId="3535590418" sldId="631"/>
        </pc:sldMkLst>
      </pc:sldChg>
    </pc:docChg>
  </pc:docChgLst>
  <pc:docChgLst>
    <pc:chgData name="Foran, Douglas (DEQ)" userId="68c02ed9-04ba-41c4-bc93-ff49dcbf8416" providerId="ADAL" clId="{BEF33A2E-D39D-475B-A073-F1D4524DAC7F}"/>
    <pc:docChg chg="undo custSel addSld modSld">
      <pc:chgData name="Foran, Douglas (DEQ)" userId="68c02ed9-04ba-41c4-bc93-ff49dcbf8416" providerId="ADAL" clId="{BEF33A2E-D39D-475B-A073-F1D4524DAC7F}" dt="2024-08-13T17:54:04.079" v="78" actId="729"/>
      <pc:docMkLst>
        <pc:docMk/>
      </pc:docMkLst>
      <pc:sldChg chg="addSp delSp modSp mod">
        <pc:chgData name="Foran, Douglas (DEQ)" userId="68c02ed9-04ba-41c4-bc93-ff49dcbf8416" providerId="ADAL" clId="{BEF33A2E-D39D-475B-A073-F1D4524DAC7F}" dt="2024-08-08T20:04:43.912" v="6" actId="692"/>
        <pc:sldMkLst>
          <pc:docMk/>
          <pc:sldMk cId="829434299" sldId="373"/>
        </pc:sldMkLst>
      </pc:sldChg>
      <pc:sldChg chg="addSp delSp modSp mod">
        <pc:chgData name="Foran, Douglas (DEQ)" userId="68c02ed9-04ba-41c4-bc93-ff49dcbf8416" providerId="ADAL" clId="{BEF33A2E-D39D-475B-A073-F1D4524DAC7F}" dt="2024-08-08T20:07:22.990" v="9" actId="1076"/>
        <pc:sldMkLst>
          <pc:docMk/>
          <pc:sldMk cId="764606018" sldId="390"/>
        </pc:sldMkLst>
      </pc:sldChg>
      <pc:sldChg chg="modSp mod modShow">
        <pc:chgData name="Foran, Douglas (DEQ)" userId="68c02ed9-04ba-41c4-bc93-ff49dcbf8416" providerId="ADAL" clId="{BEF33A2E-D39D-475B-A073-F1D4524DAC7F}" dt="2024-08-13T17:54:04.079" v="78" actId="729"/>
        <pc:sldMkLst>
          <pc:docMk/>
          <pc:sldMk cId="905449749" sldId="392"/>
        </pc:sldMkLst>
      </pc:sldChg>
      <pc:sldChg chg="add mod modShow">
        <pc:chgData name="Foran, Douglas (DEQ)" userId="68c02ed9-04ba-41c4-bc93-ff49dcbf8416" providerId="ADAL" clId="{BEF33A2E-D39D-475B-A073-F1D4524DAC7F}" dt="2024-08-13T17:54:00.888" v="77" actId="729"/>
        <pc:sldMkLst>
          <pc:docMk/>
          <pc:sldMk cId="3287456228" sldId="632"/>
        </pc:sldMkLst>
      </pc:sldChg>
    </pc:docChg>
  </pc:docChgLst>
  <pc:docChgLst>
    <pc:chgData name="Shrewsbury, Nicholaus (DEQ)" userId="9be6c54a-ffc9-4956-854e-45db540f5079" providerId="ADAL" clId="{1280B28C-4784-4A84-B125-6AD791149A64}"/>
    <pc:docChg chg="custSel modSld">
      <pc:chgData name="Shrewsbury, Nicholaus (DEQ)" userId="9be6c54a-ffc9-4956-854e-45db540f5079" providerId="ADAL" clId="{1280B28C-4784-4A84-B125-6AD791149A64}" dt="2025-06-13T14:46:06.521" v="64" actId="20577"/>
      <pc:docMkLst>
        <pc:docMk/>
      </pc:docMkLst>
      <pc:sldChg chg="modSp mod">
        <pc:chgData name="Shrewsbury, Nicholaus (DEQ)" userId="9be6c54a-ffc9-4956-854e-45db540f5079" providerId="ADAL" clId="{1280B28C-4784-4A84-B125-6AD791149A64}" dt="2025-06-13T14:46:06.521" v="64" actId="20577"/>
        <pc:sldMkLst>
          <pc:docMk/>
          <pc:sldMk cId="3287456228" sldId="632"/>
        </pc:sldMkLst>
        <pc:spChg chg="mod">
          <ac:chgData name="Shrewsbury, Nicholaus (DEQ)" userId="9be6c54a-ffc9-4956-854e-45db540f5079" providerId="ADAL" clId="{1280B28C-4784-4A84-B125-6AD791149A64}" dt="2025-06-13T14:46:06.521" v="64" actId="20577"/>
          <ac:spMkLst>
            <pc:docMk/>
            <pc:sldMk cId="3287456228" sldId="632"/>
            <ac:spMk id="3" creationId="{00000000-0000-0000-0000-000000000000}"/>
          </ac:spMkLst>
        </pc:spChg>
      </pc:sldChg>
    </pc:docChg>
  </pc:docChgLst>
  <pc:docChgLst>
    <pc:chgData name="Kennedy, Ryn (DEQ)" userId="S::ryn.kennedy@deq.virginia.gov::da9810e6-0c7b-4fec-af44-f6eecb5cdbb9" providerId="AD" clId="Web-{C7FDCE2F-2FC3-C362-C237-4B7A09244614}"/>
    <pc:docChg chg="">
      <pc:chgData name="Kennedy, Ryn (DEQ)" userId="S::ryn.kennedy@deq.virginia.gov::da9810e6-0c7b-4fec-af44-f6eecb5cdbb9" providerId="AD" clId="Web-{C7FDCE2F-2FC3-C362-C237-4B7A09244614}" dt="2024-08-05T19:16:14.049" v="0"/>
      <pc:docMkLst>
        <pc:docMk/>
      </pc:docMkLst>
      <pc:sldChg chg="delCm">
        <pc:chgData name="Kennedy, Ryn (DEQ)" userId="S::ryn.kennedy@deq.virginia.gov::da9810e6-0c7b-4fec-af44-f6eecb5cdbb9" providerId="AD" clId="Web-{C7FDCE2F-2FC3-C362-C237-4B7A09244614}" dt="2024-08-05T19:16:14.049" v="0"/>
        <pc:sldMkLst>
          <pc:docMk/>
          <pc:sldMk cId="3958685602" sldId="438"/>
        </pc:sldMkLst>
      </pc:sldChg>
    </pc:docChg>
  </pc:docChgLst>
  <pc:docChgLst>
    <pc:chgData name="Kennedy, Ryn (DEQ)" userId="S::ryn.kennedy@deq.virginia.gov::da9810e6-0c7b-4fec-af44-f6eecb5cdbb9" providerId="AD" clId="Web-{A3F06A38-1757-F977-5975-B99E8134787E}"/>
    <pc:docChg chg="addSld modSld">
      <pc:chgData name="Kennedy, Ryn (DEQ)" userId="S::ryn.kennedy@deq.virginia.gov::da9810e6-0c7b-4fec-af44-f6eecb5cdbb9" providerId="AD" clId="Web-{A3F06A38-1757-F977-5975-B99E8134787E}" dt="2024-07-31T17:00:43.254" v="276"/>
      <pc:docMkLst>
        <pc:docMk/>
      </pc:docMkLst>
      <pc:sldChg chg="modNotes">
        <pc:chgData name="Kennedy, Ryn (DEQ)" userId="S::ryn.kennedy@deq.virginia.gov::da9810e6-0c7b-4fec-af44-f6eecb5cdbb9" providerId="AD" clId="Web-{A3F06A38-1757-F977-5975-B99E8134787E}" dt="2024-07-31T16:22:42.623" v="6"/>
        <pc:sldMkLst>
          <pc:docMk/>
          <pc:sldMk cId="3769114811" sldId="256"/>
        </pc:sldMkLst>
      </pc:sldChg>
      <pc:sldChg chg="modNotes">
        <pc:chgData name="Kennedy, Ryn (DEQ)" userId="S::ryn.kennedy@deq.virginia.gov::da9810e6-0c7b-4fec-af44-f6eecb5cdbb9" providerId="AD" clId="Web-{A3F06A38-1757-F977-5975-B99E8134787E}" dt="2024-07-31T16:53:46.521" v="256"/>
        <pc:sldMkLst>
          <pc:docMk/>
          <pc:sldMk cId="1706422704" sldId="348"/>
        </pc:sldMkLst>
      </pc:sldChg>
      <pc:sldChg chg="modNotes">
        <pc:chgData name="Kennedy, Ryn (DEQ)" userId="S::ryn.kennedy@deq.virginia.gov::da9810e6-0c7b-4fec-af44-f6eecb5cdbb9" providerId="AD" clId="Web-{A3F06A38-1757-F977-5975-B99E8134787E}" dt="2024-07-31T16:29:29.153" v="39"/>
        <pc:sldMkLst>
          <pc:docMk/>
          <pc:sldMk cId="829434299" sldId="373"/>
        </pc:sldMkLst>
      </pc:sldChg>
      <pc:sldChg chg="modNotes">
        <pc:chgData name="Kennedy, Ryn (DEQ)" userId="S::ryn.kennedy@deq.virginia.gov::da9810e6-0c7b-4fec-af44-f6eecb5cdbb9" providerId="AD" clId="Web-{A3F06A38-1757-F977-5975-B99E8134787E}" dt="2024-07-31T16:32:30.449" v="85"/>
        <pc:sldMkLst>
          <pc:docMk/>
          <pc:sldMk cId="4052315086" sldId="374"/>
        </pc:sldMkLst>
      </pc:sldChg>
      <pc:sldChg chg="modNotes">
        <pc:chgData name="Kennedy, Ryn (DEQ)" userId="S::ryn.kennedy@deq.virginia.gov::da9810e6-0c7b-4fec-af44-f6eecb5cdbb9" providerId="AD" clId="Web-{A3F06A38-1757-F977-5975-B99E8134787E}" dt="2024-07-31T16:35:04.417" v="180"/>
        <pc:sldMkLst>
          <pc:docMk/>
          <pc:sldMk cId="3886264842" sldId="375"/>
        </pc:sldMkLst>
      </pc:sldChg>
      <pc:sldChg chg="modNotes">
        <pc:chgData name="Kennedy, Ryn (DEQ)" userId="S::ryn.kennedy@deq.virginia.gov::da9810e6-0c7b-4fec-af44-f6eecb5cdbb9" providerId="AD" clId="Web-{A3F06A38-1757-F977-5975-B99E8134787E}" dt="2024-07-31T16:31:18.652" v="60"/>
        <pc:sldMkLst>
          <pc:docMk/>
          <pc:sldMk cId="764606018" sldId="390"/>
        </pc:sldMkLst>
      </pc:sldChg>
      <pc:sldChg chg="modNotes">
        <pc:chgData name="Kennedy, Ryn (DEQ)" userId="S::ryn.kennedy@deq.virginia.gov::da9810e6-0c7b-4fec-af44-f6eecb5cdbb9" providerId="AD" clId="Web-{A3F06A38-1757-F977-5975-B99E8134787E}" dt="2024-07-31T16:27:50.731" v="8"/>
        <pc:sldMkLst>
          <pc:docMk/>
          <pc:sldMk cId="905449749" sldId="392"/>
        </pc:sldMkLst>
      </pc:sldChg>
      <pc:sldChg chg="modNotes">
        <pc:chgData name="Kennedy, Ryn (DEQ)" userId="S::ryn.kennedy@deq.virginia.gov::da9810e6-0c7b-4fec-af44-f6eecb5cdbb9" providerId="AD" clId="Web-{A3F06A38-1757-F977-5975-B99E8134787E}" dt="2024-07-31T16:57:22.474" v="275"/>
        <pc:sldMkLst>
          <pc:docMk/>
          <pc:sldMk cId="1465408320" sldId="394"/>
        </pc:sldMkLst>
      </pc:sldChg>
      <pc:sldChg chg="add">
        <pc:chgData name="Kennedy, Ryn (DEQ)" userId="S::ryn.kennedy@deq.virginia.gov::da9810e6-0c7b-4fec-af44-f6eecb5cdbb9" providerId="AD" clId="Web-{A3F06A38-1757-F977-5975-B99E8134787E}" dt="2024-07-31T17:00:43.254" v="276"/>
        <pc:sldMkLst>
          <pc:docMk/>
          <pc:sldMk cId="3958685602" sldId="438"/>
        </pc:sldMkLst>
      </pc:sldChg>
      <pc:sldChg chg="modNotes">
        <pc:chgData name="Kennedy, Ryn (DEQ)" userId="S::ryn.kennedy@deq.virginia.gov::da9810e6-0c7b-4fec-af44-f6eecb5cdbb9" providerId="AD" clId="Web-{A3F06A38-1757-F977-5975-B99E8134787E}" dt="2024-07-31T16:31:30.199" v="62"/>
        <pc:sldMkLst>
          <pc:docMk/>
          <pc:sldMk cId="2642044164" sldId="486"/>
        </pc:sldMkLst>
      </pc:sldChg>
      <pc:sldChg chg="add">
        <pc:chgData name="Kennedy, Ryn (DEQ)" userId="S::ryn.kennedy@deq.virginia.gov::da9810e6-0c7b-4fec-af44-f6eecb5cdbb9" providerId="AD" clId="Web-{A3F06A38-1757-F977-5975-B99E8134787E}" dt="2024-07-31T16:29:33.215" v="40"/>
        <pc:sldMkLst>
          <pc:docMk/>
          <pc:sldMk cId="2974282875" sldId="489"/>
        </pc:sldMkLst>
      </pc:sldChg>
    </pc:docChg>
  </pc:docChgLst>
  <pc:docChgLst>
    <pc:chgData name="Macintyre, Melissa (DEQ)" userId="S::melissa.macintyre@deq.virginia.gov::87a232dc-fa8f-44c7-a6f7-297aa010680a" providerId="AD" clId="Web-{F2D54A2C-8977-0162-BDE6-02C986B6AEEC}"/>
    <pc:docChg chg="mod">
      <pc:chgData name="Macintyre, Melissa (DEQ)" userId="S::melissa.macintyre@deq.virginia.gov::87a232dc-fa8f-44c7-a6f7-297aa010680a" providerId="AD" clId="Web-{F2D54A2C-8977-0162-BDE6-02C986B6AEEC}" dt="2024-07-02T20:34:26.855" v="1"/>
      <pc:docMkLst>
        <pc:docMk/>
      </pc:docMkLst>
      <pc:sldChg chg="modCm">
        <pc:chgData name="Macintyre, Melissa (DEQ)" userId="S::melissa.macintyre@deq.virginia.gov::87a232dc-fa8f-44c7-a6f7-297aa010680a" providerId="AD" clId="Web-{F2D54A2C-8977-0162-BDE6-02C986B6AEEC}" dt="2024-07-02T20:34:26.855" v="1"/>
        <pc:sldMkLst>
          <pc:docMk/>
          <pc:sldMk cId="829434299" sldId="373"/>
        </pc:sldMkLst>
        <pc:extLst>
          <p:ext xmlns:p="http://schemas.openxmlformats.org/presentationml/2006/main" uri="{D6D511B9-2390-475A-947B-AFAB55BFBCF1}">
            <pc226:cmChg xmlns:pc226="http://schemas.microsoft.com/office/powerpoint/2022/06/main/command" chg="">
              <pc226:chgData name="Macintyre, Melissa (DEQ)" userId="S::melissa.macintyre@deq.virginia.gov::87a232dc-fa8f-44c7-a6f7-297aa010680a" providerId="AD" clId="Web-{F2D54A2C-8977-0162-BDE6-02C986B6AEEC}" dt="2024-07-02T20:34:26.855" v="1"/>
              <pc2:cmMkLst xmlns:pc2="http://schemas.microsoft.com/office/powerpoint/2019/9/main/command">
                <pc:docMk/>
                <pc:sldMk cId="829434299" sldId="373"/>
                <pc2:cmMk id="{7C4FEBF5-377A-4D4C-93AE-082EDE0D2B57}"/>
              </pc2:cmMkLst>
              <pc226:cmRplyChg chg="add">
                <pc226:chgData name="Macintyre, Melissa (DEQ)" userId="S::melissa.macintyre@deq.virginia.gov::87a232dc-fa8f-44c7-a6f7-297aa010680a" providerId="AD" clId="Web-{F2D54A2C-8977-0162-BDE6-02C986B6AEEC}" dt="2024-07-02T20:34:26.855" v="1"/>
                <pc2:cmRplyMkLst xmlns:pc2="http://schemas.microsoft.com/office/powerpoint/2019/9/main/command">
                  <pc:docMk/>
                  <pc:sldMk cId="829434299" sldId="373"/>
                  <pc2:cmMk id="{7C4FEBF5-377A-4D4C-93AE-082EDE0D2B57}"/>
                  <pc2:cmRplyMk id="{2E40A985-3D8A-4C1F-962D-3BB0DBDCBEA7}"/>
                </pc2:cmRplyMkLst>
              </pc226:cmRplyChg>
            </pc226:cmChg>
          </p:ext>
        </pc:extLst>
      </pc:sldChg>
    </pc:docChg>
  </pc:docChgLst>
  <pc:docChgLst>
    <pc:chgData name="Foran, Douglas (DEQ)" userId="68c02ed9-04ba-41c4-bc93-ff49dcbf8416" providerId="ADAL" clId="{3CE19067-9450-4438-9FA1-99C796B907CA}"/>
    <pc:docChg chg="modSld">
      <pc:chgData name="Foran, Douglas (DEQ)" userId="68c02ed9-04ba-41c4-bc93-ff49dcbf8416" providerId="ADAL" clId="{3CE19067-9450-4438-9FA1-99C796B907CA}" dt="2024-12-23T13:54:07.749" v="0" actId="729"/>
      <pc:docMkLst>
        <pc:docMk/>
      </pc:docMkLst>
      <pc:sldChg chg="mod modShow">
        <pc:chgData name="Foran, Douglas (DEQ)" userId="68c02ed9-04ba-41c4-bc93-ff49dcbf8416" providerId="ADAL" clId="{3CE19067-9450-4438-9FA1-99C796B907CA}" dt="2024-12-23T13:54:07.749" v="0" actId="729"/>
        <pc:sldMkLst>
          <pc:docMk/>
          <pc:sldMk cId="878272895" sldId="391"/>
        </pc:sldMkLst>
      </pc:sldChg>
    </pc:docChg>
  </pc:docChgLst>
  <pc:docChgLst>
    <pc:chgData name="Shrewsbury, Nicholaus (DEQ)" userId="9be6c54a-ffc9-4956-854e-45db540f5079" providerId="ADAL" clId="{EBC05F6D-B05C-4970-B4C8-76658FFFE458}"/>
    <pc:docChg chg="undo custSel addSld delSld modSld">
      <pc:chgData name="Shrewsbury, Nicholaus (DEQ)" userId="9be6c54a-ffc9-4956-854e-45db540f5079" providerId="ADAL" clId="{EBC05F6D-B05C-4970-B4C8-76658FFFE458}" dt="2025-08-18T16:36:19.353" v="5" actId="2696"/>
      <pc:docMkLst>
        <pc:docMk/>
      </pc:docMkLst>
      <pc:sldChg chg="addSp delSp mod">
        <pc:chgData name="Shrewsbury, Nicholaus (DEQ)" userId="9be6c54a-ffc9-4956-854e-45db540f5079" providerId="ADAL" clId="{EBC05F6D-B05C-4970-B4C8-76658FFFE458}" dt="2025-08-18T16:34:04.209" v="1" actId="22"/>
        <pc:sldMkLst>
          <pc:docMk/>
          <pc:sldMk cId="3769114811" sldId="256"/>
        </pc:sldMkLst>
        <pc:spChg chg="add del">
          <ac:chgData name="Shrewsbury, Nicholaus (DEQ)" userId="9be6c54a-ffc9-4956-854e-45db540f5079" providerId="ADAL" clId="{EBC05F6D-B05C-4970-B4C8-76658FFFE458}" dt="2025-08-18T16:34:04.209" v="1" actId="22"/>
          <ac:spMkLst>
            <pc:docMk/>
            <pc:sldMk cId="3769114811" sldId="256"/>
            <ac:spMk id="5" creationId="{93F15D44-B2CC-EE0A-CF31-BC2EC4B0009C}"/>
          </ac:spMkLst>
        </pc:spChg>
      </pc:sldChg>
      <pc:sldChg chg="mod modShow">
        <pc:chgData name="Shrewsbury, Nicholaus (DEQ)" userId="9be6c54a-ffc9-4956-854e-45db540f5079" providerId="ADAL" clId="{EBC05F6D-B05C-4970-B4C8-76658FFFE458}" dt="2025-08-18T16:36:16.367" v="4" actId="729"/>
        <pc:sldMkLst>
          <pc:docMk/>
          <pc:sldMk cId="3287456228" sldId="632"/>
        </pc:sldMkLst>
      </pc:sldChg>
      <pc:sldChg chg="add del">
        <pc:chgData name="Shrewsbury, Nicholaus (DEQ)" userId="9be6c54a-ffc9-4956-854e-45db540f5079" providerId="ADAL" clId="{EBC05F6D-B05C-4970-B4C8-76658FFFE458}" dt="2025-08-18T16:36:19.353" v="5" actId="2696"/>
        <pc:sldMkLst>
          <pc:docMk/>
          <pc:sldMk cId="1292930245" sldId="638"/>
        </pc:sldMkLst>
      </pc:sldChg>
    </pc:docChg>
  </pc:docChgLst>
  <pc:docChgLst>
    <pc:chgData name="Macintyre, Melissa (DEQ)" userId="87a232dc-fa8f-44c7-a6f7-297aa010680a" providerId="ADAL" clId="{ECBA23D9-52EA-4E8E-A0C0-B6CD856F7CA1}"/>
    <pc:docChg chg="custSel modSld">
      <pc:chgData name="Macintyre, Melissa (DEQ)" userId="87a232dc-fa8f-44c7-a6f7-297aa010680a" providerId="ADAL" clId="{ECBA23D9-52EA-4E8E-A0C0-B6CD856F7CA1}" dt="2025-01-08T16:02:42.104" v="103" actId="6549"/>
      <pc:docMkLst>
        <pc:docMk/>
      </pc:docMkLst>
      <pc:sldChg chg="modSp mod modNotesTx">
        <pc:chgData name="Macintyre, Melissa (DEQ)" userId="87a232dc-fa8f-44c7-a6f7-297aa010680a" providerId="ADAL" clId="{ECBA23D9-52EA-4E8E-A0C0-B6CD856F7CA1}" dt="2025-01-08T16:02:08.695" v="85" actId="20577"/>
        <pc:sldMkLst>
          <pc:docMk/>
          <pc:sldMk cId="829434299" sldId="373"/>
        </pc:sldMkLst>
      </pc:sldChg>
      <pc:sldChg chg="modSp mod modNotesTx">
        <pc:chgData name="Macintyre, Melissa (DEQ)" userId="87a232dc-fa8f-44c7-a6f7-297aa010680a" providerId="ADAL" clId="{ECBA23D9-52EA-4E8E-A0C0-B6CD856F7CA1}" dt="2025-01-08T16:02:42.104" v="103" actId="6549"/>
        <pc:sldMkLst>
          <pc:docMk/>
          <pc:sldMk cId="764606018" sldId="390"/>
        </pc:sldMkLst>
      </pc:sldChg>
    </pc:docChg>
  </pc:docChgLst>
  <pc:docChgLst>
    <pc:chgData name="Shrewsbury, Nicholaus (DEQ)" userId="9be6c54a-ffc9-4956-854e-45db540f5079" providerId="ADAL" clId="{77036D12-F299-4D87-A540-AD0A28C7CEB7}"/>
    <pc:docChg chg="modSld">
      <pc:chgData name="Shrewsbury, Nicholaus (DEQ)" userId="9be6c54a-ffc9-4956-854e-45db540f5079" providerId="ADAL" clId="{77036D12-F299-4D87-A540-AD0A28C7CEB7}" dt="2024-07-02T19:01:23.733" v="80" actId="6549"/>
      <pc:docMkLst>
        <pc:docMk/>
      </pc:docMkLst>
      <pc:sldChg chg="modSp mod">
        <pc:chgData name="Shrewsbury, Nicholaus (DEQ)" userId="9be6c54a-ffc9-4956-854e-45db540f5079" providerId="ADAL" clId="{77036D12-F299-4D87-A540-AD0A28C7CEB7}" dt="2024-07-02T19:00:29.543" v="49" actId="20577"/>
        <pc:sldMkLst>
          <pc:docMk/>
          <pc:sldMk cId="3515371855" sldId="258"/>
        </pc:sldMkLst>
      </pc:sldChg>
      <pc:sldChg chg="modCm">
        <pc:chgData name="Shrewsbury, Nicholaus (DEQ)" userId="9be6c54a-ffc9-4956-854e-45db540f5079" providerId="ADAL" clId="{77036D12-F299-4D87-A540-AD0A28C7CEB7}" dt="2024-07-02T18:53:08.722" v="0"/>
        <pc:sldMkLst>
          <pc:docMk/>
          <pc:sldMk cId="829434299" sldId="373"/>
        </pc:sldMkLst>
      </pc:sldChg>
      <pc:sldChg chg="modSp mod">
        <pc:chgData name="Shrewsbury, Nicholaus (DEQ)" userId="9be6c54a-ffc9-4956-854e-45db540f5079" providerId="ADAL" clId="{77036D12-F299-4D87-A540-AD0A28C7CEB7}" dt="2024-07-02T19:00:52.959" v="66" actId="20577"/>
        <pc:sldMkLst>
          <pc:docMk/>
          <pc:sldMk cId="2437910004" sldId="393"/>
        </pc:sldMkLst>
      </pc:sldChg>
      <pc:sldChg chg="modSp mod">
        <pc:chgData name="Shrewsbury, Nicholaus (DEQ)" userId="9be6c54a-ffc9-4956-854e-45db540f5079" providerId="ADAL" clId="{77036D12-F299-4D87-A540-AD0A28C7CEB7}" dt="2024-07-02T19:01:23.733" v="80" actId="6549"/>
        <pc:sldMkLst>
          <pc:docMk/>
          <pc:sldMk cId="3050895760" sldId="487"/>
        </pc:sldMkLst>
      </pc:sldChg>
    </pc:docChg>
  </pc:docChgLst>
  <pc:docChgLst>
    <pc:chgData name="Kennedy, Ryn (DEQ)" userId="S::ryn.kennedy@deq.virginia.gov::da9810e6-0c7b-4fec-af44-f6eecb5cdbb9" providerId="AD" clId="Web-{484E0391-DC1A-4D42-8086-98F6D834C62F}"/>
    <pc:docChg chg="mod modSld">
      <pc:chgData name="Kennedy, Ryn (DEQ)" userId="S::ryn.kennedy@deq.virginia.gov::da9810e6-0c7b-4fec-af44-f6eecb5cdbb9" providerId="AD" clId="Web-{484E0391-DC1A-4D42-8086-98F6D834C62F}" dt="2024-07-03T13:54:49.427" v="5"/>
      <pc:docMkLst>
        <pc:docMk/>
      </pc:docMkLst>
      <pc:sldChg chg="modSp delCm modCm">
        <pc:chgData name="Kennedy, Ryn (DEQ)" userId="S::ryn.kennedy@deq.virginia.gov::da9810e6-0c7b-4fec-af44-f6eecb5cdbb9" providerId="AD" clId="Web-{484E0391-DC1A-4D42-8086-98F6D834C62F}" dt="2024-07-03T13:54:49.427" v="5"/>
        <pc:sldMkLst>
          <pc:docMk/>
          <pc:sldMk cId="829434299" sldId="373"/>
        </pc:sldMkLst>
        <pc:extLst>
          <p:ext xmlns:p="http://schemas.openxmlformats.org/presentationml/2006/main" uri="{D6D511B9-2390-475A-947B-AFAB55BFBCF1}">
            <pc226:cmChg xmlns:pc226="http://schemas.microsoft.com/office/powerpoint/2022/06/main/command" chg="del">
              <pc226:chgData name="Kennedy, Ryn (DEQ)" userId="S::ryn.kennedy@deq.virginia.gov::da9810e6-0c7b-4fec-af44-f6eecb5cdbb9" providerId="AD" clId="Web-{484E0391-DC1A-4D42-8086-98F6D834C62F}" dt="2024-07-03T13:54:49.427" v="5"/>
              <pc2:cmMkLst xmlns:pc2="http://schemas.microsoft.com/office/powerpoint/2019/9/main/command">
                <pc:docMk/>
                <pc:sldMk cId="829434299" sldId="373"/>
                <pc2:cmMk id="{7C4FEBF5-377A-4D4C-93AE-082EDE0D2B57}"/>
              </pc2:cmMkLst>
              <pc226:cmRplyChg chg="mod modRxn">
                <pc226:chgData name="Kennedy, Ryn (DEQ)" userId="S::ryn.kennedy@deq.virginia.gov::da9810e6-0c7b-4fec-af44-f6eecb5cdbb9" providerId="AD" clId="Web-{484E0391-DC1A-4D42-8086-98F6D834C62F}" dt="2024-07-03T13:54:47.286" v="4"/>
                <pc2:cmRplyMkLst xmlns:pc2="http://schemas.microsoft.com/office/powerpoint/2019/9/main/command">
                  <pc:docMk/>
                  <pc:sldMk cId="829434299" sldId="373"/>
                  <pc2:cmMk id="{7C4FEBF5-377A-4D4C-93AE-082EDE0D2B57}"/>
                  <pc2:cmRplyMk id="{2E40A985-3D8A-4C1F-962D-3BB0DBDCBEA7}"/>
                </pc2:cmRplyMkLst>
              </pc226:cmRplyChg>
            </pc226:cmChg>
          </p:ext>
        </pc:extLst>
      </pc:sldChg>
    </pc:docChg>
  </pc:docChgLst>
  <pc:docChgLst>
    <pc:chgData name="Kennedy, Ryn (DEQ)" userId="da9810e6-0c7b-4fec-af44-f6eecb5cdbb9" providerId="ADAL" clId="{276C406E-6567-4CB9-9441-EC1F71E3CC66}"/>
    <pc:docChg chg="custSel modSld">
      <pc:chgData name="Kennedy, Ryn (DEQ)" userId="da9810e6-0c7b-4fec-af44-f6eecb5cdbb9" providerId="ADAL" clId="{276C406E-6567-4CB9-9441-EC1F71E3CC66}" dt="2024-06-21T12:53:45.047" v="27" actId="20577"/>
      <pc:docMkLst>
        <pc:docMk/>
      </pc:docMkLst>
      <pc:sldChg chg="modSp mod addCm">
        <pc:chgData name="Kennedy, Ryn (DEQ)" userId="da9810e6-0c7b-4fec-af44-f6eecb5cdbb9" providerId="ADAL" clId="{276C406E-6567-4CB9-9441-EC1F71E3CC66}" dt="2024-06-18T17:05:30.939" v="25"/>
        <pc:sldMkLst>
          <pc:docMk/>
          <pc:sldMk cId="829434299" sldId="373"/>
        </pc:sldMkLst>
      </pc:sldChg>
      <pc:sldChg chg="modSp mod">
        <pc:chgData name="Kennedy, Ryn (DEQ)" userId="da9810e6-0c7b-4fec-af44-f6eecb5cdbb9" providerId="ADAL" clId="{276C406E-6567-4CB9-9441-EC1F71E3CC66}" dt="2024-06-21T12:53:45.047" v="27" actId="20577"/>
        <pc:sldMkLst>
          <pc:docMk/>
          <pc:sldMk cId="1465408320" sldId="394"/>
        </pc:sldMkLst>
      </pc:sldChg>
    </pc:docChg>
  </pc:docChgLst>
  <pc:docChgLst>
    <pc:chgData name="Kennedy, Ryn (DEQ)" userId="da9810e6-0c7b-4fec-af44-f6eecb5cdbb9" providerId="ADAL" clId="{E1B6E767-C242-4C1E-96D4-5D416CE41D15}"/>
    <pc:docChg chg="undo custSel addSld delSld modSld">
      <pc:chgData name="Kennedy, Ryn (DEQ)" userId="da9810e6-0c7b-4fec-af44-f6eecb5cdbb9" providerId="ADAL" clId="{E1B6E767-C242-4C1E-96D4-5D416CE41D15}" dt="2024-08-01T23:24:39.699" v="63" actId="14100"/>
      <pc:docMkLst>
        <pc:docMk/>
      </pc:docMkLst>
      <pc:sldChg chg="addSp modSp mod modAnim">
        <pc:chgData name="Kennedy, Ryn (DEQ)" userId="da9810e6-0c7b-4fec-af44-f6eecb5cdbb9" providerId="ADAL" clId="{E1B6E767-C242-4C1E-96D4-5D416CE41D15}" dt="2024-08-01T23:16:05.170" v="58"/>
        <pc:sldMkLst>
          <pc:docMk/>
          <pc:sldMk cId="3958685602" sldId="438"/>
        </pc:sldMkLst>
      </pc:sldChg>
      <pc:sldChg chg="del">
        <pc:chgData name="Kennedy, Ryn (DEQ)" userId="da9810e6-0c7b-4fec-af44-f6eecb5cdbb9" providerId="ADAL" clId="{E1B6E767-C242-4C1E-96D4-5D416CE41D15}" dt="2024-08-01T23:08:55.594" v="1" actId="47"/>
        <pc:sldMkLst>
          <pc:docMk/>
          <pc:sldMk cId="2974282875" sldId="489"/>
        </pc:sldMkLst>
      </pc:sldChg>
      <pc:sldChg chg="delSp add mod">
        <pc:chgData name="Kennedy, Ryn (DEQ)" userId="da9810e6-0c7b-4fec-af44-f6eecb5cdbb9" providerId="ADAL" clId="{E1B6E767-C242-4C1E-96D4-5D416CE41D15}" dt="2024-08-01T23:08:59.309" v="2" actId="478"/>
        <pc:sldMkLst>
          <pc:docMk/>
          <pc:sldMk cId="1218721320" sldId="630"/>
        </pc:sldMkLst>
      </pc:sldChg>
      <pc:sldChg chg="addSp modSp add mod modAnim">
        <pc:chgData name="Kennedy, Ryn (DEQ)" userId="da9810e6-0c7b-4fec-af44-f6eecb5cdbb9" providerId="ADAL" clId="{E1B6E767-C242-4C1E-96D4-5D416CE41D15}" dt="2024-08-01T23:24:39.699" v="63" actId="14100"/>
        <pc:sldMkLst>
          <pc:docMk/>
          <pc:sldMk cId="3535590418" sldId="631"/>
        </pc:sldMkLst>
      </pc:sldChg>
    </pc:docChg>
  </pc:docChgLst>
  <pc:docChgLst>
    <pc:chgData name="Kennedy, Ryn (DEQ)" userId="S::ryn.kennedy@deq.virginia.gov::da9810e6-0c7b-4fec-af44-f6eecb5cdbb9" providerId="AD" clId="Web-{59765A89-7851-1DE0-05EB-DC28FC46EBC5}"/>
    <pc:docChg chg="modSld">
      <pc:chgData name="Kennedy, Ryn (DEQ)" userId="S::ryn.kennedy@deq.virginia.gov::da9810e6-0c7b-4fec-af44-f6eecb5cdbb9" providerId="AD" clId="Web-{59765A89-7851-1DE0-05EB-DC28FC46EBC5}" dt="2025-02-12T17:08:07.809" v="1" actId="20577"/>
      <pc:docMkLst>
        <pc:docMk/>
      </pc:docMkLst>
      <pc:sldChg chg="modSp">
        <pc:chgData name="Kennedy, Ryn (DEQ)" userId="S::ryn.kennedy@deq.virginia.gov::da9810e6-0c7b-4fec-af44-f6eecb5cdbb9" providerId="AD" clId="Web-{59765A89-7851-1DE0-05EB-DC28FC46EBC5}" dt="2025-02-12T17:08:07.809" v="1" actId="20577"/>
        <pc:sldMkLst>
          <pc:docMk/>
          <pc:sldMk cId="3050895760" sldId="48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53" tIns="48327" rIns="96653" bIns="48327" rtlCol="0"/>
          <a:lstStyle>
            <a:lvl1pPr algn="r">
              <a:defRPr sz="1200"/>
            </a:lvl1pPr>
          </a:lstStyle>
          <a:p>
            <a:fld id="{12FC5A1B-BE84-4A10-BD85-C8BA30706772}" type="datetimeFigureOut">
              <a:rPr lang="en-US" smtClean="0"/>
              <a:t>8/18/2025</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53" tIns="48327" rIns="96653" bIns="48327" rtlCol="0" anchor="b"/>
          <a:lstStyle>
            <a:lvl1pPr algn="r">
              <a:defRPr sz="1200"/>
            </a:lvl1pPr>
          </a:lstStyle>
          <a:p>
            <a:fld id="{7FE80CC0-E4F3-43BC-B145-0C8DC222DBCB}" type="slidenum">
              <a:rPr lang="en-US" smtClean="0"/>
              <a:t>‹#›</a:t>
            </a:fld>
            <a:endParaRPr lang="en-US"/>
          </a:p>
        </p:txBody>
      </p:sp>
    </p:spTree>
    <p:extLst>
      <p:ext uri="{BB962C8B-B14F-4D97-AF65-F5344CB8AC3E}">
        <p14:creationId xmlns:p14="http://schemas.microsoft.com/office/powerpoint/2010/main" val="551746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53" tIns="48327" rIns="96653" bIns="48327" rtlCol="0"/>
          <a:lstStyle>
            <a:lvl1pPr algn="r">
              <a:defRPr sz="1200"/>
            </a:lvl1pPr>
          </a:lstStyle>
          <a:p>
            <a:fld id="{080087AD-F116-4D46-B97D-DAB172BEE26F}" type="datetimeFigureOut">
              <a:rPr lang="en-US" smtClean="0"/>
              <a:t>8/18/2025</a:t>
            </a:fld>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53" tIns="48327" rIns="96653" bIns="48327" rtlCol="0" anchor="b"/>
          <a:lstStyle>
            <a:lvl1pPr algn="r">
              <a:defRPr sz="1200"/>
            </a:lvl1pPr>
          </a:lstStyle>
          <a:p>
            <a:fld id="{7745E7B5-3A02-4172-A3DA-5C8583539239}" type="slidenum">
              <a:rPr lang="en-US" smtClean="0"/>
              <a:t>‹#›</a:t>
            </a:fld>
            <a:endParaRPr lang="en-US"/>
          </a:p>
        </p:txBody>
      </p:sp>
    </p:spTree>
    <p:extLst>
      <p:ext uri="{BB962C8B-B14F-4D97-AF65-F5344CB8AC3E}">
        <p14:creationId xmlns:p14="http://schemas.microsoft.com/office/powerpoint/2010/main" val="434839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WELCOME! </a:t>
            </a:r>
            <a:endParaRPr lang="en-US" dirty="0"/>
          </a:p>
          <a:p>
            <a:pPr marL="171450" indent="-171450">
              <a:buFont typeface="Calibri,Sans-Serif"/>
              <a:buChar char="-"/>
            </a:pPr>
            <a:r>
              <a:rPr lang="en-US"/>
              <a:t>Who here has taken a class with us before? </a:t>
            </a:r>
            <a:endParaRPr lang="en-US" dirty="0"/>
          </a:p>
          <a:p>
            <a:pPr marL="171450" indent="-171450">
              <a:buFont typeface="Calibri,Sans-Serif"/>
              <a:buChar char="-"/>
            </a:pPr>
            <a:r>
              <a:rPr lang="en-US"/>
              <a:t>Are you here today as a learner, vacationer, or prisoner? (</a:t>
            </a:r>
            <a:r>
              <a:rPr lang="en-US" err="1"/>
              <a:t>Thnx</a:t>
            </a:r>
            <a:r>
              <a:rPr lang="en-US"/>
              <a:t> Gwen for this one!)</a:t>
            </a:r>
            <a:endParaRPr lang="en-US" dirty="0"/>
          </a:p>
          <a:p>
            <a:endParaRPr lang="en-US" dirty="0"/>
          </a:p>
          <a:p>
            <a:r>
              <a:rPr lang="en-US" b="1"/>
              <a:t>HOUSE RULES:</a:t>
            </a:r>
            <a:endParaRPr lang="en-US" dirty="0"/>
          </a:p>
          <a:p>
            <a:pPr marL="171450" indent="-171450">
              <a:buFont typeface="Calibri,Sans-Serif"/>
              <a:buChar char="-"/>
            </a:pPr>
            <a:r>
              <a:rPr lang="en-US" dirty="0"/>
              <a:t>Silence your cell phones</a:t>
            </a:r>
          </a:p>
          <a:p>
            <a:pPr marL="171450" indent="-171450">
              <a:buFont typeface="Calibri,Sans-Serif"/>
              <a:buChar char="-"/>
            </a:pPr>
            <a:r>
              <a:rPr lang="en-US" dirty="0"/>
              <a:t>FEEDBACK! </a:t>
            </a:r>
          </a:p>
          <a:p>
            <a:pPr marL="628650" lvl="1" indent="-171450">
              <a:buFont typeface="Calibri,Sans-Serif"/>
              <a:buChar char="-"/>
            </a:pPr>
            <a:r>
              <a:rPr lang="en-US" dirty="0"/>
              <a:t>You will receive a survey through ELMS for the course</a:t>
            </a:r>
          </a:p>
          <a:p>
            <a:pPr marL="628650" lvl="1" indent="-171450">
              <a:buFont typeface="Calibri,Sans-Serif"/>
              <a:buChar char="-"/>
            </a:pPr>
            <a:r>
              <a:rPr lang="en-US" b="1" dirty="0"/>
              <a:t>Please give us helpful critiques: </a:t>
            </a:r>
            <a:r>
              <a:rPr lang="en-US" dirty="0"/>
              <a:t>should we bring our box of extension cords? Candy?</a:t>
            </a:r>
          </a:p>
          <a:p>
            <a:endParaRPr lang="en-US" dirty="0"/>
          </a:p>
          <a:p>
            <a:endParaRPr lang="en-US" b="1" dirty="0"/>
          </a:p>
        </p:txBody>
      </p:sp>
      <p:sp>
        <p:nvSpPr>
          <p:cNvPr id="4" name="Slide Number Placeholder 3"/>
          <p:cNvSpPr>
            <a:spLocks noGrp="1"/>
          </p:cNvSpPr>
          <p:nvPr>
            <p:ph type="sldNum" sz="quarter" idx="10"/>
          </p:nvPr>
        </p:nvSpPr>
        <p:spPr/>
        <p:txBody>
          <a:bodyPr/>
          <a:lstStyle/>
          <a:p>
            <a:fld id="{7745E7B5-3A02-4172-A3DA-5C8583539239}" type="slidenum">
              <a:rPr lang="en-US" smtClean="0"/>
              <a:t>1</a:t>
            </a:fld>
            <a:endParaRPr lang="en-US"/>
          </a:p>
        </p:txBody>
      </p:sp>
    </p:spTree>
    <p:extLst>
      <p:ext uri="{BB962C8B-B14F-4D97-AF65-F5344CB8AC3E}">
        <p14:creationId xmlns:p14="http://schemas.microsoft.com/office/powerpoint/2010/main" val="3835941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IS NOT A TEST PREP CLASS LIKE YOUR KIDS MAY TAKE IN PREPARING FOR THE S.A.T.</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10</a:t>
            </a:fld>
            <a:endParaRPr lang="en-US"/>
          </a:p>
        </p:txBody>
      </p:sp>
    </p:spTree>
    <p:extLst>
      <p:ext uri="{BB962C8B-B14F-4D97-AF65-F5344CB8AC3E}">
        <p14:creationId xmlns:p14="http://schemas.microsoft.com/office/powerpoint/2010/main" val="3919712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dirty="0">
                <a:cs typeface="Calibri"/>
              </a:rPr>
              <a:t>Please silence (put on do not disturb)</a:t>
            </a:r>
            <a:r>
              <a:rPr lang="en-US" dirty="0"/>
              <a:t> your phones</a:t>
            </a:r>
          </a:p>
          <a:p>
            <a:pPr marL="171450" indent="-171450">
              <a:buFont typeface="Calibri"/>
              <a:buChar char="-"/>
            </a:pPr>
            <a:r>
              <a:rPr lang="en-US" dirty="0">
                <a:cs typeface="Calibri"/>
              </a:rPr>
              <a:t>PARTICIPATE IN THE CLASS!</a:t>
            </a:r>
          </a:p>
          <a:p>
            <a:pPr marL="171450" indent="-171450">
              <a:buFont typeface="Calibri"/>
              <a:buChar char="-"/>
            </a:pPr>
            <a:r>
              <a:rPr lang="en-US" dirty="0">
                <a:cs typeface="Calibri"/>
              </a:rPr>
              <a:t>Help us make our classes better over time by leaving us feedback! Constructive criticism is helpful!</a:t>
            </a:r>
          </a:p>
        </p:txBody>
      </p:sp>
      <p:sp>
        <p:nvSpPr>
          <p:cNvPr id="4" name="Slide Number Placeholder 3"/>
          <p:cNvSpPr>
            <a:spLocks noGrp="1"/>
          </p:cNvSpPr>
          <p:nvPr>
            <p:ph type="sldNum" sz="quarter" idx="10"/>
          </p:nvPr>
        </p:nvSpPr>
        <p:spPr/>
        <p:txBody>
          <a:bodyPr/>
          <a:lstStyle/>
          <a:p>
            <a:fld id="{7745E7B5-3A02-4172-A3DA-5C8583539239}" type="slidenum">
              <a:rPr lang="en-US" smtClean="0"/>
              <a:t>11</a:t>
            </a:fld>
            <a:endParaRPr lang="en-US"/>
          </a:p>
        </p:txBody>
      </p:sp>
    </p:spTree>
    <p:extLst>
      <p:ext uri="{BB962C8B-B14F-4D97-AF65-F5344CB8AC3E}">
        <p14:creationId xmlns:p14="http://schemas.microsoft.com/office/powerpoint/2010/main" val="38760702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12</a:t>
            </a:fld>
            <a:endParaRPr lang="en-US"/>
          </a:p>
        </p:txBody>
      </p:sp>
    </p:spTree>
    <p:extLst>
      <p:ext uri="{BB962C8B-B14F-4D97-AF65-F5344CB8AC3E}">
        <p14:creationId xmlns:p14="http://schemas.microsoft.com/office/powerpoint/2010/main" val="483387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6B862-2D2F-1128-DF7E-904BA5745B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B16694-9E03-7545-1C43-166ED17B44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49C98A-0BB2-087F-B2DD-05D720004F36}"/>
              </a:ext>
            </a:extLst>
          </p:cNvPr>
          <p:cNvSpPr>
            <a:spLocks noGrp="1"/>
          </p:cNvSpPr>
          <p:nvPr>
            <p:ph type="body" idx="1"/>
          </p:nvPr>
        </p:nvSpPr>
        <p:spPr/>
        <p:txBody>
          <a:bodyPr/>
          <a:lstStyle/>
          <a:p>
            <a:r>
              <a:rPr lang="en-US" sz="2200" b="1" u="sng" dirty="0">
                <a:ea typeface="+mn-lt"/>
                <a:cs typeface="+mn-lt"/>
              </a:rPr>
              <a:t>BONUS QUESTION: </a:t>
            </a:r>
            <a:r>
              <a:rPr lang="en-US" sz="2200" b="0" u="sng" dirty="0">
                <a:ea typeface="+mn-lt"/>
                <a:cs typeface="+mn-lt"/>
              </a:rPr>
              <a:t>Where are the pre-requisites hosted? (Which website: CATS or ELMS)</a:t>
            </a:r>
          </a:p>
          <a:p>
            <a:endParaRPr lang="en-US" sz="2200" b="1" u="sng" dirty="0">
              <a:ea typeface="+mn-lt"/>
              <a:cs typeface="+mn-lt"/>
            </a:endParaRPr>
          </a:p>
          <a:p>
            <a:r>
              <a:rPr lang="en-US" sz="2200" b="1" u="sng" dirty="0">
                <a:ea typeface="+mn-lt"/>
                <a:cs typeface="+mn-lt"/>
              </a:rPr>
              <a:t>Scenario 1: </a:t>
            </a:r>
            <a:r>
              <a:rPr lang="en-US" sz="2200" u="sng" dirty="0">
                <a:ea typeface="+mn-lt"/>
                <a:cs typeface="+mn-lt"/>
              </a:rPr>
              <a:t>User completed equivalent version previously</a:t>
            </a:r>
          </a:p>
          <a:p>
            <a:pPr lvl="1"/>
            <a:r>
              <a:rPr lang="en-US" sz="2000" dirty="0">
                <a:highlight>
                  <a:srgbClr val="FFFF00"/>
                </a:highlight>
                <a:ea typeface="+mn-lt"/>
                <a:cs typeface="+mn-lt"/>
              </a:rPr>
              <a:t>We updated our content!</a:t>
            </a:r>
            <a:r>
              <a:rPr lang="en-US" sz="2000" dirty="0">
                <a:ea typeface="+mn-lt"/>
                <a:cs typeface="+mn-lt"/>
              </a:rPr>
              <a:t> </a:t>
            </a:r>
          </a:p>
          <a:p>
            <a:pPr lvl="1"/>
            <a:r>
              <a:rPr lang="en-US" sz="2000" dirty="0">
                <a:ea typeface="+mn-lt"/>
                <a:cs typeface="+mn-lt"/>
              </a:rPr>
              <a:t>Please complete the new version to unlock the content.</a:t>
            </a:r>
            <a:r>
              <a:rPr lang="en-US" sz="1800" dirty="0">
                <a:ea typeface="+mn-lt"/>
                <a:cs typeface="+mn-lt"/>
              </a:rPr>
              <a:t> </a:t>
            </a:r>
            <a:endParaRPr lang="en-US" sz="1800" dirty="0"/>
          </a:p>
          <a:p>
            <a:endParaRPr lang="en-US" sz="2200" dirty="0">
              <a:latin typeface="Calibri"/>
              <a:ea typeface="+mn-lt"/>
              <a:cs typeface="Calibri"/>
            </a:endParaRPr>
          </a:p>
          <a:p>
            <a:endParaRPr lang="en-US" sz="2200" b="1" dirty="0">
              <a:ea typeface="+mn-lt"/>
              <a:cs typeface="+mn-lt"/>
            </a:endParaRPr>
          </a:p>
          <a:p>
            <a:r>
              <a:rPr lang="en-US" sz="2200" b="1" u="sng" dirty="0">
                <a:ea typeface="+mn-lt"/>
                <a:cs typeface="+mn-lt"/>
              </a:rPr>
              <a:t>Scenario 2: </a:t>
            </a:r>
            <a:r>
              <a:rPr lang="en-US" sz="2200" u="sng" dirty="0">
                <a:ea typeface="+mn-lt"/>
                <a:cs typeface="+mn-lt"/>
              </a:rPr>
              <a:t>User has completed new version</a:t>
            </a:r>
          </a:p>
          <a:p>
            <a:pPr lvl="1"/>
            <a:r>
              <a:rPr lang="en-US" sz="2000" dirty="0">
                <a:highlight>
                  <a:srgbClr val="FFFF00"/>
                </a:highlight>
                <a:latin typeface="Calibri"/>
                <a:ea typeface="+mn-lt"/>
                <a:cs typeface="Segoe UI"/>
              </a:rPr>
              <a:t>Search for the course directly</a:t>
            </a:r>
          </a:p>
          <a:p>
            <a:pPr lvl="1"/>
            <a:r>
              <a:rPr lang="en-US" sz="2000" dirty="0">
                <a:latin typeface="Calibri"/>
                <a:ea typeface="+mn-lt"/>
                <a:cs typeface="Segoe UI"/>
              </a:rPr>
              <a:t>Click the “drop-down arrow” next to request</a:t>
            </a:r>
          </a:p>
          <a:p>
            <a:pPr lvl="1"/>
            <a:r>
              <a:rPr lang="en-US" sz="2000" dirty="0">
                <a:latin typeface="Calibri"/>
                <a:ea typeface="+mn-lt"/>
                <a:cs typeface="Segoe UI"/>
              </a:rPr>
              <a:t>Select “Launch”</a:t>
            </a:r>
          </a:p>
          <a:p>
            <a:pPr lvl="1"/>
            <a:r>
              <a:rPr lang="en-US" sz="2000" dirty="0">
                <a:latin typeface="Calibri"/>
                <a:ea typeface="+mn-lt"/>
                <a:cs typeface="Segoe UI"/>
              </a:rPr>
              <a:t>Click “Resume” – course will be completed so users can freely navigate it to review content.</a:t>
            </a:r>
          </a:p>
          <a:p>
            <a:endParaRPr lang="en-US" sz="2200" dirty="0">
              <a:latin typeface="Calibri"/>
              <a:ea typeface="+mn-lt"/>
              <a:cs typeface="Calibri"/>
            </a:endParaRPr>
          </a:p>
          <a:p>
            <a:endParaRPr lang="en-US" sz="2200" b="1" dirty="0">
              <a:ea typeface="+mn-lt"/>
              <a:cs typeface="+mn-lt"/>
            </a:endParaRPr>
          </a:p>
          <a:p>
            <a:endParaRPr lang="en-US" dirty="0"/>
          </a:p>
        </p:txBody>
      </p:sp>
      <p:sp>
        <p:nvSpPr>
          <p:cNvPr id="4" name="Slide Number Placeholder 3">
            <a:extLst>
              <a:ext uri="{FF2B5EF4-FFF2-40B4-BE49-F238E27FC236}">
                <a16:creationId xmlns:a16="http://schemas.microsoft.com/office/drawing/2014/main" id="{6A043B10-CAF2-CBDC-E27D-0C5A8D4158AA}"/>
              </a:ext>
            </a:extLst>
          </p:cNvPr>
          <p:cNvSpPr>
            <a:spLocks noGrp="1"/>
          </p:cNvSpPr>
          <p:nvPr>
            <p:ph type="sldNum" sz="quarter" idx="5"/>
          </p:nvPr>
        </p:nvSpPr>
        <p:spPr/>
        <p:txBody>
          <a:bodyPr/>
          <a:lstStyle/>
          <a:p>
            <a:fld id="{7745E7B5-3A02-4172-A3DA-5C8583539239}" type="slidenum">
              <a:rPr lang="en-US" smtClean="0"/>
              <a:t>13</a:t>
            </a:fld>
            <a:endParaRPr lang="en-US"/>
          </a:p>
        </p:txBody>
      </p:sp>
    </p:spTree>
    <p:extLst>
      <p:ext uri="{BB962C8B-B14F-4D97-AF65-F5344CB8AC3E}">
        <p14:creationId xmlns:p14="http://schemas.microsoft.com/office/powerpoint/2010/main" val="457973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Required courses for</a:t>
            </a:r>
            <a:r>
              <a:rPr lang="en-US" baseline="0" dirty="0"/>
              <a:t> certifications</a:t>
            </a:r>
          </a:p>
          <a:p>
            <a:endParaRPr lang="en-US" baseline="0" dirty="0"/>
          </a:p>
          <a:p>
            <a:r>
              <a:rPr lang="en-US" baseline="0" dirty="0"/>
              <a:t>Course road maps available also for each online course – cross-references where the online course info lives in the PGs</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14</a:t>
            </a:fld>
            <a:endParaRPr lang="en-US"/>
          </a:p>
        </p:txBody>
      </p:sp>
    </p:spTree>
    <p:extLst>
      <p:ext uri="{BB962C8B-B14F-4D97-AF65-F5344CB8AC3E}">
        <p14:creationId xmlns:p14="http://schemas.microsoft.com/office/powerpoint/2010/main" val="1605150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Use partial view</a:t>
            </a:r>
          </a:p>
          <a:p>
            <a:pPr marL="0" indent="0">
              <a:buNone/>
            </a:pPr>
            <a:endParaRPr lang="en-US" b="1" dirty="0"/>
          </a:p>
          <a:p>
            <a:pPr marL="0" indent="-274320">
              <a:lnSpc>
                <a:spcPct val="110000"/>
              </a:lnSpc>
              <a:buNone/>
            </a:pPr>
            <a:r>
              <a:rPr lang="en-US" dirty="0"/>
              <a:t>Which part of this course do you anticipate being the most challenging on the exam?</a:t>
            </a:r>
          </a:p>
          <a:p>
            <a:pPr marL="240030">
              <a:lnSpc>
                <a:spcPct val="110000"/>
              </a:lnSpc>
              <a:buAutoNum type="alphaLcPeriod"/>
            </a:pPr>
            <a:r>
              <a:rPr lang="en-US" sz="1200" dirty="0"/>
              <a:t>Certification Requirements and Exam</a:t>
            </a:r>
          </a:p>
          <a:p>
            <a:pPr marL="240030">
              <a:lnSpc>
                <a:spcPct val="110000"/>
              </a:lnSpc>
              <a:buFont typeface="+mj-lt"/>
              <a:buAutoNum type="alphaLcPeriod"/>
            </a:pPr>
            <a:r>
              <a:rPr lang="en-US" sz="1200" dirty="0"/>
              <a:t>Managing Stormwater Runoff </a:t>
            </a:r>
          </a:p>
          <a:p>
            <a:pPr marL="240030">
              <a:lnSpc>
                <a:spcPct val="110000"/>
              </a:lnSpc>
              <a:buAutoNum type="alphaLcPeriod"/>
            </a:pPr>
            <a:r>
              <a:rPr lang="en-US" sz="1200" dirty="0"/>
              <a:t>Administering an Erosion and Stormwater Program</a:t>
            </a:r>
          </a:p>
          <a:p>
            <a:pPr marL="240030">
              <a:lnSpc>
                <a:spcPct val="110000"/>
              </a:lnSpc>
              <a:buAutoNum type="alphaLcPeriod"/>
            </a:pPr>
            <a:r>
              <a:rPr lang="en-US" sz="1200" dirty="0"/>
              <a:t>Approval to Start Land Disturbing Activities</a:t>
            </a:r>
          </a:p>
          <a:p>
            <a:pPr marL="240030">
              <a:lnSpc>
                <a:spcPct val="110000"/>
              </a:lnSpc>
              <a:buAutoNum type="alphaLcPeriod"/>
            </a:pPr>
            <a:r>
              <a:rPr lang="en-US" sz="1200" dirty="0"/>
              <a:t>Inspection Requirements, Permit Termination, and Post-Construction Inspections</a:t>
            </a:r>
          </a:p>
        </p:txBody>
      </p:sp>
      <p:sp>
        <p:nvSpPr>
          <p:cNvPr id="4" name="Slide Number Placeholder 3"/>
          <p:cNvSpPr>
            <a:spLocks noGrp="1"/>
          </p:cNvSpPr>
          <p:nvPr>
            <p:ph type="sldNum" sz="quarter" idx="10"/>
          </p:nvPr>
        </p:nvSpPr>
        <p:spPr/>
        <p:txBody>
          <a:bodyPr/>
          <a:lstStyle/>
          <a:p>
            <a:fld id="{73D156C4-6E54-4A80-A106-BAD0FF9F80D7}" type="slidenum">
              <a:rPr lang="en-US" smtClean="0"/>
              <a:pPr/>
              <a:t>17</a:t>
            </a:fld>
            <a:endParaRPr lang="en-US"/>
          </a:p>
        </p:txBody>
      </p:sp>
    </p:spTree>
    <p:extLst>
      <p:ext uri="{BB962C8B-B14F-4D97-AF65-F5344CB8AC3E}">
        <p14:creationId xmlns:p14="http://schemas.microsoft.com/office/powerpoint/2010/main" val="2121603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tx1"/>
                </a:solidFill>
                <a:effectLst/>
                <a:latin typeface="+mn-lt"/>
                <a:ea typeface="+mn-ea"/>
                <a:cs typeface="+mn-cs"/>
              </a:rPr>
              <a:t>Use partial screen view to respond to </a:t>
            </a:r>
            <a:r>
              <a:rPr lang="en-US" sz="1600" b="1" i="0" kern="1200" dirty="0" err="1">
                <a:solidFill>
                  <a:schemeClr val="tx1"/>
                </a:solidFill>
                <a:effectLst/>
                <a:latin typeface="+mn-lt"/>
                <a:ea typeface="+mn-ea"/>
                <a:cs typeface="+mn-cs"/>
              </a:rPr>
              <a:t>QuickPoll</a:t>
            </a:r>
            <a:r>
              <a:rPr lang="en-US" sz="1600" b="1" i="0" kern="1200" dirty="0">
                <a:solidFill>
                  <a:schemeClr val="tx1"/>
                </a:solidFill>
                <a:effectLst/>
                <a:latin typeface="+mn-lt"/>
                <a:ea typeface="+mn-ea"/>
                <a:cs typeface="+mn-cs"/>
              </a:rPr>
              <a:t> questions.</a:t>
            </a:r>
            <a:endParaRPr lang="en-US" b="1" dirty="0"/>
          </a:p>
          <a:p>
            <a:endParaRPr lang="en-US" dirty="0"/>
          </a:p>
          <a:p>
            <a:r>
              <a:rPr lang="en-US" dirty="0"/>
              <a:t>This will give us a good sense of what</a:t>
            </a:r>
            <a:r>
              <a:rPr lang="en-US" baseline="0" dirty="0"/>
              <a:t> is the driver for most folks as we start off. And we can set this one up to allow them to select more than answer. </a:t>
            </a:r>
          </a:p>
          <a:p>
            <a:endParaRPr lang="en-US" baseline="0" dirty="0"/>
          </a:p>
          <a:p>
            <a:r>
              <a:rPr lang="en-US" b="1" baseline="0" dirty="0"/>
              <a:t>We should record the results somewhere so we can easily remind folks what the results were at the end of the course.</a:t>
            </a:r>
          </a:p>
          <a:p>
            <a:endParaRPr lang="en-US" baseline="0" dirty="0"/>
          </a:p>
          <a:p>
            <a:r>
              <a:rPr lang="en-US" baseline="0" dirty="0"/>
              <a:t>We will double back to this at the end of the course to see if folks got the information they were looking for and/or if they still feel like they need more on any part.</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73D156C4-6E54-4A80-A106-BAD0FF9F80D7}" type="slidenum">
              <a:rPr lang="en-US" smtClean="0"/>
              <a:pPr/>
              <a:t>18</a:t>
            </a:fld>
            <a:endParaRPr lang="en-US"/>
          </a:p>
        </p:txBody>
      </p:sp>
    </p:spTree>
    <p:extLst>
      <p:ext uri="{BB962C8B-B14F-4D97-AF65-F5344CB8AC3E}">
        <p14:creationId xmlns:p14="http://schemas.microsoft.com/office/powerpoint/2010/main" val="3870930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19</a:t>
            </a:fld>
            <a:endParaRPr lang="en-US"/>
          </a:p>
        </p:txBody>
      </p:sp>
    </p:spTree>
    <p:extLst>
      <p:ext uri="{BB962C8B-B14F-4D97-AF65-F5344CB8AC3E}">
        <p14:creationId xmlns:p14="http://schemas.microsoft.com/office/powerpoint/2010/main" val="2391807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20</a:t>
            </a:fld>
            <a:endParaRPr lang="en-US"/>
          </a:p>
        </p:txBody>
      </p:sp>
    </p:spTree>
    <p:extLst>
      <p:ext uri="{BB962C8B-B14F-4D97-AF65-F5344CB8AC3E}">
        <p14:creationId xmlns:p14="http://schemas.microsoft.com/office/powerpoint/2010/main" val="33272688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Learning objectives: at the end of this module you will be able to:</a:t>
            </a:r>
          </a:p>
          <a:p>
            <a:endParaRPr lang="en-US" dirty="0"/>
          </a:p>
          <a:p>
            <a:pPr marL="181225" indent="-181225">
              <a:buFont typeface="Arial" panose="020B0604020202020204" pitchFamily="34" charset="0"/>
              <a:buChar char="•"/>
            </a:pPr>
            <a:r>
              <a:rPr lang="en-US" dirty="0"/>
              <a:t>Summarize the goals of the stormwater management program</a:t>
            </a:r>
          </a:p>
          <a:p>
            <a:pPr marL="181225" indent="-181225">
              <a:buFont typeface="Arial" panose="020B0604020202020204" pitchFamily="34" charset="0"/>
              <a:buChar char="•"/>
            </a:pPr>
            <a:r>
              <a:rPr lang="en-US" dirty="0"/>
              <a:t>Explain the requirements for who must be certified</a:t>
            </a:r>
          </a:p>
          <a:p>
            <a:pPr marL="181225" indent="-181225">
              <a:buFont typeface="Arial" panose="020B0604020202020204" pitchFamily="34" charset="0"/>
              <a:buChar char="•"/>
            </a:pPr>
            <a:r>
              <a:rPr lang="en-US" dirty="0"/>
              <a:t>Describe the eligibility requirements for taking the certification exam</a:t>
            </a:r>
          </a:p>
          <a:p>
            <a:pPr marL="181225" indent="-181225">
              <a:buFont typeface="Arial" panose="020B0604020202020204" pitchFamily="34" charset="0"/>
              <a:buChar char="•"/>
            </a:pPr>
            <a:r>
              <a:rPr lang="en-US" dirty="0"/>
              <a:t>List the requirements for maintaining certification</a:t>
            </a:r>
          </a:p>
          <a:p>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21</a:t>
            </a:fld>
            <a:endParaRPr lang="en-US"/>
          </a:p>
        </p:txBody>
      </p:sp>
    </p:spTree>
    <p:extLst>
      <p:ext uri="{BB962C8B-B14F-4D97-AF65-F5344CB8AC3E}">
        <p14:creationId xmlns:p14="http://schemas.microsoft.com/office/powerpoint/2010/main" val="3042706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everyone a chance to introduce themselves! </a:t>
            </a:r>
            <a:r>
              <a:rPr lang="en-US" b="1" i="1" dirty="0"/>
              <a:t>DON’T FORGET TO INTRODUCE YOURSELF!!!!!!</a:t>
            </a:r>
            <a:endParaRPr lang="en-US" dirty="0"/>
          </a:p>
          <a:p>
            <a:endParaRPr lang="en-US" dirty="0"/>
          </a:p>
          <a:p>
            <a:r>
              <a:rPr lang="en-US" b="1" dirty="0"/>
              <a:t>Consider noting:</a:t>
            </a:r>
            <a:endParaRPr lang="en-US" dirty="0"/>
          </a:p>
          <a:p>
            <a:pPr marL="171450" indent="-171450">
              <a:buFont typeface="Calibri,Sans-Serif"/>
              <a:buChar char="-"/>
            </a:pPr>
            <a:r>
              <a:rPr lang="en-US" dirty="0"/>
              <a:t>How long you have worked for DEQ</a:t>
            </a:r>
          </a:p>
          <a:p>
            <a:pPr marL="171450" indent="-171450">
              <a:buFont typeface="Calibri,Sans-Serif"/>
              <a:buChar char="-"/>
            </a:pPr>
            <a:r>
              <a:rPr lang="en-US" dirty="0"/>
              <a:t>Background Experience: </a:t>
            </a:r>
          </a:p>
          <a:p>
            <a:pPr marL="171450" indent="-171450">
              <a:buFont typeface="Calibri,Sans-Serif"/>
              <a:buChar char="-"/>
            </a:pPr>
            <a:r>
              <a:rPr lang="en-US" dirty="0"/>
              <a:t>Favorite Kind of Project/Facility to Inspect </a:t>
            </a:r>
          </a:p>
          <a:p>
            <a:endParaRPr lang="en-US" dirty="0">
              <a:cs typeface="Calibri"/>
            </a:endParaRPr>
          </a:p>
        </p:txBody>
      </p:sp>
      <p:sp>
        <p:nvSpPr>
          <p:cNvPr id="4" name="Slide Number Placeholder 3"/>
          <p:cNvSpPr>
            <a:spLocks noGrp="1"/>
          </p:cNvSpPr>
          <p:nvPr>
            <p:ph type="sldNum" sz="quarter" idx="5"/>
          </p:nvPr>
        </p:nvSpPr>
        <p:spPr/>
        <p:txBody>
          <a:bodyPr/>
          <a:lstStyle/>
          <a:p>
            <a:fld id="{7745E7B5-3A02-4172-A3DA-5C8583539239}" type="slidenum">
              <a:rPr lang="en-US" smtClean="0"/>
              <a:t>2</a:t>
            </a:fld>
            <a:endParaRPr lang="en-US"/>
          </a:p>
        </p:txBody>
      </p:sp>
    </p:spTree>
    <p:extLst>
      <p:ext uri="{BB962C8B-B14F-4D97-AF65-F5344CB8AC3E}">
        <p14:creationId xmlns:p14="http://schemas.microsoft.com/office/powerpoint/2010/main" val="39023510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What’s the Problem and Solution covered</a:t>
            </a:r>
            <a:r>
              <a:rPr lang="en-US" baseline="0" dirty="0"/>
              <a:t> in Managing Runoff. L&amp;R content is covered in Administering a SWM Program</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22</a:t>
            </a:fld>
            <a:endParaRPr lang="en-US" dirty="0"/>
          </a:p>
        </p:txBody>
      </p:sp>
    </p:spTree>
    <p:extLst>
      <p:ext uri="{BB962C8B-B14F-4D97-AF65-F5344CB8AC3E}">
        <p14:creationId xmlns:p14="http://schemas.microsoft.com/office/powerpoint/2010/main" val="40461739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BLUE BOX: </a:t>
            </a:r>
            <a:r>
              <a:rPr lang="en-US" dirty="0"/>
              <a:t>Program Administrators....Administer the Program...so you need to be knowledgeable (broad understanding) about the program's goal.</a:t>
            </a:r>
          </a:p>
          <a:p>
            <a:pPr>
              <a:defRPr/>
            </a:pPr>
            <a:endParaRPr lang="en-US" i="1" dirty="0"/>
          </a:p>
          <a:p>
            <a:pPr marL="0" marR="0" lvl="0" indent="0" algn="l" defTabSz="914400">
              <a:lnSpc>
                <a:spcPct val="100000"/>
              </a:lnSpc>
              <a:spcBef>
                <a:spcPts val="0"/>
              </a:spcBef>
              <a:spcAft>
                <a:spcPts val="0"/>
              </a:spcAft>
              <a:buClrTx/>
              <a:buSzTx/>
              <a:buFontTx/>
              <a:buNone/>
              <a:tabLst/>
              <a:defRPr/>
            </a:pPr>
            <a:r>
              <a:rPr lang="en-US" i="1" dirty="0"/>
              <a:t>Note page number at bottom of slide since we’ve skipped ahead.</a:t>
            </a:r>
            <a:endParaRPr lang="en-US" dirty="0"/>
          </a:p>
          <a:p>
            <a:endParaRPr lang="en-US" i="1" dirty="0"/>
          </a:p>
          <a:p>
            <a:r>
              <a:rPr lang="en-US" dirty="0"/>
              <a:t>Managing Runoff online course got at managing</a:t>
            </a:r>
            <a:r>
              <a:rPr lang="en-US" baseline="0" dirty="0"/>
              <a:t> quality and quantity of stormwater runoff – hence the name</a:t>
            </a:r>
          </a:p>
          <a:p>
            <a:endParaRPr lang="en-US" b="1" dirty="0">
              <a:cs typeface="Calibri"/>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23</a:t>
            </a:fld>
            <a:endParaRPr lang="en-US"/>
          </a:p>
        </p:txBody>
      </p:sp>
    </p:spTree>
    <p:extLst>
      <p:ext uri="{BB962C8B-B14F-4D97-AF65-F5344CB8AC3E}">
        <p14:creationId xmlns:p14="http://schemas.microsoft.com/office/powerpoint/2010/main" val="624478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Cambria" panose="02040503050406030204" pitchFamily="18" charset="0"/>
                <a:ea typeface="Calibri" panose="020F0502020204030204" pitchFamily="34" charset="0"/>
                <a:cs typeface="Times New Roman" panose="02020603050405020304" pitchFamily="18" charset="0"/>
              </a:rPr>
              <a:t>board” means the Department (DEQ).</a:t>
            </a: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effectLst/>
              <a:latin typeface="Cambria" panose="020405030504060302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Cambria" panose="02040503050406030204" pitchFamily="18" charset="0"/>
              <a:ea typeface="Calibri" panose="020F0502020204030204" pitchFamily="34" charset="0"/>
              <a:cs typeface="Times New Roman" panose="02020603050405020304" pitchFamily="18" charset="0"/>
            </a:endParaRPr>
          </a:p>
          <a:p>
            <a:pPr marL="180975" indent="-180975">
              <a:buFont typeface="Arial" panose="020B0604020202020204" pitchFamily="34" charset="0"/>
              <a:buChar char="•"/>
            </a:pPr>
            <a:r>
              <a:rPr lang="en-US" dirty="0"/>
              <a:t>DEQ provides </a:t>
            </a:r>
            <a:r>
              <a:rPr lang="en-US" b="0" dirty="0"/>
              <a:t>technical assistance, </a:t>
            </a:r>
            <a:r>
              <a:rPr lang="en-US" dirty="0"/>
              <a:t>training and certification, research, and coordination in stormwater management technology to VESMP authorities.</a:t>
            </a:r>
          </a:p>
          <a:p>
            <a:pPr marL="180975" indent="-180975">
              <a:buFont typeface="Arial" panose="020B0604020202020204" pitchFamily="34" charset="0"/>
              <a:buChar char="•"/>
            </a:pPr>
            <a:endParaRPr lang="en-US" dirty="0">
              <a:cs typeface="Calibri"/>
            </a:endParaRPr>
          </a:p>
          <a:p>
            <a:pPr marL="180975" indent="-180975">
              <a:buFont typeface="Arial" panose="020B0604020202020204" pitchFamily="34" charset="0"/>
              <a:buChar char="•"/>
            </a:pPr>
            <a:r>
              <a:rPr lang="en-US" dirty="0"/>
              <a:t>Oversight of all stormwater programs, including locality VESMP authorities</a:t>
            </a:r>
            <a:endParaRPr lang="en-US" dirty="0">
              <a:cs typeface="Calibri"/>
            </a:endParaRPr>
          </a:p>
          <a:p>
            <a:pPr marL="180975" indent="-180975">
              <a:buFont typeface="Arial" panose="020B0604020202020204" pitchFamily="34" charset="0"/>
              <a:buChar char="•"/>
            </a:pPr>
            <a:endParaRPr lang="en-US" dirty="0"/>
          </a:p>
          <a:p>
            <a:pPr marL="180975" indent="-180975">
              <a:buFont typeface="Arial" panose="020B0604020202020204" pitchFamily="34" charset="0"/>
              <a:buChar char="•"/>
            </a:pPr>
            <a:r>
              <a:rPr lang="en-US" dirty="0"/>
              <a:t>Virginia Stormwater Management Program (VSMP) authority for localities that administer a Virginia Erosion and Sediment Control Program (VESCP)</a:t>
            </a:r>
            <a:endParaRPr lang="en-US" dirty="0">
              <a:cs typeface="Calibri"/>
            </a:endParaRPr>
          </a:p>
          <a:p>
            <a:pPr marL="181225" indent="-181225">
              <a:buFont typeface="Arial" panose="020B0604020202020204" pitchFamily="34" charset="0"/>
              <a:buChar char="•"/>
            </a:pPr>
            <a:endParaRPr lang="en-US" dirty="0"/>
          </a:p>
          <a:p>
            <a:pPr marL="0" indent="0">
              <a:buFont typeface="Arial" panose="020B0604020202020204" pitchFamily="34" charset="0"/>
              <a:buNone/>
            </a:pPr>
            <a:endParaRPr lang="en-US" sz="1200" dirty="0">
              <a:effectLst/>
              <a:latin typeface="+mn-lt"/>
              <a:ea typeface="+mn-ea"/>
              <a:cs typeface="Calibri"/>
            </a:endParaRPr>
          </a:p>
          <a:p>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24</a:t>
            </a:fld>
            <a:endParaRPr lang="en-US" dirty="0"/>
          </a:p>
        </p:txBody>
      </p:sp>
    </p:spTree>
    <p:extLst>
      <p:ext uri="{BB962C8B-B14F-4D97-AF65-F5344CB8AC3E}">
        <p14:creationId xmlns:p14="http://schemas.microsoft.com/office/powerpoint/2010/main" val="4194955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Regional Offices are a great resource!!! </a:t>
            </a:r>
          </a:p>
          <a:p>
            <a:endParaRPr lang="en-US" dirty="0">
              <a:cs typeface="Calibri"/>
            </a:endParaRPr>
          </a:p>
          <a:p>
            <a:r>
              <a:rPr lang="en-US" dirty="0">
                <a:cs typeface="Calibri"/>
              </a:rPr>
              <a:t>Localities PLEASE REACHOUT for regional support.</a:t>
            </a: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45E7B5-3A02-4172-A3DA-5C85835392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87977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You completed this module online before registering for the course.</a:t>
            </a:r>
          </a:p>
          <a:p>
            <a:endParaRPr lang="en-US" baseline="0" dirty="0"/>
          </a:p>
          <a:p>
            <a:r>
              <a:rPr lang="en-US" baseline="0" dirty="0"/>
              <a:t>Up Next is a Quick Poll about Module 1B (flip there now in your PG)</a:t>
            </a:r>
          </a:p>
          <a:p>
            <a:endParaRPr lang="en-US" baseline="0" dirty="0"/>
          </a:p>
          <a:p>
            <a:r>
              <a:rPr lang="en-US" baseline="0" dirty="0"/>
              <a:t>The Pearson Vue proctored Certification Exam is not going to organize the questions for you like we are today!!!</a:t>
            </a:r>
          </a:p>
          <a:p>
            <a:endParaRPr lang="en-US" baseline="0" dirty="0"/>
          </a:p>
          <a:p>
            <a:r>
              <a:rPr lang="en-US" baseline="0" dirty="0"/>
              <a:t>(randomized multiple-choice questions)</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26</a:t>
            </a:fld>
            <a:endParaRPr lang="en-US" dirty="0"/>
          </a:p>
        </p:txBody>
      </p:sp>
    </p:spTree>
    <p:extLst>
      <p:ext uri="{BB962C8B-B14F-4D97-AF65-F5344CB8AC3E}">
        <p14:creationId xmlns:p14="http://schemas.microsoft.com/office/powerpoint/2010/main" val="21457105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Use partial view</a:t>
            </a:r>
          </a:p>
          <a:p>
            <a:pPr marL="0" indent="0">
              <a:buNone/>
            </a:pPr>
            <a:endParaRPr lang="en-US" dirty="0"/>
          </a:p>
          <a:p>
            <a:pPr marL="0" indent="0">
              <a:buNone/>
            </a:pPr>
            <a:r>
              <a:rPr lang="en-US" dirty="0"/>
              <a:t>Who has to be certified? Select all – </a:t>
            </a:r>
            <a:r>
              <a:rPr lang="en-US" i="1" dirty="0"/>
              <a:t>all correct</a:t>
            </a:r>
          </a:p>
          <a:p>
            <a:pPr marL="514350" indent="-514350">
              <a:buFont typeface="+mj-lt"/>
              <a:buAutoNum type="alphaLcPeriod"/>
            </a:pPr>
            <a:endParaRPr lang="en-US" dirty="0"/>
          </a:p>
          <a:p>
            <a:pPr marL="514350" indent="-514350">
              <a:buFont typeface="+mj-lt"/>
              <a:buAutoNum type="alphaLcPeriod"/>
            </a:pPr>
            <a:r>
              <a:rPr lang="en-US" dirty="0"/>
              <a:t>Program authority staff </a:t>
            </a:r>
          </a:p>
          <a:p>
            <a:pPr marL="514350" indent="-514350">
              <a:buFont typeface="+mj-lt"/>
              <a:buAutoNum type="alphaLcPeriod"/>
            </a:pPr>
            <a:r>
              <a:rPr lang="en-US" dirty="0"/>
              <a:t>Those contracted by authorities to perform SWM roles </a:t>
            </a:r>
          </a:p>
          <a:p>
            <a:pPr marL="514350" indent="-514350">
              <a:buFont typeface="+mj-lt"/>
              <a:buAutoNum type="alphaLcPeriod"/>
            </a:pPr>
            <a:r>
              <a:rPr lang="en-US" dirty="0"/>
              <a:t>Standards and Specs. Staff</a:t>
            </a:r>
          </a:p>
        </p:txBody>
      </p:sp>
      <p:sp>
        <p:nvSpPr>
          <p:cNvPr id="4" name="Slide Number Placeholder 3"/>
          <p:cNvSpPr>
            <a:spLocks noGrp="1"/>
          </p:cNvSpPr>
          <p:nvPr>
            <p:ph type="sldNum" sz="quarter" idx="10"/>
          </p:nvPr>
        </p:nvSpPr>
        <p:spPr/>
        <p:txBody>
          <a:bodyPr/>
          <a:lstStyle/>
          <a:p>
            <a:fld id="{73D156C4-6E54-4A80-A106-BAD0FF9F80D7}" type="slidenum">
              <a:rPr lang="en-US" smtClean="0"/>
              <a:pPr/>
              <a:t>27</a:t>
            </a:fld>
            <a:endParaRPr lang="en-US"/>
          </a:p>
        </p:txBody>
      </p:sp>
    </p:spTree>
    <p:extLst>
      <p:ext uri="{BB962C8B-B14F-4D97-AF65-F5344CB8AC3E}">
        <p14:creationId xmlns:p14="http://schemas.microsoft.com/office/powerpoint/2010/main" val="33116571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i="0" kern="1200" dirty="0">
                <a:solidFill>
                  <a:schemeClr val="tx1"/>
                </a:solidFill>
                <a:effectLst/>
                <a:latin typeface="+mn-lt"/>
                <a:ea typeface="+mn-ea"/>
                <a:cs typeface="+mn-cs"/>
              </a:rPr>
              <a:t>Use partial screen view to respond to </a:t>
            </a:r>
            <a:r>
              <a:rPr lang="en-US" sz="1800" b="1" i="0" kern="1200" dirty="0" err="1">
                <a:solidFill>
                  <a:schemeClr val="tx1"/>
                </a:solidFill>
                <a:effectLst/>
                <a:latin typeface="+mn-lt"/>
                <a:ea typeface="+mn-ea"/>
                <a:cs typeface="+mn-cs"/>
              </a:rPr>
              <a:t>QuickPoll</a:t>
            </a:r>
            <a:r>
              <a:rPr lang="en-US" sz="1800" b="1" i="0" kern="1200" dirty="0">
                <a:solidFill>
                  <a:schemeClr val="tx1"/>
                </a:solidFill>
                <a:effectLst/>
                <a:latin typeface="+mn-lt"/>
                <a:ea typeface="+mn-ea"/>
                <a:cs typeface="+mn-cs"/>
              </a:rPr>
              <a:t> questions.</a:t>
            </a:r>
            <a:endParaRPr lang="en-US" sz="1800" b="1"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600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i="0" kern="1200" dirty="0">
                <a:solidFill>
                  <a:schemeClr val="tx1"/>
                </a:solidFill>
                <a:effectLst/>
                <a:latin typeface="+mn-lt"/>
                <a:ea typeface="+mn-ea"/>
                <a:cs typeface="+mn-cs"/>
              </a:rPr>
              <a:t>Ask participants to type in what page they found the answer</a:t>
            </a:r>
          </a:p>
        </p:txBody>
      </p:sp>
      <p:sp>
        <p:nvSpPr>
          <p:cNvPr id="4" name="Slide Number Placeholder 3"/>
          <p:cNvSpPr>
            <a:spLocks noGrp="1"/>
          </p:cNvSpPr>
          <p:nvPr>
            <p:ph type="sldNum" sz="quarter" idx="10"/>
          </p:nvPr>
        </p:nvSpPr>
        <p:spPr/>
        <p:txBody>
          <a:bodyPr/>
          <a:lstStyle/>
          <a:p>
            <a:fld id="{7745E7B5-3A02-4172-A3DA-5C8583539239}"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8279376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(Pause for Q&amp;A</a:t>
            </a:r>
            <a:r>
              <a:rPr lang="en-US" baseline="0" dirty="0"/>
              <a:t> session)</a:t>
            </a:r>
          </a:p>
          <a:p>
            <a:endParaRPr lang="en-US" baseline="0" dirty="0"/>
          </a:p>
          <a:p>
            <a:r>
              <a:rPr lang="en-US" baseline="0" dirty="0"/>
              <a:t>Does anyone have questions about:</a:t>
            </a:r>
          </a:p>
          <a:p>
            <a:endParaRPr lang="en-US" baseline="0" dirty="0"/>
          </a:p>
          <a:p>
            <a:pPr marL="171450" indent="-171450">
              <a:buFontTx/>
              <a:buChar char="-"/>
            </a:pPr>
            <a:r>
              <a:rPr lang="en-US" baseline="0" dirty="0"/>
              <a:t>Program overview;</a:t>
            </a:r>
          </a:p>
          <a:p>
            <a:pPr marL="171450" indent="-171450">
              <a:buFontTx/>
              <a:buChar char="-"/>
            </a:pPr>
            <a:r>
              <a:rPr lang="en-US" baseline="0" dirty="0"/>
              <a:t>Exam, certification, recertification (1b)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your questions into the question box and the moderator will read them.</a:t>
            </a:r>
            <a:endParaRPr lang="en-US" dirty="0"/>
          </a:p>
        </p:txBody>
      </p:sp>
      <p:sp>
        <p:nvSpPr>
          <p:cNvPr id="4" name="Slide Number Placeholder 3"/>
          <p:cNvSpPr>
            <a:spLocks noGrp="1"/>
          </p:cNvSpPr>
          <p:nvPr>
            <p:ph type="sldNum" sz="quarter" idx="10"/>
          </p:nvPr>
        </p:nvSpPr>
        <p:spPr/>
        <p:txBody>
          <a:bodyPr/>
          <a:lstStyle/>
          <a:p>
            <a:fld id="{73D156C4-6E54-4A80-A106-BAD0FF9F80D7}" type="slidenum">
              <a:rPr lang="en-US" smtClean="0"/>
              <a:pPr/>
              <a:t>29</a:t>
            </a:fld>
            <a:endParaRPr lang="en-US"/>
          </a:p>
        </p:txBody>
      </p:sp>
    </p:spTree>
    <p:extLst>
      <p:ext uri="{BB962C8B-B14F-4D97-AF65-F5344CB8AC3E}">
        <p14:creationId xmlns:p14="http://schemas.microsoft.com/office/powerpoint/2010/main" val="1475925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a:t>
            </a:r>
            <a:r>
              <a:rPr lang="en-US" baseline="0" dirty="0"/>
              <a:t> participants to share the answers</a:t>
            </a:r>
            <a:endParaRPr lang="en-US" dirty="0"/>
          </a:p>
          <a:p>
            <a:pPr>
              <a:spcAft>
                <a:spcPts val="634"/>
              </a:spcAft>
            </a:pPr>
            <a:endParaRPr lang="en-US" dirty="0"/>
          </a:p>
          <a:p>
            <a:pPr marL="237127" indent="-237127">
              <a:lnSpc>
                <a:spcPct val="150000"/>
              </a:lnSpc>
              <a:spcAft>
                <a:spcPts val="634"/>
              </a:spcAft>
              <a:buFont typeface="+mj-lt"/>
              <a:buAutoNum type="arabicPeriod"/>
            </a:pPr>
            <a:r>
              <a:rPr lang="en-US" dirty="0"/>
              <a:t>The goal of</a:t>
            </a:r>
            <a:r>
              <a:rPr lang="en-US" baseline="0" dirty="0"/>
              <a:t> the stormwater management program is to ensure the general health safety and welfare of the citizens of the Commonwealth as well as protect the </a:t>
            </a:r>
            <a:r>
              <a:rPr lang="en-US" b="1" u="sng" baseline="0" dirty="0"/>
              <a:t>quality</a:t>
            </a:r>
            <a:r>
              <a:rPr lang="en-US" baseline="0" dirty="0"/>
              <a:t> and </a:t>
            </a:r>
            <a:r>
              <a:rPr lang="en-US" b="1" u="sng" baseline="0" dirty="0"/>
              <a:t>quantity</a:t>
            </a:r>
            <a:r>
              <a:rPr lang="en-US" baseline="0" dirty="0"/>
              <a:t> of state waters from the potential harm of unmanaged stormwater.</a:t>
            </a:r>
          </a:p>
          <a:p>
            <a:pPr marL="237127" indent="-237127">
              <a:lnSpc>
                <a:spcPct val="150000"/>
              </a:lnSpc>
              <a:spcAft>
                <a:spcPts val="634"/>
              </a:spcAft>
              <a:buFont typeface="+mj-lt"/>
              <a:buAutoNum type="arabicPeriod"/>
            </a:pPr>
            <a:endParaRPr lang="en-US" baseline="0" dirty="0"/>
          </a:p>
          <a:p>
            <a:pPr marL="237127" indent="-237127">
              <a:lnSpc>
                <a:spcPct val="150000"/>
              </a:lnSpc>
              <a:spcAft>
                <a:spcPts val="634"/>
              </a:spcAft>
              <a:buFont typeface="+mj-lt"/>
              <a:buAutoNum type="arabicPeriod"/>
            </a:pPr>
            <a:r>
              <a:rPr lang="en-US" baseline="0" dirty="0"/>
              <a:t>The following individuals must be certified:</a:t>
            </a:r>
          </a:p>
          <a:p>
            <a:pPr marL="711380" lvl="1" indent="-237127">
              <a:lnSpc>
                <a:spcPct val="150000"/>
              </a:lnSpc>
              <a:spcAft>
                <a:spcPts val="634"/>
              </a:spcAft>
              <a:buFont typeface="Arial" panose="020B0604020202020204" pitchFamily="34" charset="0"/>
              <a:buChar char="•"/>
            </a:pPr>
            <a:r>
              <a:rPr lang="en-US" baseline="0" dirty="0"/>
              <a:t>Staff of a stormwater management program</a:t>
            </a:r>
          </a:p>
          <a:p>
            <a:pPr marL="711380" lvl="1" indent="-237127">
              <a:lnSpc>
                <a:spcPct val="150000"/>
              </a:lnSpc>
              <a:spcAft>
                <a:spcPts val="634"/>
              </a:spcAft>
              <a:buFont typeface="Arial" panose="020B0604020202020204" pitchFamily="34" charset="0"/>
              <a:buChar char="•"/>
            </a:pPr>
            <a:r>
              <a:rPr lang="en-US" baseline="0" dirty="0"/>
              <a:t>Anyone who is contracted by a VSMP authority to perform any or all of the functions of that authority</a:t>
            </a:r>
          </a:p>
          <a:p>
            <a:pPr marL="711380" lvl="1" indent="-237127">
              <a:lnSpc>
                <a:spcPct val="150000"/>
              </a:lnSpc>
              <a:spcAft>
                <a:spcPts val="634"/>
              </a:spcAft>
              <a:buFont typeface="Arial" panose="020B0604020202020204" pitchFamily="34" charset="0"/>
              <a:buChar char="•"/>
            </a:pPr>
            <a:r>
              <a:rPr lang="en-US" baseline="0" dirty="0"/>
              <a:t>Standard and specification holders</a:t>
            </a:r>
          </a:p>
          <a:p>
            <a:pPr marL="474254" lvl="1">
              <a:lnSpc>
                <a:spcPct val="150000"/>
              </a:lnSpc>
              <a:spcAft>
                <a:spcPts val="634"/>
              </a:spcAft>
            </a:pPr>
            <a:endParaRPr lang="en-US" baseline="0" dirty="0"/>
          </a:p>
          <a:p>
            <a:pPr marL="237127" indent="-237127">
              <a:lnSpc>
                <a:spcPct val="150000"/>
              </a:lnSpc>
              <a:spcAft>
                <a:spcPts val="634"/>
              </a:spcAft>
              <a:buFont typeface="+mj-lt"/>
              <a:buAutoNum type="arabicPeriod"/>
            </a:pPr>
            <a:r>
              <a:rPr lang="en-US" dirty="0"/>
              <a:t>Exam</a:t>
            </a:r>
            <a:r>
              <a:rPr lang="en-US" baseline="0" dirty="0"/>
              <a:t> candidates must either complete the DEQ training courses or complete the DEQ 800 Hour Work Experience Form</a:t>
            </a:r>
          </a:p>
          <a:p>
            <a:pPr marL="237127" indent="-237127">
              <a:lnSpc>
                <a:spcPct val="150000"/>
              </a:lnSpc>
              <a:spcAft>
                <a:spcPts val="634"/>
              </a:spcAft>
              <a:buFont typeface="+mj-lt"/>
              <a:buAutoNum type="arabicPeriod"/>
            </a:pPr>
            <a:endParaRPr lang="en-US" baseline="0" dirty="0"/>
          </a:p>
          <a:p>
            <a:pPr marL="237127" indent="-237127">
              <a:lnSpc>
                <a:spcPct val="150000"/>
              </a:lnSpc>
              <a:spcAft>
                <a:spcPts val="634"/>
              </a:spcAft>
              <a:buFont typeface="+mj-lt"/>
              <a:buAutoNum type="arabicPeriod"/>
            </a:pPr>
            <a:r>
              <a:rPr lang="en-US" baseline="0" dirty="0"/>
              <a:t>There are three options for maintaining certification. All must be done before the certificate expires (3 years):</a:t>
            </a:r>
          </a:p>
          <a:p>
            <a:pPr marL="711380" lvl="1" indent="-237127">
              <a:lnSpc>
                <a:spcPct val="150000"/>
              </a:lnSpc>
              <a:spcAft>
                <a:spcPts val="634"/>
              </a:spcAft>
              <a:buFont typeface="Arial" panose="020B0604020202020204" pitchFamily="34" charset="0"/>
              <a:buChar char="•"/>
            </a:pPr>
            <a:r>
              <a:rPr lang="en-US" dirty="0"/>
              <a:t>Re-take the exam</a:t>
            </a:r>
          </a:p>
          <a:p>
            <a:pPr marL="711380" lvl="1" indent="-237127">
              <a:lnSpc>
                <a:spcPct val="150000"/>
              </a:lnSpc>
              <a:spcAft>
                <a:spcPts val="634"/>
              </a:spcAft>
              <a:buFont typeface="Arial" panose="020B0604020202020204" pitchFamily="34" charset="0"/>
              <a:buChar char="•"/>
            </a:pPr>
            <a:r>
              <a:rPr lang="en-US" dirty="0"/>
              <a:t>Complete contact hours</a:t>
            </a:r>
          </a:p>
          <a:p>
            <a:pPr marL="711380" lvl="1" indent="-237127">
              <a:lnSpc>
                <a:spcPct val="150000"/>
              </a:lnSpc>
              <a:spcAft>
                <a:spcPts val="634"/>
              </a:spcAft>
              <a:buFont typeface="Arial" panose="020B0604020202020204" pitchFamily="34" charset="0"/>
              <a:buChar char="•"/>
            </a:pPr>
            <a:r>
              <a:rPr lang="en-US" dirty="0"/>
              <a:t>Maintain professional</a:t>
            </a:r>
            <a:r>
              <a:rPr lang="en-US" baseline="0" dirty="0"/>
              <a:t> license</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30</a:t>
            </a:fld>
            <a:endParaRPr lang="en-US"/>
          </a:p>
        </p:txBody>
      </p:sp>
    </p:spTree>
    <p:extLst>
      <p:ext uri="{BB962C8B-B14F-4D97-AF65-F5344CB8AC3E}">
        <p14:creationId xmlns:p14="http://schemas.microsoft.com/office/powerpoint/2010/main" val="3236527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through green boxes of instructions.</a:t>
            </a:r>
          </a:p>
          <a:p>
            <a:r>
              <a:rPr lang="en-US" dirty="0"/>
              <a:t>Warn about </a:t>
            </a:r>
            <a:r>
              <a:rPr lang="en-US"/>
              <a:t>sound issues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45E7B5-3A02-4172-A3DA-5C85835392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45501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514350">
              <a:buFont typeface="+mj-lt"/>
              <a:buAutoNum type="arabicPeriod"/>
            </a:pPr>
            <a:r>
              <a:rPr lang="en-US" dirty="0"/>
              <a:t>Communicate through the written question box to the moderator. </a:t>
            </a:r>
          </a:p>
          <a:p>
            <a:pPr marL="971550" lvl="1" indent="-514350">
              <a:buFont typeface="+mj-lt"/>
              <a:buAutoNum type="arabicPeriod"/>
            </a:pPr>
            <a:r>
              <a:rPr lang="en-US" dirty="0"/>
              <a:t>Click on the raised </a:t>
            </a:r>
            <a:r>
              <a:rPr lang="en-US" dirty="0" err="1"/>
              <a:t>handto</a:t>
            </a:r>
            <a:r>
              <a:rPr lang="en-US" dirty="0"/>
              <a:t> respond to some opinion questions.</a:t>
            </a:r>
          </a:p>
          <a:p>
            <a:pPr marL="971550" lvl="1" indent="-514350">
              <a:buFont typeface="+mj-lt"/>
              <a:buAutoNum type="arabicPeriod"/>
            </a:pPr>
            <a:r>
              <a:rPr lang="en-US" dirty="0"/>
              <a:t>Participants are in Listen Only Mode. No chat except for  trainers to share info with you.</a:t>
            </a:r>
          </a:p>
          <a:p>
            <a:pPr marL="971550" lvl="1" indent="-514350">
              <a:buFont typeface="+mj-lt"/>
              <a:buAutoNum type="arabicPeriod"/>
            </a:pPr>
            <a:endParaRPr lang="en-US" dirty="0"/>
          </a:p>
          <a:p>
            <a:pPr marL="0" indent="0">
              <a:buNone/>
            </a:pPr>
            <a:endParaRPr lang="en-US" baseline="0" dirty="0"/>
          </a:p>
          <a:p>
            <a:pPr marL="0" indent="0">
              <a:buNone/>
            </a:pPr>
            <a:endParaRPr lang="en-US" baseline="0" dirty="0"/>
          </a:p>
          <a:p>
            <a:pPr marL="0" indent="0">
              <a:buNone/>
            </a:pPr>
            <a:r>
              <a:rPr lang="en-US" baseline="0" dirty="0"/>
              <a:t>Questions asked and answered that are pertinent to whole group will be pushed out for all to see. Individual questions not pertinent to whole group will be kept between moderator and participant.</a:t>
            </a:r>
          </a:p>
          <a:p>
            <a:pPr marL="228600" indent="-228600">
              <a:buAutoNum type="arabicPeriod"/>
            </a:pPr>
            <a:endParaRPr lang="en-US" baseline="0" dirty="0"/>
          </a:p>
          <a:p>
            <a:pPr marL="0" indent="0">
              <a:buNone/>
            </a:pPr>
            <a:r>
              <a:rPr lang="en-US" baseline="0" dirty="0"/>
              <a:t>Handouts/Materials section has some good info provided too, which we’ll reference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45E7B5-3A02-4172-A3DA-5C85835392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6225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E114C-7CB7-BA50-4D2B-BC3047DEE2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C5293E-9AA8-B7FD-860B-E9DE02B35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007918-377B-272E-E687-EF3EE9CAD516}"/>
              </a:ext>
            </a:extLst>
          </p:cNvPr>
          <p:cNvSpPr>
            <a:spLocks noGrp="1"/>
          </p:cNvSpPr>
          <p:nvPr>
            <p:ph type="body" idx="1"/>
          </p:nvPr>
        </p:nvSpPr>
        <p:spPr/>
        <p:txBody>
          <a:bodyPr/>
          <a:lstStyle/>
          <a:p>
            <a:pPr marL="971550" lvl="1" indent="-514350">
              <a:buFont typeface="+mj-lt"/>
              <a:buAutoNum type="arabicPeriod"/>
            </a:pPr>
            <a:r>
              <a:rPr lang="en-US" dirty="0"/>
              <a:t>Communicate through the written question box to the moderator. </a:t>
            </a:r>
          </a:p>
          <a:p>
            <a:pPr marL="971550" lvl="1" indent="-514350">
              <a:buFont typeface="+mj-lt"/>
              <a:buAutoNum type="arabicPeriod"/>
            </a:pPr>
            <a:r>
              <a:rPr lang="en-US" dirty="0"/>
              <a:t>Click on the raised </a:t>
            </a:r>
            <a:r>
              <a:rPr lang="en-US" dirty="0" err="1"/>
              <a:t>handto</a:t>
            </a:r>
            <a:r>
              <a:rPr lang="en-US" dirty="0"/>
              <a:t> respond to some opinion questions.</a:t>
            </a:r>
          </a:p>
          <a:p>
            <a:pPr marL="971550" lvl="1" indent="-514350">
              <a:buFont typeface="+mj-lt"/>
              <a:buAutoNum type="arabicPeriod"/>
            </a:pPr>
            <a:r>
              <a:rPr lang="en-US" dirty="0"/>
              <a:t>Participants are in Listen Only Mode. No chat except for  trainers to share info with you.</a:t>
            </a:r>
          </a:p>
          <a:p>
            <a:pPr marL="971550" lvl="1" indent="-514350">
              <a:buFont typeface="+mj-lt"/>
              <a:buAutoNum type="arabicPeriod"/>
            </a:pPr>
            <a:endParaRPr lang="en-US" dirty="0"/>
          </a:p>
          <a:p>
            <a:pPr marL="0" indent="0">
              <a:buNone/>
            </a:pPr>
            <a:endParaRPr lang="en-US" baseline="0" dirty="0"/>
          </a:p>
          <a:p>
            <a:pPr marL="0" indent="0">
              <a:buNone/>
            </a:pPr>
            <a:endParaRPr lang="en-US" baseline="0" dirty="0"/>
          </a:p>
          <a:p>
            <a:pPr marL="0" indent="0">
              <a:buNone/>
            </a:pPr>
            <a:r>
              <a:rPr lang="en-US" baseline="0" dirty="0"/>
              <a:t>Questions asked and answered that are pertinent to whole group will be pushed out for all to see. Individual questions not pertinent to whole group will be kept between moderator and participant.</a:t>
            </a:r>
          </a:p>
          <a:p>
            <a:pPr marL="228600" indent="-228600">
              <a:buAutoNum type="arabicPeriod"/>
            </a:pPr>
            <a:endParaRPr lang="en-US" baseline="0" dirty="0"/>
          </a:p>
          <a:p>
            <a:pPr marL="0" indent="0">
              <a:buNone/>
            </a:pPr>
            <a:r>
              <a:rPr lang="en-US" baseline="0" dirty="0"/>
              <a:t>Handouts/Materials section has some good info provided too, which we’ll reference</a:t>
            </a:r>
            <a:endParaRPr lang="en-US" dirty="0"/>
          </a:p>
        </p:txBody>
      </p:sp>
      <p:sp>
        <p:nvSpPr>
          <p:cNvPr id="4" name="Slide Number Placeholder 3">
            <a:extLst>
              <a:ext uri="{FF2B5EF4-FFF2-40B4-BE49-F238E27FC236}">
                <a16:creationId xmlns:a16="http://schemas.microsoft.com/office/drawing/2014/main" id="{C1724048-F9A2-8A87-F241-1840FD94F8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45E7B5-3A02-4172-A3DA-5C85835392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4907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i="1" dirty="0"/>
              <a:t>Who has a printed copy of the SWM Program Admin Participant Guide, right now, in front of you? Check the cover to be sure, that it matches this one </a:t>
            </a:r>
            <a:r>
              <a:rPr lang="en-US" b="1" dirty="0"/>
              <a:t>(raise hands)</a:t>
            </a:r>
            <a:endParaRPr lang="en-US" dirty="0"/>
          </a:p>
          <a:p>
            <a:pPr>
              <a:defRPr/>
            </a:pPr>
            <a:endParaRPr lang="en-US" dirty="0"/>
          </a:p>
          <a:p>
            <a:pPr marL="0" marR="0" lvl="0" indent="0" algn="l" defTabSz="914400">
              <a:lnSpc>
                <a:spcPct val="100000"/>
              </a:lnSpc>
              <a:spcBef>
                <a:spcPts val="0"/>
              </a:spcBef>
              <a:spcAft>
                <a:spcPts val="0"/>
              </a:spcAft>
              <a:buClrTx/>
              <a:buSzTx/>
              <a:buFontTx/>
              <a:buNone/>
              <a:tabLst/>
              <a:defRPr/>
            </a:pPr>
            <a:r>
              <a:rPr lang="en-US" dirty="0"/>
              <a:t>The</a:t>
            </a:r>
            <a:r>
              <a:rPr lang="en-US" baseline="0" dirty="0"/>
              <a:t> Law and Regs are a separate purchase from the PG</a:t>
            </a:r>
            <a:endParaRPr lang="en-US" baseline="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PowerPoint</a:t>
            </a:r>
            <a:r>
              <a:rPr lang="en-US" baseline="0" dirty="0"/>
              <a:t> presentations are also available on the DEQ Training Materials webpage, but we will not be recording today’s webinar.</a:t>
            </a:r>
          </a:p>
          <a:p>
            <a:endParaRPr lang="en-US" baseline="0" dirty="0">
              <a:cs typeface="Calibri"/>
            </a:endParaRPr>
          </a:p>
          <a:p>
            <a:r>
              <a:rPr lang="en-US" dirty="0">
                <a:cs typeface="Calibri"/>
              </a:rPr>
              <a:t>PG is the digestible version of the SWM Law &amp; Regs.</a:t>
            </a:r>
          </a:p>
        </p:txBody>
      </p:sp>
      <p:sp>
        <p:nvSpPr>
          <p:cNvPr id="4" name="Slide Number Placeholder 3"/>
          <p:cNvSpPr>
            <a:spLocks noGrp="1"/>
          </p:cNvSpPr>
          <p:nvPr>
            <p:ph type="sldNum" sz="quarter" idx="10"/>
          </p:nvPr>
        </p:nvSpPr>
        <p:spPr/>
        <p:txBody>
          <a:bodyPr/>
          <a:lstStyle/>
          <a:p>
            <a:fld id="{7745E7B5-3A02-4172-A3DA-5C8583539239}" type="slidenum">
              <a:rPr lang="en-US" smtClean="0"/>
              <a:t>6</a:t>
            </a:fld>
            <a:endParaRPr lang="en-US"/>
          </a:p>
        </p:txBody>
      </p:sp>
    </p:spTree>
    <p:extLst>
      <p:ext uri="{BB962C8B-B14F-4D97-AF65-F5344CB8AC3E}">
        <p14:creationId xmlns:p14="http://schemas.microsoft.com/office/powerpoint/2010/main" val="3019942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accessible on the DEQ SW page.</a:t>
            </a:r>
          </a:p>
        </p:txBody>
      </p:sp>
      <p:sp>
        <p:nvSpPr>
          <p:cNvPr id="4" name="Slide Number Placeholder 3"/>
          <p:cNvSpPr>
            <a:spLocks noGrp="1"/>
          </p:cNvSpPr>
          <p:nvPr>
            <p:ph type="sldNum" sz="quarter" idx="5"/>
          </p:nvPr>
        </p:nvSpPr>
        <p:spPr/>
        <p:txBody>
          <a:bodyPr/>
          <a:lstStyle/>
          <a:p>
            <a:fld id="{73D156C4-6E54-4A80-A106-BAD0FF9F80D7}" type="slidenum">
              <a:rPr lang="en-US" smtClean="0"/>
              <a:pPr/>
              <a:t>7</a:t>
            </a:fld>
            <a:endParaRPr lang="en-US"/>
          </a:p>
        </p:txBody>
      </p:sp>
    </p:spTree>
    <p:extLst>
      <p:ext uri="{BB962C8B-B14F-4D97-AF65-F5344CB8AC3E}">
        <p14:creationId xmlns:p14="http://schemas.microsoft.com/office/powerpoint/2010/main" val="4023341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aseline="0"/>
              <a:t>Please </a:t>
            </a:r>
            <a:r>
              <a:rPr lang="en-US" baseline="0" dirty="0"/>
              <a:t>look at this to get a better idea of Pearson Vue and exam expectations</a:t>
            </a:r>
            <a:r>
              <a:rPr lang="en-US" dirty="0"/>
              <a:t> </a:t>
            </a:r>
            <a:endParaRPr lang="en-US" dirty="0">
              <a:cs typeface="Calibri"/>
            </a:endParaRPr>
          </a:p>
          <a:p>
            <a:pPr>
              <a:defRPr/>
            </a:pPr>
            <a:endParaRPr lang="en-US" dirty="0"/>
          </a:p>
          <a:p>
            <a:pPr>
              <a:defRPr/>
            </a:pPr>
            <a:r>
              <a:rPr lang="en-US" b="1" dirty="0"/>
              <a:t>EXPAND ON TOPICS LISTED ON SLIDE!</a:t>
            </a:r>
            <a:endParaRPr lang="en-US" dirty="0"/>
          </a:p>
          <a:p>
            <a:pPr>
              <a:defRPr/>
            </a:pPr>
            <a:endParaRPr lang="en-US" dirty="0"/>
          </a:p>
          <a:p>
            <a:pPr>
              <a:defRPr/>
            </a:pPr>
            <a:r>
              <a:rPr lang="en-US" b="1" dirty="0"/>
              <a:t>Has anyone in class taken a Pearson Vue exam before?</a:t>
            </a:r>
            <a:endParaRPr lang="en-US" dirty="0"/>
          </a:p>
          <a:p>
            <a:pPr marL="171450" indent="-171450">
              <a:buFont typeface="Calibri"/>
              <a:buChar char="-"/>
              <a:defRPr/>
            </a:pPr>
            <a:r>
              <a:rPr lang="en-US" baseline="0" dirty="0"/>
              <a:t>Content Outline on pages 8-9 in CIB</a:t>
            </a:r>
            <a:endParaRPr lang="en-US" baseline="0" dirty="0">
              <a:cs typeface="Calibri"/>
            </a:endParaRPr>
          </a:p>
          <a:p>
            <a:pPr marL="171450" indent="-171450">
              <a:buFont typeface="Calibri"/>
              <a:buChar char="-"/>
              <a:defRPr/>
            </a:pPr>
            <a:r>
              <a:rPr lang="en-US" dirty="0"/>
              <a:t>Web</a:t>
            </a:r>
            <a:r>
              <a:rPr lang="en-US" baseline="0" dirty="0"/>
              <a:t> address is on page 13 in PG</a:t>
            </a:r>
            <a:endParaRPr lang="en-US" baseline="0" dirty="0">
              <a:cs typeface="Calibri"/>
            </a:endParaRPr>
          </a:p>
          <a:p>
            <a:pPr>
              <a:defRPr/>
            </a:pPr>
            <a:endParaRPr lang="en-US" dirty="0">
              <a:cs typeface="Calibri"/>
            </a:endParaRPr>
          </a:p>
          <a:p>
            <a:pPr>
              <a:lnSpc>
                <a:spcPct val="110000"/>
              </a:lnSpc>
              <a:defRPr/>
            </a:pPr>
            <a:r>
              <a:rPr lang="en-US" b="1" dirty="0"/>
              <a:t>ADA and ESL Accommodations: </a:t>
            </a:r>
            <a:r>
              <a:rPr lang="en-US" dirty="0"/>
              <a:t>PAGE 14 in PG</a:t>
            </a:r>
          </a:p>
          <a:p>
            <a:pPr>
              <a:lnSpc>
                <a:spcPct val="110000"/>
              </a:lnSpc>
              <a:defRPr/>
            </a:pPr>
            <a:endParaRPr lang="en-US" dirty="0"/>
          </a:p>
          <a:p>
            <a:pPr>
              <a:lnSpc>
                <a:spcPct val="110000"/>
              </a:lnSpc>
              <a:defRPr/>
            </a:pPr>
            <a:r>
              <a:rPr lang="en-US" b="1" dirty="0"/>
              <a:t>Americans with Disabilities Act </a:t>
            </a:r>
            <a:endParaRPr lang="en-US" dirty="0"/>
          </a:p>
          <a:p>
            <a:pPr>
              <a:lnSpc>
                <a:spcPct val="110000"/>
              </a:lnSpc>
              <a:defRPr/>
            </a:pPr>
            <a:r>
              <a:rPr lang="en-US" dirty="0"/>
              <a:t>Pearson VUE complies with the provisions of the Americans with Disabilities Act (ADA) as amended. Please refer to the ADA section of the CIB for full details. Pearson VUE provides reasonable and appropriate accommodations to individuals with documented disabilities who demonstrate a need for accommodations. </a:t>
            </a:r>
          </a:p>
          <a:p>
            <a:pPr>
              <a:lnSpc>
                <a:spcPct val="110000"/>
              </a:lnSpc>
              <a:defRPr/>
            </a:pPr>
            <a:endParaRPr lang="en-US" dirty="0"/>
          </a:p>
          <a:p>
            <a:pPr>
              <a:lnSpc>
                <a:spcPct val="110000"/>
              </a:lnSpc>
              <a:defRPr/>
            </a:pPr>
            <a:r>
              <a:rPr lang="en-US" b="1" dirty="0"/>
              <a:t>English as a Second Language </a:t>
            </a:r>
            <a:endParaRPr lang="en-US" dirty="0"/>
          </a:p>
          <a:p>
            <a:pPr>
              <a:lnSpc>
                <a:spcPct val="110000"/>
              </a:lnSpc>
              <a:defRPr/>
            </a:pPr>
            <a:r>
              <a:rPr lang="en-US" dirty="0"/>
              <a:t>Candidates for whom English is a second language may request additional time for the examination by sending the English as a Second Language (ESL) Request Form (found at the back of the CIB) to Pearson VUE. Candidates MUST include a letter from his/her English instructor or sponsoring company (on official letterhead if from a company) stating that English is not the candidate’s primary language. Please refer to the ESL section of the CIB for full details. Please wait to make any exam reservations until after hearing back from Pearson VUE about the accommodations’ approval to ensure the appropriate accommodation will be available at the testing center. Examination result</a:t>
            </a:r>
            <a:endParaRPr lang="en-US" dirty="0">
              <a:cs typeface="Calibri"/>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8</a:t>
            </a:fld>
            <a:endParaRPr lang="en-US"/>
          </a:p>
        </p:txBody>
      </p:sp>
    </p:spTree>
    <p:extLst>
      <p:ext uri="{BB962C8B-B14F-4D97-AF65-F5344CB8AC3E}">
        <p14:creationId xmlns:p14="http://schemas.microsoft.com/office/powerpoint/2010/main" val="3285344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exam is open book AND timed. </a:t>
            </a:r>
          </a:p>
          <a:p>
            <a:endParaRPr lang="en-US" dirty="0"/>
          </a:p>
          <a:p>
            <a:r>
              <a:rPr lang="en-US" dirty="0"/>
              <a:t>As such, it is important to have the correct materials and have them well prepared to minimize the time needed to look for answers you do not immediately know. </a:t>
            </a:r>
          </a:p>
          <a:p>
            <a:endParaRPr lang="en-US" dirty="0">
              <a:cs typeface="Calibri"/>
            </a:endParaRPr>
          </a:p>
        </p:txBody>
      </p:sp>
      <p:sp>
        <p:nvSpPr>
          <p:cNvPr id="4" name="Slide Number Placeholder 3"/>
          <p:cNvSpPr>
            <a:spLocks noGrp="1"/>
          </p:cNvSpPr>
          <p:nvPr>
            <p:ph type="sldNum" sz="quarter" idx="5"/>
          </p:nvPr>
        </p:nvSpPr>
        <p:spPr/>
        <p:txBody>
          <a:bodyPr/>
          <a:lstStyle/>
          <a:p>
            <a:fld id="{7745E7B5-3A02-4172-A3DA-5C8583539239}" type="slidenum">
              <a:rPr lang="en-US" smtClean="0"/>
              <a:t>9</a:t>
            </a:fld>
            <a:endParaRPr lang="en-US"/>
          </a:p>
        </p:txBody>
      </p:sp>
    </p:spTree>
    <p:extLst>
      <p:ext uri="{BB962C8B-B14F-4D97-AF65-F5344CB8AC3E}">
        <p14:creationId xmlns:p14="http://schemas.microsoft.com/office/powerpoint/2010/main" val="15418394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6.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2"/>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3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pic>
        <p:nvPicPr>
          <p:cNvPr id="5"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558101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custDataLst>
      <p:tags r:id="rId1"/>
    </p:custDataLst>
    <p:extLst>
      <p:ext uri="{BB962C8B-B14F-4D97-AF65-F5344CB8AC3E}">
        <p14:creationId xmlns:p14="http://schemas.microsoft.com/office/powerpoint/2010/main" val="32643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189951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2"/>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3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pic>
        <p:nvPicPr>
          <p:cNvPr id="5" name="DEQ logo" descr="DEQ logo" title="DEQ logo"/>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930019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2520657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3200"/>
            </a:lvl1pPr>
            <a:lvl2pPr marL="342900" indent="0">
              <a:buClr>
                <a:schemeClr val="accent1"/>
              </a:buClr>
              <a:buNone/>
              <a:defRPr sz="2800"/>
            </a:lvl2pPr>
            <a:lvl3pPr marL="685800" indent="0">
              <a:buClr>
                <a:schemeClr val="accent1"/>
              </a:buClr>
              <a:buNone/>
              <a:defRPr sz="2400"/>
            </a:lvl3pPr>
            <a:lvl4pPr marL="1028700" indent="0">
              <a:buClr>
                <a:schemeClr val="accent1"/>
              </a:buClr>
              <a:buNone/>
              <a:defRPr sz="2000"/>
            </a:lvl4pPr>
            <a:lvl5pPr marL="1371600" indent="0">
              <a:buClr>
                <a:schemeClr val="accent1"/>
              </a:buClr>
              <a:buNone/>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4211650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514350" indent="-514350">
              <a:spcBef>
                <a:spcPts val="1200"/>
              </a:spcBef>
              <a:buClr>
                <a:schemeClr val="accent1"/>
              </a:buClr>
              <a:buFont typeface="+mj-lt"/>
              <a:buAutoNum type="arabicPeriod"/>
              <a:defRPr sz="3200"/>
            </a:lvl1pPr>
            <a:lvl2pPr marL="857250" indent="-514350">
              <a:spcBef>
                <a:spcPts val="1200"/>
              </a:spcBef>
              <a:buClr>
                <a:schemeClr val="accent1"/>
              </a:buClr>
              <a:buFont typeface="+mj-lt"/>
              <a:buAutoNum type="alphaLcPeriod"/>
              <a:defRPr sz="2800"/>
            </a:lvl2pPr>
            <a:lvl3pPr marL="1143000" indent="-457200">
              <a:buClr>
                <a:schemeClr val="accent1"/>
              </a:buClr>
              <a:buFont typeface="+mj-lt"/>
              <a:buAutoNum type="arabicPeriod"/>
              <a:defRPr sz="2400"/>
            </a:lvl3pPr>
            <a:lvl4pPr marL="1485900" indent="-457200">
              <a:buClr>
                <a:schemeClr val="accent1"/>
              </a:buClr>
              <a:buFont typeface="+mj-lt"/>
              <a:buAutoNum type="arabicPeriod"/>
              <a:defRPr sz="2000"/>
            </a:lvl4pPr>
            <a:lvl5pPr marL="1828800" indent="-457200">
              <a:buClr>
                <a:schemeClr val="accent1"/>
              </a:buClr>
              <a:buFont typeface="+mj-lt"/>
              <a:buAutoNum type="arabicPeriod"/>
              <a:defRPr sz="2000"/>
            </a:lvl5pPr>
          </a:lstStyle>
          <a:p>
            <a:pPr lvl="0"/>
            <a:r>
              <a:rPr lang="en-US"/>
              <a:t>Click to edit Master text styles</a:t>
            </a:r>
          </a:p>
          <a:p>
            <a:pPr lvl="1"/>
            <a:r>
              <a:rPr lang="en-US"/>
              <a:t>Second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4663445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Learning Objectives</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3200" b="1"/>
            </a:lvl1pPr>
            <a:lvl2pPr marL="685800" indent="-342900">
              <a:buClr>
                <a:schemeClr val="accent1"/>
              </a:buClr>
              <a:buFont typeface="Arial" panose="020B0604020202020204" pitchFamily="34" charset="0"/>
              <a:buChar char="•"/>
              <a:defRPr/>
            </a:lvl2pPr>
            <a:lvl3pPr marL="942975" indent="-257175">
              <a:buClr>
                <a:schemeClr val="accent1"/>
              </a:buClr>
              <a:buSzPct val="100000"/>
              <a:buFont typeface="Calibri" panose="020F0502020204030204" pitchFamily="34" charset="0"/>
              <a:buChar char="–"/>
              <a:defRPr/>
            </a:lvl3pPr>
            <a:lvl4pPr marL="1285875" indent="-257175">
              <a:buClr>
                <a:schemeClr val="accent1"/>
              </a:buClr>
              <a:buFont typeface="Arial" panose="020B0604020202020204" pitchFamily="34" charset="0"/>
              <a:buChar char="•"/>
              <a:defRPr/>
            </a:lvl4pPr>
            <a:lvl5pPr marL="1371600" indent="0">
              <a:buClr>
                <a:schemeClr val="accent1"/>
              </a:buClr>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5847436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4" name="Content Placeholder 3"/>
          <p:cNvSpPr>
            <a:spLocks noGrp="1"/>
          </p:cNvSpPr>
          <p:nvPr>
            <p:ph sz="half" idx="2"/>
          </p:nvPr>
        </p:nvSpPr>
        <p:spPr>
          <a:xfrm>
            <a:off x="4648200" y="1600202"/>
            <a:ext cx="4495800" cy="4525963"/>
          </a:xfr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457200" indent="-457200">
              <a:buFont typeface="Arial" panose="020B0604020202020204" pitchFamily="34" charset="0"/>
              <a:buChar char="•"/>
              <a:defRPr lang="en-US" smtClean="0">
                <a:solidFill>
                  <a:schemeClr val="bg1"/>
                </a:solidFill>
              </a:defRPr>
            </a:lvl1pPr>
            <a:lvl2pPr>
              <a:defRPr lang="en-US" sz="2400" smtClean="0">
                <a:solidFill>
                  <a:schemeClr val="bg1"/>
                </a:solidFill>
              </a:defRPr>
            </a:lvl2pPr>
            <a:lvl3pPr>
              <a:defRPr lang="en-US" sz="1350" smtClean="0">
                <a:solidFill>
                  <a:schemeClr val="lt1"/>
                </a:solidFill>
              </a:defRPr>
            </a:lvl3pPr>
            <a:lvl4pPr>
              <a:defRPr lang="en-US" sz="1350" smtClean="0">
                <a:solidFill>
                  <a:schemeClr val="lt1"/>
                </a:solidFill>
              </a:defRPr>
            </a:lvl4pPr>
            <a:lvl5pPr>
              <a:defRPr lang="en-US" sz="1350">
                <a:solidFill>
                  <a:schemeClr val="lt1"/>
                </a:solidFill>
              </a:defRPr>
            </a:lvl5pPr>
          </a:lstStyle>
          <a:p>
            <a:pPr marL="0" lvl="0"/>
            <a:r>
              <a:rPr lang="en-US"/>
              <a:t>Click to edit Master text styles</a:t>
            </a:r>
          </a:p>
          <a:p>
            <a:pPr marL="0" lvl="1"/>
            <a:r>
              <a:rPr lang="en-US"/>
              <a:t>Second level</a:t>
            </a:r>
          </a:p>
          <a:p>
            <a:pPr marL="0" lvl="2"/>
            <a:r>
              <a:rPr lang="en-US"/>
              <a:t>Third level</a:t>
            </a:r>
          </a:p>
          <a:p>
            <a:pPr marL="0" lvl="3"/>
            <a:r>
              <a:rPr lang="en-US"/>
              <a:t>Fourth level</a:t>
            </a:r>
          </a:p>
          <a:p>
            <a:pPr marL="0" lvl="4"/>
            <a:r>
              <a:rPr lang="en-US"/>
              <a:t>Fifth level</a:t>
            </a:r>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965327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8" name="DEQ logo" descr="DEQ logo" title="DEQ logo"/>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6772244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10" name="DEQ logo" descr="DEQ logo" title="DEQ logo"/>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371922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533113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8" name="DEQ logo" descr="DEQ logo" title="DEQ logo"/>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5511917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261405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Tree>
    <p:custDataLst>
      <p:tags r:id="rId1"/>
    </p:custDataLst>
    <p:extLst>
      <p:ext uri="{BB962C8B-B14F-4D97-AF65-F5344CB8AC3E}">
        <p14:creationId xmlns:p14="http://schemas.microsoft.com/office/powerpoint/2010/main" val="491033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Tree>
    <p:custDataLst>
      <p:tags r:id="rId1"/>
    </p:custDataLst>
    <p:extLst>
      <p:ext uri="{BB962C8B-B14F-4D97-AF65-F5344CB8AC3E}">
        <p14:creationId xmlns:p14="http://schemas.microsoft.com/office/powerpoint/2010/main" val="1408881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Tree>
    <p:custDataLst>
      <p:tags r:id="rId1"/>
    </p:custDataLst>
    <p:extLst>
      <p:ext uri="{BB962C8B-B14F-4D97-AF65-F5344CB8AC3E}">
        <p14:creationId xmlns:p14="http://schemas.microsoft.com/office/powerpoint/2010/main" val="1214168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3200"/>
            </a:lvl1pPr>
            <a:lvl2pPr marL="342900" indent="0">
              <a:buClr>
                <a:schemeClr val="accent1"/>
              </a:buClr>
              <a:buNone/>
              <a:defRPr sz="2800"/>
            </a:lvl2pPr>
            <a:lvl3pPr marL="685800" indent="0">
              <a:buClr>
                <a:schemeClr val="accent1"/>
              </a:buClr>
              <a:buNone/>
              <a:defRPr sz="2400"/>
            </a:lvl3pPr>
            <a:lvl4pPr marL="1028700" indent="0">
              <a:buClr>
                <a:schemeClr val="accent1"/>
              </a:buClr>
              <a:buNone/>
              <a:defRPr sz="2000"/>
            </a:lvl4pPr>
            <a:lvl5pPr marL="1371600" indent="0">
              <a:buClr>
                <a:schemeClr val="accent1"/>
              </a:buClr>
              <a:buNone/>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900093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514350" indent="-514350">
              <a:spcBef>
                <a:spcPts val="1200"/>
              </a:spcBef>
              <a:buClr>
                <a:schemeClr val="accent1"/>
              </a:buClr>
              <a:buFont typeface="+mj-lt"/>
              <a:buAutoNum type="arabicPeriod"/>
              <a:defRPr sz="3200"/>
            </a:lvl1pPr>
            <a:lvl2pPr marL="857250" indent="-514350">
              <a:spcBef>
                <a:spcPts val="1200"/>
              </a:spcBef>
              <a:buClr>
                <a:schemeClr val="accent1"/>
              </a:buClr>
              <a:buFont typeface="+mj-lt"/>
              <a:buAutoNum type="alphaLcPeriod"/>
              <a:defRPr sz="2800"/>
            </a:lvl2pPr>
            <a:lvl3pPr marL="1143000" indent="-457200">
              <a:buClr>
                <a:schemeClr val="accent1"/>
              </a:buClr>
              <a:buFont typeface="+mj-lt"/>
              <a:buAutoNum type="arabicPeriod"/>
              <a:defRPr sz="2400"/>
            </a:lvl3pPr>
            <a:lvl4pPr marL="1485900" indent="-457200">
              <a:buClr>
                <a:schemeClr val="accent1"/>
              </a:buClr>
              <a:buFont typeface="+mj-lt"/>
              <a:buAutoNum type="arabicPeriod"/>
              <a:defRPr sz="2000"/>
            </a:lvl4pPr>
            <a:lvl5pPr marL="1828800" indent="-457200">
              <a:buClr>
                <a:schemeClr val="accent1"/>
              </a:buClr>
              <a:buFont typeface="+mj-lt"/>
              <a:buAutoNum type="arabicPeriod"/>
              <a:defRPr sz="2000"/>
            </a:lvl5pPr>
          </a:lstStyle>
          <a:p>
            <a:pPr lvl="0"/>
            <a:r>
              <a:rPr lang="en-US" dirty="0"/>
              <a:t>Click to edit Master text styles</a:t>
            </a:r>
          </a:p>
          <a:p>
            <a:pPr lvl="1"/>
            <a:r>
              <a:rPr lang="en-US" dirty="0"/>
              <a:t>Second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24337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Learning Objectives</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3200" b="1"/>
            </a:lvl1pPr>
            <a:lvl2pPr marL="685800" indent="-342900">
              <a:buClr>
                <a:schemeClr val="accent1"/>
              </a:buClr>
              <a:buFont typeface="Arial" panose="020B0604020202020204" pitchFamily="34" charset="0"/>
              <a:buChar char="•"/>
              <a:defRPr/>
            </a:lvl2pPr>
            <a:lvl3pPr marL="942975" indent="-257175">
              <a:buClr>
                <a:schemeClr val="accent1"/>
              </a:buClr>
              <a:buSzPct val="100000"/>
              <a:buFont typeface="Calibri" panose="020F0502020204030204" pitchFamily="34" charset="0"/>
              <a:buChar char="–"/>
              <a:defRPr/>
            </a:lvl3pPr>
            <a:lvl4pPr marL="1285875" indent="-257175">
              <a:buClr>
                <a:schemeClr val="accent1"/>
              </a:buClr>
              <a:buFont typeface="Arial" panose="020B0604020202020204" pitchFamily="34" charset="0"/>
              <a:buChar char="•"/>
              <a:defRPr/>
            </a:lvl4pPr>
            <a:lvl5pPr marL="1371600" indent="0">
              <a:buClr>
                <a:schemeClr val="accent1"/>
              </a:buCl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65340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4" name="Content Placeholder 3"/>
          <p:cNvSpPr>
            <a:spLocks noGrp="1"/>
          </p:cNvSpPr>
          <p:nvPr>
            <p:ph sz="half" idx="2"/>
          </p:nvPr>
        </p:nvSpPr>
        <p:spPr>
          <a:xfrm>
            <a:off x="4648200" y="1600202"/>
            <a:ext cx="4495800" cy="4525963"/>
          </a:xfr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buNone/>
              <a:defRPr lang="en-US" smtClean="0">
                <a:solidFill>
                  <a:schemeClr val="bg1"/>
                </a:solidFill>
              </a:defRPr>
            </a:lvl1pPr>
            <a:lvl2pPr>
              <a:defRPr lang="en-US" sz="2400" smtClean="0">
                <a:solidFill>
                  <a:schemeClr val="bg1"/>
                </a:solidFill>
              </a:defRPr>
            </a:lvl2pPr>
            <a:lvl3pPr>
              <a:defRPr lang="en-US" sz="1350" smtClean="0">
                <a:solidFill>
                  <a:schemeClr val="lt1"/>
                </a:solidFill>
              </a:defRPr>
            </a:lvl3pPr>
            <a:lvl4pPr>
              <a:defRPr lang="en-US" sz="1350" smtClean="0">
                <a:solidFill>
                  <a:schemeClr val="lt1"/>
                </a:solidFill>
              </a:defRPr>
            </a:lvl4pPr>
            <a:lvl5pPr>
              <a:defRPr lang="en-US" sz="1350">
                <a:solidFill>
                  <a:schemeClr val="lt1"/>
                </a:solidFill>
              </a:defRPr>
            </a:lvl5pPr>
          </a:lstStyle>
          <a:p>
            <a:pPr marL="0" lvl="0"/>
            <a:r>
              <a:rPr lang="en-US"/>
              <a:t>Click to edit Master text styles</a:t>
            </a:r>
          </a:p>
          <a:p>
            <a:pPr marL="0" lvl="1"/>
            <a:r>
              <a:rPr lang="en-US"/>
              <a:t>Second level</a:t>
            </a:r>
          </a:p>
          <a:p>
            <a:pPr marL="0" lvl="2"/>
            <a:r>
              <a:rPr lang="en-US"/>
              <a:t>Third level</a:t>
            </a:r>
          </a:p>
          <a:p>
            <a:pPr marL="0" lvl="3"/>
            <a:r>
              <a:rPr lang="en-US"/>
              <a:t>Fourth level</a:t>
            </a:r>
          </a:p>
          <a:p>
            <a:pPr marL="0" lvl="4"/>
            <a:r>
              <a:rPr lang="en-US"/>
              <a:t>Fifth level</a:t>
            </a:r>
            <a:endParaRPr lang="en-US" dirty="0"/>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endParaRPr lang="en-US" dirty="0"/>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832569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348365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10"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309988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42442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14.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3"/>
    </p:custDataLst>
    <p:extLst>
      <p:ext uri="{BB962C8B-B14F-4D97-AF65-F5344CB8AC3E}">
        <p14:creationId xmlns:p14="http://schemas.microsoft.com/office/powerpoint/2010/main" val="323976684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7" r:id="rId11"/>
  </p:sldLayoutIdLst>
  <p:txStyles>
    <p:titleStyle>
      <a:lvl1pPr algn="l" defTabSz="914400" rtl="0" eaLnBrk="1" latinLnBrk="0" hangingPunct="1">
        <a:spcBef>
          <a:spcPct val="0"/>
        </a:spcBef>
        <a:buNone/>
        <a:defRPr sz="4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5"/>
    </p:custDataLst>
    <p:extLst>
      <p:ext uri="{BB962C8B-B14F-4D97-AF65-F5344CB8AC3E}">
        <p14:creationId xmlns:p14="http://schemas.microsoft.com/office/powerpoint/2010/main" val="290207476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xStyles>
    <p:titleStyle>
      <a:lvl1pPr algn="l" defTabSz="914400" rtl="0" eaLnBrk="1" latinLnBrk="0" hangingPunct="1">
        <a:spcBef>
          <a:spcPct val="0"/>
        </a:spcBef>
        <a:buNone/>
        <a:defRPr sz="4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hyperlink" Target="mailto:certification@deq.virginia.gov" TargetMode="External"/><Relationship Id="rId3" Type="http://schemas.openxmlformats.org/officeDocument/2006/relationships/hyperlink" Target="mailto:melissa.hardy@deq.virginia.gov" TargetMode="External"/><Relationship Id="rId7" Type="http://schemas.openxmlformats.org/officeDocument/2006/relationships/hyperlink" Target="mailto:Andrew.huff@deq.virginia.gov"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Nicholaus.Shrewsbury@deq.virginia.gov" TargetMode="External"/><Relationship Id="rId5" Type="http://schemas.openxmlformats.org/officeDocument/2006/relationships/hyperlink" Target="mailto:Ryn.Kennedy@deq.virginia.gov" TargetMode="External"/><Relationship Id="rId4" Type="http://schemas.openxmlformats.org/officeDocument/2006/relationships/hyperlink" Target="mailto:Douglas.Foran@deq.virginia.gov"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22.xml"/><Relationship Id="rId7"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29.jpeg"/><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bambooink.com/deq/"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otherfood-devos.com/2016/09/angera-red-light-emotion.html" TargetMode="External"/><Relationship Id="rId5" Type="http://schemas.openxmlformats.org/officeDocument/2006/relationships/image" Target="../media/image9.jpg"/><Relationship Id="rId4" Type="http://schemas.openxmlformats.org/officeDocument/2006/relationships/hyperlink" Target="https://pixabay.com/en/traffic-lights-green-20825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Program Administrator for Stormwater Management </a:t>
            </a:r>
          </a:p>
        </p:txBody>
      </p:sp>
      <p:sp>
        <p:nvSpPr>
          <p:cNvPr id="3" name="Subtitle 2"/>
          <p:cNvSpPr>
            <a:spLocks noGrp="1"/>
          </p:cNvSpPr>
          <p:nvPr>
            <p:ph type="subTitle" idx="1"/>
          </p:nvPr>
        </p:nvSpPr>
        <p:spPr/>
        <p:txBody>
          <a:bodyPr/>
          <a:lstStyle/>
          <a:p>
            <a:r>
              <a:rPr lang="en-US" dirty="0"/>
              <a:t>Department of Environmental Quality</a:t>
            </a:r>
            <a:br>
              <a:rPr lang="en-US" dirty="0"/>
            </a:br>
            <a:r>
              <a:rPr lang="en-US" dirty="0"/>
              <a:t>Office of Training Services</a:t>
            </a:r>
          </a:p>
        </p:txBody>
      </p:sp>
    </p:spTree>
    <p:custDataLst>
      <p:tags r:id="rId1"/>
    </p:custDataLst>
    <p:extLst>
      <p:ext uri="{BB962C8B-B14F-4D97-AF65-F5344CB8AC3E}">
        <p14:creationId xmlns:p14="http://schemas.microsoft.com/office/powerpoint/2010/main" val="37691148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This class will help you:</a:t>
            </a:r>
          </a:p>
        </p:txBody>
      </p:sp>
      <p:sp>
        <p:nvSpPr>
          <p:cNvPr id="3" name="Content Placeholder 2"/>
          <p:cNvSpPr>
            <a:spLocks noGrp="1"/>
          </p:cNvSpPr>
          <p:nvPr>
            <p:ph idx="1"/>
          </p:nvPr>
        </p:nvSpPr>
        <p:spPr>
          <a:xfrm>
            <a:off x="457200" y="1278321"/>
            <a:ext cx="8229600" cy="2150680"/>
          </a:xfrm>
        </p:spPr>
        <p:txBody>
          <a:bodyPr/>
          <a:lstStyle/>
          <a:p>
            <a:r>
              <a:rPr lang="en-US" dirty="0"/>
              <a:t>Prepare for your exam administered at a Pearson </a:t>
            </a:r>
            <a:r>
              <a:rPr lang="en-US" dirty="0" err="1"/>
              <a:t>Vue</a:t>
            </a:r>
            <a:r>
              <a:rPr lang="en-US" dirty="0"/>
              <a:t> Testing Center</a:t>
            </a:r>
          </a:p>
          <a:p>
            <a:r>
              <a:rPr lang="en-US" dirty="0"/>
              <a:t>Train for your role as an SWM Program Adm.</a:t>
            </a:r>
          </a:p>
          <a:p>
            <a:endParaRPr lang="en-US" dirty="0"/>
          </a:p>
        </p:txBody>
      </p:sp>
      <p:sp>
        <p:nvSpPr>
          <p:cNvPr id="4" name="Text Placeholder 3"/>
          <p:cNvSpPr>
            <a:spLocks noGrp="1"/>
          </p:cNvSpPr>
          <p:nvPr>
            <p:ph type="body" sz="quarter" idx="11"/>
          </p:nvPr>
        </p:nvSpPr>
        <p:spPr/>
        <p:txBody>
          <a:bodyPr/>
          <a:lstStyle/>
          <a:p>
            <a:r>
              <a:rPr lang="en-US" dirty="0"/>
              <a:t>Intro</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9861" y="3262554"/>
            <a:ext cx="4249702" cy="2830872"/>
          </a:xfrm>
          <a:prstGeom prst="rect">
            <a:avLst/>
          </a:prstGeom>
          <a:ln>
            <a:solidFill>
              <a:schemeClr val="bg1">
                <a:lumMod val="50000"/>
              </a:schemeClr>
            </a:solidFill>
          </a:ln>
        </p:spPr>
      </p:pic>
    </p:spTree>
    <p:extLst>
      <p:ext uri="{BB962C8B-B14F-4D97-AF65-F5344CB8AC3E}">
        <p14:creationId xmlns:p14="http://schemas.microsoft.com/office/powerpoint/2010/main" val="4052315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6295"/>
            <a:ext cx="4614065" cy="5381852"/>
          </a:xfrm>
        </p:spPr>
        <p:txBody>
          <a:bodyPr>
            <a:normAutofit/>
          </a:bodyPr>
          <a:lstStyle/>
          <a:p>
            <a:r>
              <a:rPr lang="en-US" dirty="0"/>
              <a:t>Your undivided attention for the duration of this course (more or less)</a:t>
            </a:r>
          </a:p>
          <a:p>
            <a:r>
              <a:rPr lang="en-US" dirty="0"/>
              <a:t>Participation in </a:t>
            </a:r>
            <a:r>
              <a:rPr lang="en-US" dirty="0" err="1"/>
              <a:t>QuickPolls</a:t>
            </a:r>
            <a:r>
              <a:rPr lang="en-US" dirty="0"/>
              <a:t> and Q&amp;A sessions</a:t>
            </a:r>
          </a:p>
          <a:p>
            <a:r>
              <a:rPr lang="en-US" dirty="0"/>
              <a:t>Ask questions!!</a:t>
            </a:r>
          </a:p>
          <a:p>
            <a:r>
              <a:rPr lang="en-US" dirty="0"/>
              <a:t>Respond to a survey after the class</a:t>
            </a:r>
          </a:p>
          <a:p>
            <a:endParaRPr lang="en-US" dirty="0"/>
          </a:p>
        </p:txBody>
      </p:sp>
      <p:sp>
        <p:nvSpPr>
          <p:cNvPr id="2" name="Title 1"/>
          <p:cNvSpPr>
            <a:spLocks noGrp="1"/>
          </p:cNvSpPr>
          <p:nvPr>
            <p:ph type="title"/>
          </p:nvPr>
        </p:nvSpPr>
        <p:spPr/>
        <p:txBody>
          <a:bodyPr/>
          <a:lstStyle/>
          <a:p>
            <a:r>
              <a:rPr lang="en-US" dirty="0"/>
              <a:t>This class requires:</a:t>
            </a:r>
          </a:p>
        </p:txBody>
      </p:sp>
      <p:sp>
        <p:nvSpPr>
          <p:cNvPr id="4" name="Text Placeholder 3"/>
          <p:cNvSpPr>
            <a:spLocks noGrp="1"/>
          </p:cNvSpPr>
          <p:nvPr>
            <p:ph type="body" sz="quarter" idx="11"/>
          </p:nvPr>
        </p:nvSpPr>
        <p:spPr/>
        <p:txBody>
          <a:bodyPr/>
          <a:lstStyle/>
          <a:p>
            <a:r>
              <a:rPr lang="en-US" dirty="0"/>
              <a:t>Intro</a:t>
            </a:r>
          </a:p>
        </p:txBody>
      </p:sp>
      <p:pic>
        <p:nvPicPr>
          <p:cNvPr id="9" name="Picture 8" descr="Shape&#10;&#10;AI-generated content may be incorrect.">
            <a:extLst>
              <a:ext uri="{FF2B5EF4-FFF2-40B4-BE49-F238E27FC236}">
                <a16:creationId xmlns:a16="http://schemas.microsoft.com/office/drawing/2014/main" id="{28C21F12-1BC1-587C-30A5-1587D5A1CFD1}"/>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481430" y="1239915"/>
            <a:ext cx="4205370" cy="4205370"/>
          </a:xfrm>
          <a:prstGeom prst="rect">
            <a:avLst/>
          </a:prstGeom>
        </p:spPr>
      </p:pic>
    </p:spTree>
    <p:extLst>
      <p:ext uri="{BB962C8B-B14F-4D97-AF65-F5344CB8AC3E}">
        <p14:creationId xmlns:p14="http://schemas.microsoft.com/office/powerpoint/2010/main" val="3886264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idx="1"/>
          </p:nvPr>
        </p:nvSpPr>
        <p:spPr>
          <a:xfrm>
            <a:off x="457200" y="1431940"/>
            <a:ext cx="8229600" cy="5184675"/>
          </a:xfrm>
        </p:spPr>
        <p:txBody>
          <a:bodyPr vert="horz" lIns="91440" tIns="45720" rIns="91440" bIns="45720" rtlCol="0" anchor="t">
            <a:noAutofit/>
          </a:bodyPr>
          <a:lstStyle/>
          <a:p>
            <a:pPr marL="0" indent="0">
              <a:spcBef>
                <a:spcPts val="0"/>
              </a:spcBef>
              <a:spcAft>
                <a:spcPts val="1200"/>
              </a:spcAft>
              <a:buNone/>
            </a:pPr>
            <a:r>
              <a:rPr lang="en-US" sz="2400" dirty="0"/>
              <a:t>8:30 – 8:45 	Module 1 – Introduction </a:t>
            </a:r>
          </a:p>
          <a:p>
            <a:pPr marL="0" indent="0">
              <a:spcBef>
                <a:spcPts val="0"/>
              </a:spcBef>
              <a:spcAft>
                <a:spcPts val="1200"/>
              </a:spcAft>
              <a:buNone/>
            </a:pPr>
            <a:r>
              <a:rPr lang="en-US" sz="2400" dirty="0"/>
              <a:t>8:45 – 9:15 	Module 2 – Managing Runoff</a:t>
            </a:r>
          </a:p>
          <a:p>
            <a:pPr marL="0" indent="0">
              <a:spcBef>
                <a:spcPts val="0"/>
              </a:spcBef>
              <a:spcAft>
                <a:spcPts val="1200"/>
              </a:spcAft>
              <a:buNone/>
            </a:pPr>
            <a:r>
              <a:rPr lang="en-US" sz="2400" dirty="0"/>
              <a:t>9:15 – 9:30 	Module 3 – Administering a Stormwater Program</a:t>
            </a:r>
          </a:p>
          <a:p>
            <a:pPr marL="0" indent="0">
              <a:spcBef>
                <a:spcPts val="0"/>
              </a:spcBef>
              <a:spcAft>
                <a:spcPts val="1200"/>
              </a:spcAft>
              <a:buNone/>
            </a:pPr>
            <a:r>
              <a:rPr lang="en-US" sz="2400" dirty="0"/>
              <a:t>9:30 – 10:00 	Module 4 – Approval to Start Land Disturbance</a:t>
            </a:r>
          </a:p>
          <a:p>
            <a:pPr marL="0" indent="0">
              <a:spcBef>
                <a:spcPts val="0"/>
              </a:spcBef>
              <a:spcAft>
                <a:spcPts val="1200"/>
              </a:spcAft>
              <a:buNone/>
            </a:pPr>
            <a:r>
              <a:rPr lang="en-US" sz="2400" i="1" dirty="0">
                <a:solidFill>
                  <a:schemeClr val="bg2">
                    <a:lumMod val="50000"/>
                  </a:schemeClr>
                </a:solidFill>
              </a:rPr>
              <a:t>10:00 – 10:15 	BREAK</a:t>
            </a:r>
          </a:p>
          <a:p>
            <a:pPr marL="0" indent="0">
              <a:spcBef>
                <a:spcPts val="0"/>
              </a:spcBef>
              <a:spcAft>
                <a:spcPts val="600"/>
              </a:spcAft>
              <a:buNone/>
            </a:pPr>
            <a:r>
              <a:rPr lang="en-US" sz="2400" dirty="0"/>
              <a:t>10:15 – 10:45	Mods 3&amp;4 Activity</a:t>
            </a:r>
          </a:p>
          <a:p>
            <a:pPr marL="0" indent="0">
              <a:spcBef>
                <a:spcPts val="0"/>
              </a:spcBef>
              <a:spcAft>
                <a:spcPts val="600"/>
              </a:spcAft>
              <a:buNone/>
            </a:pPr>
            <a:r>
              <a:rPr lang="en-US" sz="2400" dirty="0"/>
              <a:t>10:45 – 12:30	Module 5 – Inspection Requirements </a:t>
            </a:r>
            <a:endParaRPr lang="en-US" sz="2400" dirty="0">
              <a:ea typeface="Calibri"/>
              <a:cs typeface="Calibri"/>
            </a:endParaRPr>
          </a:p>
          <a:p>
            <a:pPr marL="0" indent="0">
              <a:spcBef>
                <a:spcPts val="0"/>
              </a:spcBef>
              <a:spcAft>
                <a:spcPts val="1200"/>
              </a:spcAft>
              <a:buNone/>
            </a:pPr>
            <a:r>
              <a:rPr lang="en-US" sz="2400" dirty="0"/>
              <a:t>		&amp; Permit Termination</a:t>
            </a:r>
          </a:p>
        </p:txBody>
      </p:sp>
      <p:sp>
        <p:nvSpPr>
          <p:cNvPr id="4" name="Rectangle 3">
            <a:extLst>
              <a:ext uri="{FF2B5EF4-FFF2-40B4-BE49-F238E27FC236}">
                <a16:creationId xmlns:a16="http://schemas.microsoft.com/office/drawing/2014/main" id="{A95B0F4A-F434-C0D5-B4D1-A5F67B3983D7}"/>
              </a:ext>
            </a:extLst>
          </p:cNvPr>
          <p:cNvSpPr/>
          <p:nvPr/>
        </p:nvSpPr>
        <p:spPr>
          <a:xfrm>
            <a:off x="460897" y="3544215"/>
            <a:ext cx="5074925" cy="422455"/>
          </a:xfrm>
          <a:prstGeom prst="rect">
            <a:avLst/>
          </a:prstGeom>
          <a:solidFill>
            <a:srgbClr val="1A805B">
              <a:alpha val="50196"/>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54ACFD9-24F9-0F87-FFCF-99984996A9DE}"/>
              </a:ext>
            </a:extLst>
          </p:cNvPr>
          <p:cNvSpPr/>
          <p:nvPr/>
        </p:nvSpPr>
        <p:spPr>
          <a:xfrm>
            <a:off x="3688685" y="4081885"/>
            <a:ext cx="1190555" cy="422455"/>
          </a:xfrm>
          <a:prstGeom prst="rect">
            <a:avLst/>
          </a:prstGeom>
          <a:solidFill>
            <a:srgbClr val="00B0F0">
              <a:alpha val="49804"/>
            </a:srgbClr>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16F466B-6C19-55DA-CFAA-E3EFD35628B8}"/>
              </a:ext>
            </a:extLst>
          </p:cNvPr>
          <p:cNvSpPr/>
          <p:nvPr/>
        </p:nvSpPr>
        <p:spPr>
          <a:xfrm>
            <a:off x="731500" y="5502870"/>
            <a:ext cx="5760750" cy="1080492"/>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2800" b="1" dirty="0">
                <a:solidFill>
                  <a:schemeClr val="tx1"/>
                </a:solidFill>
              </a:rPr>
              <a:t>Q&amp;A after each Module and at the end of the presentation </a:t>
            </a:r>
          </a:p>
        </p:txBody>
      </p:sp>
    </p:spTree>
    <p:custDataLst>
      <p:tags r:id="rId1"/>
    </p:custDataLst>
    <p:extLst>
      <p:ext uri="{BB962C8B-B14F-4D97-AF65-F5344CB8AC3E}">
        <p14:creationId xmlns:p14="http://schemas.microsoft.com/office/powerpoint/2010/main" val="305089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F0F87D-BF3E-5D95-CF2E-53A45CE1D9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3B50AB-5D33-082F-1BA6-F90C00B51E46}"/>
              </a:ext>
            </a:extLst>
          </p:cNvPr>
          <p:cNvSpPr>
            <a:spLocks noGrp="1"/>
          </p:cNvSpPr>
          <p:nvPr>
            <p:ph type="title"/>
          </p:nvPr>
        </p:nvSpPr>
        <p:spPr>
          <a:xfrm>
            <a:off x="457200" y="274637"/>
            <a:ext cx="8455025" cy="1654357"/>
          </a:xfrm>
        </p:spPr>
        <p:txBody>
          <a:bodyPr>
            <a:normAutofit fontScale="90000"/>
          </a:bodyPr>
          <a:lstStyle/>
          <a:p>
            <a:pPr algn="ctr"/>
            <a:r>
              <a:rPr lang="en-US" b="1" dirty="0"/>
              <a:t>Completed Online Courses:</a:t>
            </a:r>
            <a:r>
              <a:rPr lang="en-US" dirty="0"/>
              <a:t> Can I access these as a study tool?</a:t>
            </a:r>
          </a:p>
        </p:txBody>
      </p:sp>
      <p:sp>
        <p:nvSpPr>
          <p:cNvPr id="3" name="Content Placeholder 2">
            <a:extLst>
              <a:ext uri="{FF2B5EF4-FFF2-40B4-BE49-F238E27FC236}">
                <a16:creationId xmlns:a16="http://schemas.microsoft.com/office/drawing/2014/main" id="{C1BD5CEC-1969-DAC9-827B-816CA0B3C867}"/>
              </a:ext>
            </a:extLst>
          </p:cNvPr>
          <p:cNvSpPr>
            <a:spLocks noGrp="1"/>
          </p:cNvSpPr>
          <p:nvPr>
            <p:ph idx="1"/>
          </p:nvPr>
        </p:nvSpPr>
        <p:spPr>
          <a:xfrm>
            <a:off x="457200" y="1739180"/>
            <a:ext cx="8229600" cy="3757863"/>
          </a:xfrm>
          <a:ln>
            <a:noFill/>
          </a:ln>
        </p:spPr>
        <p:txBody>
          <a:bodyPr/>
          <a:lstStyle/>
          <a:p>
            <a:pPr marL="0" indent="0" algn="ctr">
              <a:buNone/>
            </a:pPr>
            <a:r>
              <a:rPr lang="en-US" b="1" u="sng" dirty="0">
                <a:solidFill>
                  <a:srgbClr val="009A46"/>
                </a:solidFill>
              </a:rPr>
              <a:t>Yes!</a:t>
            </a:r>
            <a:r>
              <a:rPr lang="en-US" dirty="0">
                <a:solidFill>
                  <a:srgbClr val="00B050"/>
                </a:solidFill>
              </a:rPr>
              <a:t>  </a:t>
            </a:r>
            <a:r>
              <a:rPr lang="en-US" dirty="0"/>
              <a:t>Search for the course you’d like in ELMS and select “Launch” from the drop-down menu</a:t>
            </a:r>
          </a:p>
        </p:txBody>
      </p:sp>
      <p:pic>
        <p:nvPicPr>
          <p:cNvPr id="5" name="Content Placeholder 14">
            <a:extLst>
              <a:ext uri="{FF2B5EF4-FFF2-40B4-BE49-F238E27FC236}">
                <a16:creationId xmlns:a16="http://schemas.microsoft.com/office/drawing/2014/main" id="{695EDB89-F5CD-51A1-8091-457D1E9BDF0D}"/>
              </a:ext>
            </a:extLst>
          </p:cNvPr>
          <p:cNvPicPr>
            <a:picLocks noChangeAspect="1"/>
          </p:cNvPicPr>
          <p:nvPr/>
        </p:nvPicPr>
        <p:blipFill>
          <a:blip r:embed="rId3"/>
          <a:stretch>
            <a:fillRect/>
          </a:stretch>
        </p:blipFill>
        <p:spPr>
          <a:xfrm>
            <a:off x="2036367" y="2737710"/>
            <a:ext cx="5071265" cy="4028288"/>
          </a:xfrm>
          <a:prstGeom prst="rect">
            <a:avLst/>
          </a:prstGeom>
        </p:spPr>
      </p:pic>
    </p:spTree>
    <p:extLst>
      <p:ext uri="{BB962C8B-B14F-4D97-AF65-F5344CB8AC3E}">
        <p14:creationId xmlns:p14="http://schemas.microsoft.com/office/powerpoint/2010/main" val="2525790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94658" y="126170"/>
            <a:ext cx="8455025" cy="1143000"/>
          </a:xfrm>
        </p:spPr>
        <p:txBody>
          <a:bodyPr>
            <a:normAutofit/>
          </a:bodyPr>
          <a:lstStyle/>
          <a:p>
            <a:pPr algn="ctr"/>
            <a:r>
              <a:rPr lang="en-US" sz="2800" b="1" dirty="0"/>
              <a:t>Course Map</a:t>
            </a:r>
            <a:br>
              <a:rPr lang="en-US" sz="3600" b="1" dirty="0"/>
            </a:br>
            <a:r>
              <a:rPr lang="en-US" sz="3600" dirty="0"/>
              <a:t>SWM Certifications – Required courses</a:t>
            </a:r>
          </a:p>
        </p:txBody>
      </p:sp>
      <p:graphicFrame>
        <p:nvGraphicFramePr>
          <p:cNvPr id="4" name="Table 3"/>
          <p:cNvGraphicFramePr>
            <a:graphicFrameLocks noGrp="1"/>
          </p:cNvGraphicFramePr>
          <p:nvPr>
            <p:extLst>
              <p:ext uri="{D42A27DB-BD31-4B8C-83A1-F6EECF244321}">
                <p14:modId xmlns:p14="http://schemas.microsoft.com/office/powerpoint/2010/main" val="1486353505"/>
              </p:ext>
            </p:extLst>
          </p:nvPr>
        </p:nvGraphicFramePr>
        <p:xfrm>
          <a:off x="270642" y="1417638"/>
          <a:ext cx="8641583" cy="4414182"/>
        </p:xfrm>
        <a:graphic>
          <a:graphicData uri="http://schemas.openxmlformats.org/drawingml/2006/table">
            <a:tbl>
              <a:tblPr>
                <a:tableStyleId>{BC89EF96-8CEA-46FF-86C4-4CE0E7609802}</a:tableStyleId>
              </a:tblPr>
              <a:tblGrid>
                <a:gridCol w="1920248">
                  <a:extLst>
                    <a:ext uri="{9D8B030D-6E8A-4147-A177-3AD203B41FA5}">
                      <a16:colId xmlns:a16="http://schemas.microsoft.com/office/drawing/2014/main" val="1624601429"/>
                    </a:ext>
                  </a:extLst>
                </a:gridCol>
                <a:gridCol w="4314076">
                  <a:extLst>
                    <a:ext uri="{9D8B030D-6E8A-4147-A177-3AD203B41FA5}">
                      <a16:colId xmlns:a16="http://schemas.microsoft.com/office/drawing/2014/main" val="2907404498"/>
                    </a:ext>
                  </a:extLst>
                </a:gridCol>
                <a:gridCol w="2407259">
                  <a:extLst>
                    <a:ext uri="{9D8B030D-6E8A-4147-A177-3AD203B41FA5}">
                      <a16:colId xmlns:a16="http://schemas.microsoft.com/office/drawing/2014/main" val="3451920461"/>
                    </a:ext>
                  </a:extLst>
                </a:gridCol>
              </a:tblGrid>
              <a:tr h="551972">
                <a:tc rowSpan="2">
                  <a:txBody>
                    <a:bodyPr/>
                    <a:lstStyle/>
                    <a:p>
                      <a:pPr marL="0" marR="0" algn="ctr">
                        <a:lnSpc>
                          <a:spcPct val="115000"/>
                        </a:lnSpc>
                        <a:spcBef>
                          <a:spcPts val="0"/>
                        </a:spcBef>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593" marR="54593" marT="0" marB="0" anchor="ctr">
                    <a:lnL w="12700" cmpd="sng">
                      <a:noFill/>
                    </a:lnL>
                    <a:lnR w="76200" cap="flat" cmpd="sng" algn="ctr">
                      <a:solidFill>
                        <a:schemeClr val="bg1"/>
                      </a:solidFill>
                      <a:prstDash val="solid"/>
                      <a:round/>
                      <a:headEnd type="none" w="med" len="med"/>
                      <a:tailEnd type="none" w="med" len="med"/>
                    </a:lnR>
                    <a:lnT w="12700" cmpd="sng">
                      <a:noFill/>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gn="ctr">
                        <a:lnSpc>
                          <a:spcPct val="115000"/>
                        </a:lnSpc>
                        <a:spcBef>
                          <a:spcPts val="0"/>
                        </a:spcBef>
                        <a:spcAft>
                          <a:spcPts val="0"/>
                        </a:spcAft>
                      </a:pPr>
                      <a:r>
                        <a:rPr lang="en-US" sz="2400" b="1" dirty="0">
                          <a:solidFill>
                            <a:schemeClr val="bg1"/>
                          </a:solidFill>
                          <a:effectLst/>
                        </a:rPr>
                        <a:t>Required courses and classes</a:t>
                      </a:r>
                      <a:endParaRPr lang="en-US"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593" marR="54593" marT="0" marB="0"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163748"/>
                    </a:solidFill>
                  </a:tcPr>
                </a:tc>
                <a:tc hMerge="1">
                  <a:txBody>
                    <a:bodyPr/>
                    <a:lstStyle/>
                    <a:p>
                      <a:endParaRPr lang="en-US"/>
                    </a:p>
                  </a:txBody>
                  <a:tcPr/>
                </a:tc>
                <a:extLst>
                  <a:ext uri="{0D108BD9-81ED-4DB2-BD59-A6C34878D82A}">
                    <a16:rowId xmlns:a16="http://schemas.microsoft.com/office/drawing/2014/main" val="3967487574"/>
                  </a:ext>
                </a:extLst>
              </a:tr>
              <a:tr h="962554">
                <a:tc vMerge="1">
                  <a:txBody>
                    <a:bodyPr/>
                    <a:lstStyle/>
                    <a:p>
                      <a:endParaRPr lang="en-US"/>
                    </a:p>
                  </a:txBody>
                  <a:tcPr/>
                </a:tc>
                <a:tc>
                  <a:txBody>
                    <a:bodyPr/>
                    <a:lstStyle/>
                    <a:p>
                      <a:pPr marL="0" marR="0" algn="ctr">
                        <a:lnSpc>
                          <a:spcPct val="115000"/>
                        </a:lnSpc>
                        <a:spcBef>
                          <a:spcPts val="0"/>
                        </a:spcBef>
                        <a:spcAft>
                          <a:spcPts val="0"/>
                        </a:spcAft>
                      </a:pPr>
                      <a:r>
                        <a:rPr lang="en-US" sz="2400" b="1" dirty="0">
                          <a:solidFill>
                            <a:srgbClr val="163748"/>
                          </a:solidFill>
                          <a:effectLst/>
                        </a:rPr>
                        <a:t>Online Courses </a:t>
                      </a:r>
                    </a:p>
                    <a:p>
                      <a:pPr marL="0" marR="0" algn="ctr">
                        <a:lnSpc>
                          <a:spcPct val="115000"/>
                        </a:lnSpc>
                        <a:spcBef>
                          <a:spcPts val="0"/>
                        </a:spcBef>
                        <a:spcAft>
                          <a:spcPts val="0"/>
                        </a:spcAft>
                      </a:pPr>
                      <a:r>
                        <a:rPr lang="en-US" sz="2000" b="1" dirty="0">
                          <a:solidFill>
                            <a:srgbClr val="163748"/>
                          </a:solidFill>
                          <a:effectLst/>
                        </a:rPr>
                        <a:t>(contact hours)</a:t>
                      </a:r>
                      <a:endParaRPr lang="en-US" sz="1400" b="1" dirty="0">
                        <a:solidFill>
                          <a:srgbClr val="163748"/>
                        </a:solidFill>
                        <a:effectLst/>
                        <a:latin typeface="Calibri" panose="020F0502020204030204" pitchFamily="34" charset="0"/>
                        <a:ea typeface="Calibri" panose="020F0502020204030204" pitchFamily="34" charset="0"/>
                        <a:cs typeface="Times New Roman" panose="02020603050405020304" pitchFamily="18" charset="0"/>
                      </a:endParaRPr>
                    </a:p>
                  </a:txBody>
                  <a:tcPr marL="54593" marR="54593" marT="0"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solidFill>
                      <a:schemeClr val="bg1">
                        <a:lumMod val="85000"/>
                      </a:schemeClr>
                    </a:solidFill>
                  </a:tcPr>
                </a:tc>
                <a:tc>
                  <a:txBody>
                    <a:bodyPr/>
                    <a:lstStyle/>
                    <a:p>
                      <a:pPr marL="0" marR="0" algn="ctr">
                        <a:lnSpc>
                          <a:spcPct val="115000"/>
                        </a:lnSpc>
                        <a:spcBef>
                          <a:spcPts val="0"/>
                        </a:spcBef>
                        <a:spcAft>
                          <a:spcPts val="0"/>
                        </a:spcAft>
                      </a:pPr>
                      <a:r>
                        <a:rPr lang="en-US" sz="2400" b="1" dirty="0">
                          <a:solidFill>
                            <a:srgbClr val="163748"/>
                          </a:solidFill>
                          <a:effectLst/>
                        </a:rPr>
                        <a:t>Live Classes </a:t>
                      </a:r>
                    </a:p>
                    <a:p>
                      <a:pPr marL="0" marR="0" algn="ctr">
                        <a:lnSpc>
                          <a:spcPct val="115000"/>
                        </a:lnSpc>
                        <a:spcBef>
                          <a:spcPts val="0"/>
                        </a:spcBef>
                        <a:spcAft>
                          <a:spcPts val="0"/>
                        </a:spcAft>
                      </a:pPr>
                      <a:r>
                        <a:rPr lang="en-US" sz="2000" b="1" dirty="0">
                          <a:solidFill>
                            <a:srgbClr val="163748"/>
                          </a:solidFill>
                          <a:effectLst/>
                        </a:rPr>
                        <a:t>(contact hours)</a:t>
                      </a:r>
                      <a:endParaRPr lang="en-US" sz="1400" b="1" dirty="0">
                        <a:solidFill>
                          <a:srgbClr val="163748"/>
                        </a:solidFill>
                        <a:effectLst/>
                        <a:latin typeface="Calibri" panose="020F0502020204030204" pitchFamily="34" charset="0"/>
                        <a:ea typeface="Calibri" panose="020F0502020204030204" pitchFamily="34" charset="0"/>
                        <a:cs typeface="Times New Roman" panose="02020603050405020304" pitchFamily="18" charset="0"/>
                      </a:endParaRPr>
                    </a:p>
                  </a:txBody>
                  <a:tcPr marL="54593" marR="54593" marT="0" marB="0" anchor="ctr">
                    <a:lnL w="762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4421724"/>
                  </a:ext>
                </a:extLst>
              </a:tr>
              <a:tr h="151191">
                <a:tc>
                  <a:txBody>
                    <a:bodyPr/>
                    <a:lstStyle/>
                    <a:p>
                      <a:pPr marL="0" marR="0" algn="ctr">
                        <a:lnSpc>
                          <a:spcPct val="115000"/>
                        </a:lnSpc>
                        <a:spcBef>
                          <a:spcPts val="0"/>
                        </a:spcBef>
                        <a:spcAft>
                          <a:spcPts val="0"/>
                        </a:spcAft>
                      </a:pPr>
                      <a:endParaRPr lang="en-US" sz="1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593" marR="54593" marT="0" marB="0" anchor="ctr">
                    <a:lnL w="12700" cmpd="sng">
                      <a:noFill/>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endParaRPr lang="en-US" sz="1000" b="1" dirty="0">
                        <a:solidFill>
                          <a:srgbClr val="163748"/>
                        </a:solidFill>
                        <a:effectLst/>
                      </a:endParaRPr>
                    </a:p>
                  </a:txBody>
                  <a:tcPr marL="54593" marR="54593" marT="0" marB="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endParaRPr lang="en-US" sz="1000" b="1" dirty="0">
                        <a:solidFill>
                          <a:srgbClr val="163748"/>
                        </a:solidFill>
                        <a:effectLst/>
                        <a:latin typeface="Calibri" panose="020F0502020204030204" pitchFamily="34" charset="0"/>
                        <a:ea typeface="Calibri" panose="020F0502020204030204" pitchFamily="34" charset="0"/>
                        <a:cs typeface="Times New Roman" panose="02020603050405020304" pitchFamily="18" charset="0"/>
                      </a:endParaRPr>
                    </a:p>
                  </a:txBody>
                  <a:tcPr marL="54593" marR="54593" marT="0" marB="0" anchor="ctr">
                    <a:lnL w="38100" cap="flat" cmpd="sng" algn="ctr">
                      <a:noFill/>
                      <a:prstDash val="solid"/>
                      <a:round/>
                      <a:headEnd type="none" w="med" len="med"/>
                      <a:tailEnd type="none" w="med" len="med"/>
                    </a:lnL>
                    <a:lnR w="12700" cmpd="sng">
                      <a:noFill/>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5700493"/>
                  </a:ext>
                </a:extLst>
              </a:tr>
              <a:tr h="957696">
                <a:tc rowSpan="3">
                  <a:txBody>
                    <a:bodyPr/>
                    <a:lstStyle/>
                    <a:p>
                      <a:pPr marL="0" marR="0" algn="ctr">
                        <a:lnSpc>
                          <a:spcPct val="115000"/>
                        </a:lnSpc>
                        <a:spcBef>
                          <a:spcPts val="0"/>
                        </a:spcBef>
                        <a:spcAft>
                          <a:spcPts val="0"/>
                        </a:spcAft>
                      </a:pPr>
                      <a:r>
                        <a:rPr lang="en-US" sz="2400" dirty="0">
                          <a:solidFill>
                            <a:schemeClr val="bg1"/>
                          </a:solidFill>
                          <a:effectLst/>
                        </a:rPr>
                        <a:t>Program Administrator</a:t>
                      </a:r>
                      <a:endPar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593" marR="54593" marT="0" marB="0" anchor="ctr">
                    <a:lnL w="12700" cmpd="sng">
                      <a:noFill/>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63748"/>
                    </a:solidFill>
                  </a:tcPr>
                </a:tc>
                <a:tc>
                  <a:txBody>
                    <a:bodyPr/>
                    <a:lstStyle/>
                    <a:p>
                      <a:pPr marL="0" marR="0" algn="ctr">
                        <a:lnSpc>
                          <a:spcPct val="100000"/>
                        </a:lnSpc>
                        <a:spcBef>
                          <a:spcPts val="0"/>
                        </a:spcBef>
                        <a:spcAft>
                          <a:spcPts val="0"/>
                        </a:spcAft>
                      </a:pPr>
                      <a:r>
                        <a:rPr lang="en-US" sz="1800" b="1" dirty="0">
                          <a:solidFill>
                            <a:srgbClr val="163748"/>
                          </a:solidFill>
                          <a:effectLst/>
                        </a:rPr>
                        <a:t>Module 1: Training/Certification ESC, SWM (0.5 </a:t>
                      </a:r>
                      <a:r>
                        <a:rPr lang="en-US" sz="1800" b="1" dirty="0" err="1">
                          <a:solidFill>
                            <a:srgbClr val="163748"/>
                          </a:solidFill>
                          <a:effectLst/>
                        </a:rPr>
                        <a:t>hr</a:t>
                      </a:r>
                      <a:r>
                        <a:rPr lang="en-US" sz="1800" b="1" dirty="0">
                          <a:solidFill>
                            <a:srgbClr val="163748"/>
                          </a:solidFill>
                          <a:effectLst/>
                        </a:rPr>
                        <a:t>)</a:t>
                      </a:r>
                    </a:p>
                  </a:txBody>
                  <a:tcPr marL="54593" marR="54593" marT="0"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3">
                  <a:txBody>
                    <a:bodyPr/>
                    <a:lstStyle/>
                    <a:p>
                      <a:pPr marL="0" marR="0" algn="ctr">
                        <a:lnSpc>
                          <a:spcPct val="100000"/>
                        </a:lnSpc>
                        <a:spcBef>
                          <a:spcPts val="0"/>
                        </a:spcBef>
                        <a:spcAft>
                          <a:spcPts val="0"/>
                        </a:spcAft>
                      </a:pPr>
                      <a:r>
                        <a:rPr lang="en-US" sz="1800" b="1" dirty="0">
                          <a:solidFill>
                            <a:srgbClr val="163748"/>
                          </a:solidFill>
                          <a:effectLst/>
                        </a:rPr>
                        <a:t>Program Admin - SWM </a:t>
                      </a:r>
                    </a:p>
                    <a:p>
                      <a:pPr marL="0" marR="0" algn="ctr">
                        <a:lnSpc>
                          <a:spcPct val="100000"/>
                        </a:lnSpc>
                        <a:spcBef>
                          <a:spcPts val="0"/>
                        </a:spcBef>
                        <a:spcAft>
                          <a:spcPts val="0"/>
                        </a:spcAft>
                      </a:pPr>
                      <a:r>
                        <a:rPr lang="en-US" sz="1800" b="1" dirty="0">
                          <a:solidFill>
                            <a:srgbClr val="163748"/>
                          </a:solidFill>
                          <a:effectLst/>
                        </a:rPr>
                        <a:t>(3.5 </a:t>
                      </a:r>
                      <a:r>
                        <a:rPr lang="en-US" sz="1800" b="1" dirty="0" err="1">
                          <a:solidFill>
                            <a:srgbClr val="163748"/>
                          </a:solidFill>
                          <a:effectLst/>
                        </a:rPr>
                        <a:t>hrs</a:t>
                      </a:r>
                      <a:r>
                        <a:rPr lang="en-US" sz="1800" b="1" dirty="0">
                          <a:solidFill>
                            <a:srgbClr val="163748"/>
                          </a:solidFill>
                          <a:effectLst/>
                        </a:rPr>
                        <a:t>)</a:t>
                      </a:r>
                      <a:endParaRPr lang="en-US" sz="1800" b="1" dirty="0">
                        <a:solidFill>
                          <a:srgbClr val="163748"/>
                        </a:solidFill>
                        <a:effectLst/>
                        <a:latin typeface="Calibri" panose="020F0502020204030204" pitchFamily="34" charset="0"/>
                        <a:ea typeface="Calibri" panose="020F0502020204030204" pitchFamily="34" charset="0"/>
                        <a:cs typeface="Times New Roman" panose="02020603050405020304" pitchFamily="18" charset="0"/>
                      </a:endParaRPr>
                    </a:p>
                  </a:txBody>
                  <a:tcPr marL="54593" marR="54593" marT="0" marB="0" anchor="ctr">
                    <a:lnL w="76200" cap="flat" cmpd="sng" algn="ctr">
                      <a:solidFill>
                        <a:schemeClr val="bg1"/>
                      </a:solidFill>
                      <a:prstDash val="solid"/>
                      <a:round/>
                      <a:headEnd type="none" w="med" len="med"/>
                      <a:tailEnd type="none" w="med" len="med"/>
                    </a:lnL>
                    <a:lnR w="12700" cmpd="sng">
                      <a:noFill/>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69492528"/>
                  </a:ext>
                </a:extLst>
              </a:tr>
              <a:tr h="812621">
                <a:tc vMerge="1">
                  <a:txBody>
                    <a:bodyPr/>
                    <a:lstStyle/>
                    <a:p>
                      <a:endParaRPr lang="en-US"/>
                    </a:p>
                  </a:txBody>
                  <a:tcPr/>
                </a:tc>
                <a:tc>
                  <a:txBody>
                    <a:bodyPr/>
                    <a:lstStyle/>
                    <a:p>
                      <a:pPr marL="0" marR="0" algn="ctr">
                        <a:lnSpc>
                          <a:spcPct val="100000"/>
                        </a:lnSpc>
                        <a:spcBef>
                          <a:spcPts val="0"/>
                        </a:spcBef>
                        <a:spcAft>
                          <a:spcPts val="0"/>
                        </a:spcAft>
                      </a:pPr>
                      <a:r>
                        <a:rPr lang="en-US" sz="1800" b="1" dirty="0">
                          <a:solidFill>
                            <a:srgbClr val="163748"/>
                          </a:solidFill>
                          <a:effectLst/>
                        </a:rPr>
                        <a:t>SWM: Managing Runoff </a:t>
                      </a:r>
                    </a:p>
                    <a:p>
                      <a:pPr marL="0" marR="0" algn="ctr">
                        <a:lnSpc>
                          <a:spcPct val="100000"/>
                        </a:lnSpc>
                        <a:spcBef>
                          <a:spcPts val="0"/>
                        </a:spcBef>
                        <a:spcAft>
                          <a:spcPts val="0"/>
                        </a:spcAft>
                      </a:pPr>
                      <a:r>
                        <a:rPr lang="en-US" sz="1800" b="1" dirty="0">
                          <a:solidFill>
                            <a:srgbClr val="163748"/>
                          </a:solidFill>
                          <a:effectLst/>
                        </a:rPr>
                        <a:t>(1.0 </a:t>
                      </a:r>
                      <a:r>
                        <a:rPr lang="en-US" sz="1800" b="1" dirty="0" err="1">
                          <a:solidFill>
                            <a:srgbClr val="163748"/>
                          </a:solidFill>
                          <a:effectLst/>
                        </a:rPr>
                        <a:t>hr</a:t>
                      </a:r>
                      <a:r>
                        <a:rPr lang="en-US" sz="1800" b="1" dirty="0">
                          <a:solidFill>
                            <a:srgbClr val="163748"/>
                          </a:solidFill>
                          <a:effectLst/>
                        </a:rPr>
                        <a:t>)</a:t>
                      </a:r>
                    </a:p>
                  </a:txBody>
                  <a:tcPr marL="54593" marR="54593" marT="0"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vMerge="1">
                  <a:txBody>
                    <a:bodyPr/>
                    <a:lstStyle/>
                    <a:p>
                      <a:endParaRPr lang="en-US"/>
                    </a:p>
                  </a:txBody>
                  <a:tcPr/>
                </a:tc>
                <a:extLst>
                  <a:ext uri="{0D108BD9-81ED-4DB2-BD59-A6C34878D82A}">
                    <a16:rowId xmlns:a16="http://schemas.microsoft.com/office/drawing/2014/main" val="3674031679"/>
                  </a:ext>
                </a:extLst>
              </a:tr>
              <a:tr h="964366">
                <a:tc vMerge="1">
                  <a:txBody>
                    <a:bodyPr/>
                    <a:lstStyle/>
                    <a:p>
                      <a:endParaRPr lang="en-US"/>
                    </a:p>
                  </a:txBody>
                  <a:tcPr/>
                </a:tc>
                <a:tc>
                  <a:txBody>
                    <a:bodyPr/>
                    <a:lstStyle/>
                    <a:p>
                      <a:pPr marL="0" marR="0" algn="ctr">
                        <a:lnSpc>
                          <a:spcPct val="100000"/>
                        </a:lnSpc>
                        <a:spcBef>
                          <a:spcPts val="0"/>
                        </a:spcBef>
                        <a:spcAft>
                          <a:spcPts val="0"/>
                        </a:spcAft>
                      </a:pPr>
                      <a:r>
                        <a:rPr lang="en-US" sz="1800" b="1" dirty="0">
                          <a:solidFill>
                            <a:srgbClr val="163748"/>
                          </a:solidFill>
                          <a:effectLst/>
                        </a:rPr>
                        <a:t>SWM: Administering a Stormwater Program (1.0 </a:t>
                      </a:r>
                      <a:r>
                        <a:rPr lang="en-US" sz="1800" b="1" dirty="0" err="1">
                          <a:solidFill>
                            <a:srgbClr val="163748"/>
                          </a:solidFill>
                          <a:effectLst/>
                        </a:rPr>
                        <a:t>hr</a:t>
                      </a:r>
                      <a:r>
                        <a:rPr lang="en-US" sz="1800" b="1" dirty="0">
                          <a:solidFill>
                            <a:srgbClr val="163748"/>
                          </a:solidFill>
                          <a:effectLst/>
                        </a:rPr>
                        <a:t>)</a:t>
                      </a:r>
                    </a:p>
                  </a:txBody>
                  <a:tcPr marL="54593" marR="54593" marT="0"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tc vMerge="1">
                  <a:txBody>
                    <a:bodyPr/>
                    <a:lstStyle/>
                    <a:p>
                      <a:endParaRPr lang="en-US"/>
                    </a:p>
                  </a:txBody>
                  <a:tcPr/>
                </a:tc>
                <a:extLst>
                  <a:ext uri="{0D108BD9-81ED-4DB2-BD59-A6C34878D82A}">
                    <a16:rowId xmlns:a16="http://schemas.microsoft.com/office/drawing/2014/main" val="2644104973"/>
                  </a:ext>
                </a:extLst>
              </a:tr>
            </a:tbl>
          </a:graphicData>
        </a:graphic>
      </p:graphicFrame>
    </p:spTree>
    <p:custDataLst>
      <p:tags r:id="rId1"/>
    </p:custDataLst>
    <p:extLst>
      <p:ext uri="{BB962C8B-B14F-4D97-AF65-F5344CB8AC3E}">
        <p14:creationId xmlns:p14="http://schemas.microsoft.com/office/powerpoint/2010/main" val="17195383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B41520-1432-FA87-6E85-B1A1DAC6C2D4}"/>
              </a:ext>
            </a:extLst>
          </p:cNvPr>
          <p:cNvPicPr>
            <a:picLocks noChangeAspect="1"/>
          </p:cNvPicPr>
          <p:nvPr/>
        </p:nvPicPr>
        <p:blipFill>
          <a:blip r:embed="rId2"/>
          <a:stretch>
            <a:fillRect/>
          </a:stretch>
        </p:blipFill>
        <p:spPr>
          <a:xfrm>
            <a:off x="-16169" y="0"/>
            <a:ext cx="9144000" cy="3938025"/>
          </a:xfrm>
          <a:prstGeom prst="rect">
            <a:avLst/>
          </a:prstGeom>
        </p:spPr>
      </p:pic>
      <p:grpSp>
        <p:nvGrpSpPr>
          <p:cNvPr id="11" name="Group 10">
            <a:extLst>
              <a:ext uri="{FF2B5EF4-FFF2-40B4-BE49-F238E27FC236}">
                <a16:creationId xmlns:a16="http://schemas.microsoft.com/office/drawing/2014/main" id="{A44CAF31-EE0E-C461-5839-09C9CB6FF367}"/>
              </a:ext>
            </a:extLst>
          </p:cNvPr>
          <p:cNvGrpSpPr/>
          <p:nvPr/>
        </p:nvGrpSpPr>
        <p:grpSpPr>
          <a:xfrm>
            <a:off x="1805" y="3937330"/>
            <a:ext cx="9144000" cy="3024930"/>
            <a:chOff x="1805" y="3937330"/>
            <a:chExt cx="9144000" cy="3024930"/>
          </a:xfrm>
        </p:grpSpPr>
        <p:pic>
          <p:nvPicPr>
            <p:cNvPr id="7" name="Picture 6">
              <a:extLst>
                <a:ext uri="{FF2B5EF4-FFF2-40B4-BE49-F238E27FC236}">
                  <a16:creationId xmlns:a16="http://schemas.microsoft.com/office/drawing/2014/main" id="{160AE976-EA3A-D419-B1B9-FBF6943F2E45}"/>
                </a:ext>
              </a:extLst>
            </p:cNvPr>
            <p:cNvPicPr>
              <a:picLocks noChangeAspect="1"/>
            </p:cNvPicPr>
            <p:nvPr/>
          </p:nvPicPr>
          <p:blipFill>
            <a:blip r:embed="rId3"/>
            <a:srcRect b="2587"/>
            <a:stretch/>
          </p:blipFill>
          <p:spPr>
            <a:xfrm>
              <a:off x="1805" y="3937330"/>
              <a:ext cx="9144000" cy="3024930"/>
            </a:xfrm>
            <a:prstGeom prst="rect">
              <a:avLst/>
            </a:prstGeom>
          </p:spPr>
        </p:pic>
        <p:sp>
          <p:nvSpPr>
            <p:cNvPr id="10" name="Arrow: Down 9">
              <a:extLst>
                <a:ext uri="{FF2B5EF4-FFF2-40B4-BE49-F238E27FC236}">
                  <a16:creationId xmlns:a16="http://schemas.microsoft.com/office/drawing/2014/main" id="{5D7A931D-DF96-4C81-48D8-303161CB413E}"/>
                </a:ext>
              </a:extLst>
            </p:cNvPr>
            <p:cNvSpPr/>
            <p:nvPr/>
          </p:nvSpPr>
          <p:spPr>
            <a:xfrm>
              <a:off x="2670952" y="4043480"/>
              <a:ext cx="1901048" cy="222799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Scroll to bottom</a:t>
              </a:r>
            </a:p>
          </p:txBody>
        </p:sp>
      </p:grpSp>
    </p:spTree>
    <p:extLst>
      <p:ext uri="{BB962C8B-B14F-4D97-AF65-F5344CB8AC3E}">
        <p14:creationId xmlns:p14="http://schemas.microsoft.com/office/powerpoint/2010/main" val="3286933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48DE7-7AF3-3AB5-493F-19063DC2880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87EF7A1C-A249-6DFE-EA0F-4220A4314265}"/>
              </a:ext>
            </a:extLst>
          </p:cNvPr>
          <p:cNvPicPr>
            <a:picLocks noChangeAspect="1"/>
          </p:cNvPicPr>
          <p:nvPr/>
        </p:nvPicPr>
        <p:blipFill>
          <a:blip r:embed="rId2"/>
          <a:stretch>
            <a:fillRect/>
          </a:stretch>
        </p:blipFill>
        <p:spPr>
          <a:xfrm>
            <a:off x="117020" y="87765"/>
            <a:ext cx="5385000" cy="6683894"/>
          </a:xfrm>
          <a:prstGeom prst="rect">
            <a:avLst/>
          </a:prstGeom>
          <a:ln w="12700">
            <a:solidFill>
              <a:schemeClr val="accent1"/>
            </a:solidFill>
          </a:ln>
        </p:spPr>
      </p:pic>
      <p:sp>
        <p:nvSpPr>
          <p:cNvPr id="2" name="Title 1">
            <a:extLst>
              <a:ext uri="{FF2B5EF4-FFF2-40B4-BE49-F238E27FC236}">
                <a16:creationId xmlns:a16="http://schemas.microsoft.com/office/drawing/2014/main" id="{7A127284-7B18-4D2D-0340-42246DB4FD7C}"/>
              </a:ext>
            </a:extLst>
          </p:cNvPr>
          <p:cNvSpPr>
            <a:spLocks noGrp="1"/>
          </p:cNvSpPr>
          <p:nvPr>
            <p:ph type="ctrTitle"/>
          </p:nvPr>
        </p:nvSpPr>
        <p:spPr>
          <a:xfrm>
            <a:off x="3074205" y="2449672"/>
            <a:ext cx="5952775" cy="1958655"/>
          </a:xfrm>
          <a:solidFill>
            <a:schemeClr val="accent3">
              <a:lumMod val="60000"/>
              <a:lumOff val="40000"/>
            </a:schemeClr>
          </a:solidFill>
        </p:spPr>
        <p:txBody>
          <a:bodyPr>
            <a:normAutofit fontScale="90000"/>
          </a:bodyPr>
          <a:lstStyle/>
          <a:p>
            <a:r>
              <a:rPr lang="en-US" sz="3600" dirty="0"/>
              <a:t>Content Outlines Found Here:</a:t>
            </a:r>
            <a:br>
              <a:rPr lang="en-US" sz="3600" dirty="0"/>
            </a:br>
            <a:r>
              <a:rPr lang="en-US" sz="3600" b="0" dirty="0"/>
              <a:t>https://www.pearsonvue.com/us/en/va/deq.html</a:t>
            </a:r>
          </a:p>
        </p:txBody>
      </p:sp>
    </p:spTree>
    <p:extLst>
      <p:ext uri="{BB962C8B-B14F-4D97-AF65-F5344CB8AC3E}">
        <p14:creationId xmlns:p14="http://schemas.microsoft.com/office/powerpoint/2010/main" val="3275463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dirty="0" err="1">
                <a:solidFill>
                  <a:schemeClr val="bg2">
                    <a:lumMod val="50000"/>
                  </a:schemeClr>
                </a:solidFill>
              </a:rPr>
              <a:t>QuickPoll</a:t>
            </a:r>
            <a:endParaRPr lang="en-US" dirty="0">
              <a:solidFill>
                <a:schemeClr val="bg2">
                  <a:lumMod val="50000"/>
                </a:schemeClr>
              </a:solidFill>
            </a:endParaRPr>
          </a:p>
        </p:txBody>
      </p:sp>
      <p:sp>
        <p:nvSpPr>
          <p:cNvPr id="9" name="Subtitle 8"/>
          <p:cNvSpPr>
            <a:spLocks noGrp="1"/>
          </p:cNvSpPr>
          <p:nvPr>
            <p:ph type="subTitle" idx="1"/>
          </p:nvPr>
        </p:nvSpPr>
        <p:spPr/>
        <p:txBody>
          <a:bodyPr/>
          <a:lstStyle/>
          <a:p>
            <a:pPr algn="ctr"/>
            <a:endParaRPr lang="en-US" dirty="0">
              <a:solidFill>
                <a:srgbClr val="00467B"/>
              </a:solidFill>
            </a:endParaRPr>
          </a:p>
        </p:txBody>
      </p:sp>
    </p:spTree>
    <p:custDataLst>
      <p:tags r:id="rId1"/>
    </p:custDataLst>
    <p:extLst>
      <p:ext uri="{BB962C8B-B14F-4D97-AF65-F5344CB8AC3E}">
        <p14:creationId xmlns:p14="http://schemas.microsoft.com/office/powerpoint/2010/main" val="3880049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Quickpoll</a:t>
            </a:r>
            <a:endParaRPr lang="en-US" dirty="0"/>
          </a:p>
        </p:txBody>
      </p:sp>
      <p:sp>
        <p:nvSpPr>
          <p:cNvPr id="3" name="Content Placeholder 2"/>
          <p:cNvSpPr>
            <a:spLocks noGrp="1"/>
          </p:cNvSpPr>
          <p:nvPr>
            <p:ph idx="1"/>
          </p:nvPr>
        </p:nvSpPr>
        <p:spPr/>
        <p:txBody>
          <a:bodyPr vert="horz" lIns="91440" tIns="45720" rIns="91440" bIns="45720" rtlCol="0" anchor="t">
            <a:normAutofit fontScale="92500" lnSpcReduction="10000"/>
          </a:bodyPr>
          <a:lstStyle/>
          <a:p>
            <a:pPr marL="0" indent="-274320">
              <a:lnSpc>
                <a:spcPct val="110000"/>
              </a:lnSpc>
              <a:buNone/>
            </a:pPr>
            <a:r>
              <a:rPr lang="en-US" dirty="0"/>
              <a:t>Which part of this course do you anticipate being the most challenging on the exam?</a:t>
            </a:r>
          </a:p>
          <a:p>
            <a:pPr marL="240030">
              <a:lnSpc>
                <a:spcPct val="110000"/>
              </a:lnSpc>
              <a:buAutoNum type="alphaLcPeriod"/>
            </a:pPr>
            <a:r>
              <a:rPr lang="en-US" sz="3000" dirty="0"/>
              <a:t>Certification Requirements and Exam</a:t>
            </a:r>
          </a:p>
          <a:p>
            <a:pPr marL="240030">
              <a:lnSpc>
                <a:spcPct val="110000"/>
              </a:lnSpc>
              <a:buFont typeface="+mj-lt"/>
              <a:buAutoNum type="alphaLcPeriod"/>
            </a:pPr>
            <a:r>
              <a:rPr lang="en-US" sz="3000" dirty="0"/>
              <a:t>Managing Stormwater Runoff </a:t>
            </a:r>
          </a:p>
          <a:p>
            <a:pPr marL="240030">
              <a:lnSpc>
                <a:spcPct val="110000"/>
              </a:lnSpc>
              <a:buAutoNum type="alphaLcPeriod"/>
            </a:pPr>
            <a:r>
              <a:rPr lang="en-US" sz="3000" dirty="0"/>
              <a:t>Administering an Erosion and Stormwater Program</a:t>
            </a:r>
          </a:p>
          <a:p>
            <a:pPr marL="240030">
              <a:lnSpc>
                <a:spcPct val="110000"/>
              </a:lnSpc>
              <a:buAutoNum type="alphaLcPeriod"/>
            </a:pPr>
            <a:r>
              <a:rPr lang="en-US" sz="3000" dirty="0"/>
              <a:t>Approval to Start Land Disturbing Activities</a:t>
            </a:r>
          </a:p>
          <a:p>
            <a:pPr marL="240030">
              <a:lnSpc>
                <a:spcPct val="110000"/>
              </a:lnSpc>
              <a:buAutoNum type="alphaLcPeriod"/>
            </a:pPr>
            <a:r>
              <a:rPr lang="en-US" sz="3000" dirty="0"/>
              <a:t>Inspection Requirements, Permit Termination, and Post-Construction Inspections</a:t>
            </a:r>
          </a:p>
        </p:txBody>
      </p:sp>
    </p:spTree>
    <p:custDataLst>
      <p:tags r:id="rId1"/>
    </p:custDataLst>
    <p:extLst>
      <p:ext uri="{BB962C8B-B14F-4D97-AF65-F5344CB8AC3E}">
        <p14:creationId xmlns:p14="http://schemas.microsoft.com/office/powerpoint/2010/main" val="18155757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Goal</a:t>
            </a:r>
          </a:p>
        </p:txBody>
      </p:sp>
      <p:sp>
        <p:nvSpPr>
          <p:cNvPr id="3" name="Content Placeholder 2"/>
          <p:cNvSpPr>
            <a:spLocks noGrp="1"/>
          </p:cNvSpPr>
          <p:nvPr>
            <p:ph idx="1"/>
          </p:nvPr>
        </p:nvSpPr>
        <p:spPr>
          <a:xfrm>
            <a:off x="457200" y="1278320"/>
            <a:ext cx="8229600" cy="4525963"/>
          </a:xfrm>
        </p:spPr>
        <p:txBody>
          <a:bodyPr/>
          <a:lstStyle/>
          <a:p>
            <a:pPr marL="0" indent="0">
              <a:buNone/>
            </a:pPr>
            <a:r>
              <a:rPr lang="en-US" dirty="0"/>
              <a:t>Provide training to enable participants to adequately administer a Virginia Erosion and Stormwater Management Program (VESMP) that is consistent with the Erosion and Stormwater Management Act (VESMA) and accompanying regulations. </a:t>
            </a:r>
          </a:p>
        </p:txBody>
      </p:sp>
      <p:pic>
        <p:nvPicPr>
          <p:cNvPr id="5" name="Picture 4" descr="Shape&#10;&#10;AI-generated content may be incorrect.">
            <a:extLst>
              <a:ext uri="{FF2B5EF4-FFF2-40B4-BE49-F238E27FC236}">
                <a16:creationId xmlns:a16="http://schemas.microsoft.com/office/drawing/2014/main" id="{7040A177-6573-9752-F583-5621817C61FA}"/>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179808" y="3813050"/>
            <a:ext cx="2784385" cy="2784385"/>
          </a:xfrm>
          <a:prstGeom prst="rect">
            <a:avLst/>
          </a:prstGeom>
        </p:spPr>
      </p:pic>
    </p:spTree>
    <p:custDataLst>
      <p:tags r:id="rId1"/>
    </p:custDataLst>
    <p:extLst>
      <p:ext uri="{BB962C8B-B14F-4D97-AF65-F5344CB8AC3E}">
        <p14:creationId xmlns:p14="http://schemas.microsoft.com/office/powerpoint/2010/main" val="3515371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Instructor Contact Information</a:t>
            </a:r>
          </a:p>
        </p:txBody>
      </p:sp>
      <p:sp>
        <p:nvSpPr>
          <p:cNvPr id="3" name="Content Placeholder 2"/>
          <p:cNvSpPr>
            <a:spLocks noGrp="1"/>
          </p:cNvSpPr>
          <p:nvPr>
            <p:ph idx="1"/>
          </p:nvPr>
        </p:nvSpPr>
        <p:spPr>
          <a:xfrm>
            <a:off x="457200" y="1431941"/>
            <a:ext cx="8229600" cy="4416574"/>
          </a:xfrm>
        </p:spPr>
        <p:txBody>
          <a:bodyPr>
            <a:normAutofit fontScale="85000" lnSpcReduction="10000"/>
          </a:bodyPr>
          <a:lstStyle/>
          <a:p>
            <a:r>
              <a:rPr lang="en-US" dirty="0"/>
              <a:t>Melissa MacIntyre, DEQ Office of Training Services (OTS) </a:t>
            </a:r>
            <a:r>
              <a:rPr lang="en-US" dirty="0">
                <a:hlinkClick r:id="rId3"/>
              </a:rPr>
              <a:t>melissa.macintyre@deq.virginia.gov</a:t>
            </a:r>
            <a:r>
              <a:rPr lang="en-US" dirty="0"/>
              <a:t> </a:t>
            </a:r>
          </a:p>
          <a:p>
            <a:r>
              <a:rPr lang="en-US" dirty="0"/>
              <a:t>Doug Foran, DEQ OTS </a:t>
            </a:r>
            <a:r>
              <a:rPr lang="en-US" dirty="0">
                <a:hlinkClick r:id="rId4"/>
              </a:rPr>
              <a:t>Douglas.Foran@deq.virginia.gov</a:t>
            </a:r>
            <a:r>
              <a:rPr lang="en-US" dirty="0"/>
              <a:t> </a:t>
            </a:r>
          </a:p>
          <a:p>
            <a:r>
              <a:rPr lang="en-US" dirty="0"/>
              <a:t>Ryn Kennedy, DEQ OTS </a:t>
            </a:r>
            <a:r>
              <a:rPr lang="en-US" dirty="0">
                <a:hlinkClick r:id="rId5"/>
              </a:rPr>
              <a:t>Ryn.Kennedy@deq.virginia.gov</a:t>
            </a:r>
            <a:r>
              <a:rPr lang="en-US" dirty="0"/>
              <a:t> </a:t>
            </a:r>
          </a:p>
          <a:p>
            <a:r>
              <a:rPr lang="en-US" dirty="0"/>
              <a:t>Nick Shrewsbury, DEQ OTS </a:t>
            </a:r>
            <a:r>
              <a:rPr lang="en-US" dirty="0">
                <a:hlinkClick r:id="rId6"/>
              </a:rPr>
              <a:t>Nicholaus.Shrewsbury@deq.virginia.gov</a:t>
            </a:r>
            <a:r>
              <a:rPr lang="en-US" dirty="0"/>
              <a:t> </a:t>
            </a:r>
          </a:p>
          <a:p>
            <a:r>
              <a:rPr lang="en-US" dirty="0"/>
              <a:t>Andrew Huff </a:t>
            </a:r>
            <a:r>
              <a:rPr lang="en-US" dirty="0">
                <a:hlinkClick r:id="rId7"/>
              </a:rPr>
              <a:t>Andrew.huff@deq.virginia.gov</a:t>
            </a:r>
            <a:r>
              <a:rPr lang="en-US" dirty="0"/>
              <a:t> </a:t>
            </a:r>
          </a:p>
          <a:p>
            <a:r>
              <a:rPr lang="en-US" dirty="0"/>
              <a:t>Need help?</a:t>
            </a:r>
          </a:p>
          <a:p>
            <a:r>
              <a:rPr lang="en-US" dirty="0">
                <a:hlinkClick r:id="rId8"/>
              </a:rPr>
              <a:t>certification@deq.virginia.gov</a:t>
            </a:r>
            <a:r>
              <a:rPr lang="en-US" dirty="0"/>
              <a:t> </a:t>
            </a:r>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87456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Module 1</a:t>
            </a:r>
          </a:p>
        </p:txBody>
      </p:sp>
      <p:sp>
        <p:nvSpPr>
          <p:cNvPr id="5" name="Subtitle 4"/>
          <p:cNvSpPr>
            <a:spLocks noGrp="1"/>
          </p:cNvSpPr>
          <p:nvPr>
            <p:ph type="subTitle" idx="1"/>
          </p:nvPr>
        </p:nvSpPr>
        <p:spPr/>
        <p:txBody>
          <a:bodyPr/>
          <a:lstStyle/>
          <a:p>
            <a:r>
              <a:rPr lang="en-US" dirty="0"/>
              <a:t>Introduction</a:t>
            </a:r>
          </a:p>
        </p:txBody>
      </p:sp>
    </p:spTree>
    <p:custDataLst>
      <p:tags r:id="rId1"/>
    </p:custDataLst>
    <p:extLst>
      <p:ext uri="{BB962C8B-B14F-4D97-AF65-F5344CB8AC3E}">
        <p14:creationId xmlns:p14="http://schemas.microsoft.com/office/powerpoint/2010/main" val="158868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of Contents</a:t>
            </a:r>
          </a:p>
        </p:txBody>
      </p:sp>
      <p:sp>
        <p:nvSpPr>
          <p:cNvPr id="3" name="Content Placeholder 2"/>
          <p:cNvSpPr>
            <a:spLocks noGrp="1"/>
          </p:cNvSpPr>
          <p:nvPr>
            <p:ph idx="1"/>
          </p:nvPr>
        </p:nvSpPr>
        <p:spPr/>
        <p:txBody>
          <a:bodyPr/>
          <a:lstStyle/>
          <a:p>
            <a:pPr marL="627063" lvl="0" indent="-627063">
              <a:buNone/>
            </a:pPr>
            <a:r>
              <a:rPr lang="en-US" dirty="0"/>
              <a:t>1a. Overview </a:t>
            </a:r>
          </a:p>
          <a:p>
            <a:pPr marL="627063" lvl="0" indent="-627063"/>
            <a:r>
              <a:rPr lang="en-US" dirty="0"/>
              <a:t>1b. Training and Certification</a:t>
            </a:r>
          </a:p>
        </p:txBody>
      </p:sp>
      <p:sp>
        <p:nvSpPr>
          <p:cNvPr id="5" name="Text Placeholder 4"/>
          <p:cNvSpPr>
            <a:spLocks noGrp="1"/>
          </p:cNvSpPr>
          <p:nvPr>
            <p:ph type="body" sz="quarter" idx="11"/>
          </p:nvPr>
        </p:nvSpPr>
        <p:spPr/>
        <p:txBody>
          <a:bodyPr/>
          <a:lstStyle/>
          <a:p>
            <a:r>
              <a:rPr lang="en-US" dirty="0"/>
              <a:t>1. | TABLE OF CONTENTS | Pg. 1</a:t>
            </a:r>
          </a:p>
        </p:txBody>
      </p:sp>
      <p:pic>
        <p:nvPicPr>
          <p:cNvPr id="6" name="Picture 5" descr="Shape&#10;&#10;AI-generated content may be incorrect.">
            <a:extLst>
              <a:ext uri="{FF2B5EF4-FFF2-40B4-BE49-F238E27FC236}">
                <a16:creationId xmlns:a16="http://schemas.microsoft.com/office/drawing/2014/main" id="{330A74B5-D7B1-3DFE-2C82-812E45D67AE3}"/>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901985" y="2929734"/>
            <a:ext cx="3010241" cy="3010241"/>
          </a:xfrm>
          <a:prstGeom prst="rect">
            <a:avLst/>
          </a:prstGeom>
        </p:spPr>
      </p:pic>
    </p:spTree>
    <p:custDataLst>
      <p:tags r:id="rId1"/>
    </p:custDataLst>
    <p:extLst>
      <p:ext uri="{BB962C8B-B14F-4D97-AF65-F5344CB8AC3E}">
        <p14:creationId xmlns:p14="http://schemas.microsoft.com/office/powerpoint/2010/main" val="612360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Module 1a.</a:t>
            </a:r>
          </a:p>
        </p:txBody>
      </p:sp>
      <p:sp>
        <p:nvSpPr>
          <p:cNvPr id="5" name="Subtitle 4"/>
          <p:cNvSpPr>
            <a:spLocks noGrp="1"/>
          </p:cNvSpPr>
          <p:nvPr>
            <p:ph type="subTitle" idx="1"/>
          </p:nvPr>
        </p:nvSpPr>
        <p:spPr/>
        <p:txBody>
          <a:bodyPr/>
          <a:lstStyle/>
          <a:p>
            <a:r>
              <a:rPr lang="en-US" dirty="0"/>
              <a:t>Overview – </a:t>
            </a:r>
            <a:r>
              <a:rPr lang="en-US" i="1" dirty="0"/>
              <a:t>Managing Runoff </a:t>
            </a:r>
            <a:r>
              <a:rPr lang="en-US" dirty="0"/>
              <a:t>and </a:t>
            </a:r>
            <a:r>
              <a:rPr lang="en-US" i="1" dirty="0"/>
              <a:t>Administering a Stormwater Program </a:t>
            </a:r>
            <a:r>
              <a:rPr lang="en-US" dirty="0"/>
              <a:t>Online Courses</a:t>
            </a:r>
          </a:p>
        </p:txBody>
      </p:sp>
    </p:spTree>
    <p:custDataLst>
      <p:tags r:id="rId1"/>
    </p:custDataLst>
    <p:extLst>
      <p:ext uri="{BB962C8B-B14F-4D97-AF65-F5344CB8AC3E}">
        <p14:creationId xmlns:p14="http://schemas.microsoft.com/office/powerpoint/2010/main" val="2437910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Law and Regulations</a:t>
            </a:r>
          </a:p>
        </p:txBody>
      </p:sp>
      <p:sp>
        <p:nvSpPr>
          <p:cNvPr id="6" name="Rectangle 5" title="Note for inspectors"/>
          <p:cNvSpPr/>
          <p:nvPr/>
        </p:nvSpPr>
        <p:spPr>
          <a:xfrm>
            <a:off x="941946" y="1619265"/>
            <a:ext cx="7278529" cy="3922010"/>
          </a:xfrm>
          <a:prstGeom prst="rect">
            <a:avLst/>
          </a:prstGeom>
          <a:solidFill>
            <a:schemeClr val="tx2">
              <a:lumMod val="10000"/>
              <a:lumOff val="9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15000"/>
              </a:lnSpc>
            </a:pPr>
            <a:r>
              <a:rPr lang="en-US" sz="2800" b="1" dirty="0">
                <a:solidFill>
                  <a:srgbClr val="000000"/>
                </a:solidFill>
                <a:ea typeface="Times New Roman"/>
                <a:cs typeface="Times New Roman"/>
              </a:rPr>
              <a:t>As a program administrator…</a:t>
            </a:r>
          </a:p>
          <a:p>
            <a:pPr lvl="0">
              <a:lnSpc>
                <a:spcPct val="115000"/>
              </a:lnSpc>
            </a:pPr>
            <a:r>
              <a:rPr lang="en-US" sz="2800" dirty="0">
                <a:solidFill>
                  <a:srgbClr val="000000"/>
                </a:solidFill>
                <a:ea typeface="Times New Roman"/>
                <a:cs typeface="Times New Roman"/>
              </a:rPr>
              <a:t>You are responsible for overseeing your locality’s program to ensure it complies with the law and regulations. It is also important that you have a broad understanding of the program’s goal to manage the quality and quantity of stormwater runoff. </a:t>
            </a:r>
          </a:p>
        </p:txBody>
      </p:sp>
      <p:pic>
        <p:nvPicPr>
          <p:cNvPr id="7" name="Picture 6" descr="Decorative"/>
          <p:cNvPicPr/>
          <p:nvPr/>
        </p:nvPicPr>
        <p:blipFill>
          <a:blip r:embed="rId4" cstate="print">
            <a:extLst>
              <a:ext uri="{28A0092B-C50C-407E-A947-70E740481C1C}">
                <a14:useLocalDpi xmlns:a14="http://schemas.microsoft.com/office/drawing/2010/main" val="0"/>
              </a:ext>
            </a:extLst>
          </a:blip>
          <a:srcRect b="18502"/>
          <a:stretch/>
        </p:blipFill>
        <p:spPr bwMode="auto">
          <a:xfrm>
            <a:off x="6338630" y="900873"/>
            <a:ext cx="1334775" cy="1173719"/>
          </a:xfrm>
          <a:prstGeom prst="rect">
            <a:avLst/>
          </a:prstGeom>
          <a:noFill/>
          <a:ln>
            <a:noFill/>
          </a:ln>
        </p:spPr>
      </p:pic>
      <p:sp>
        <p:nvSpPr>
          <p:cNvPr id="4" name="Text Placeholder 3"/>
          <p:cNvSpPr>
            <a:spLocks noGrp="1"/>
          </p:cNvSpPr>
          <p:nvPr>
            <p:ph type="body" sz="quarter" idx="11"/>
          </p:nvPr>
        </p:nvSpPr>
        <p:spPr/>
        <p:txBody>
          <a:bodyPr/>
          <a:lstStyle/>
          <a:p>
            <a:r>
              <a:rPr lang="en-US" dirty="0"/>
              <a:t>1a. | OVERVIEW | Pg. 7</a:t>
            </a:r>
          </a:p>
        </p:txBody>
      </p:sp>
    </p:spTree>
    <p:custDataLst>
      <p:tags r:id="rId1"/>
    </p:custDataLst>
    <p:extLst>
      <p:ext uri="{BB962C8B-B14F-4D97-AF65-F5344CB8AC3E}">
        <p14:creationId xmlns:p14="http://schemas.microsoft.com/office/powerpoint/2010/main" val="17064227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DEQ</a:t>
            </a:r>
          </a:p>
        </p:txBody>
      </p:sp>
      <p:pic>
        <p:nvPicPr>
          <p:cNvPr id="15" name="Picture 14" descr="Decorative" title="Technical assistance ico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718243" y="1685334"/>
            <a:ext cx="1738997" cy="1737360"/>
          </a:xfrm>
          <a:prstGeom prst="rect">
            <a:avLst/>
          </a:prstGeom>
          <a:noFill/>
          <a:ln>
            <a:noFill/>
          </a:ln>
        </p:spPr>
      </p:pic>
      <p:pic>
        <p:nvPicPr>
          <p:cNvPr id="12" name="Picture 11" descr="Decorative" title="Training ico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3702500" y="1685334"/>
            <a:ext cx="1738997" cy="1737360"/>
          </a:xfrm>
          <a:prstGeom prst="rect">
            <a:avLst/>
          </a:prstGeom>
          <a:noFill/>
          <a:ln>
            <a:noFill/>
          </a:ln>
        </p:spPr>
      </p:pic>
      <p:pic>
        <p:nvPicPr>
          <p:cNvPr id="13" name="Picture 12" descr="Decorative" title="Research ico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5686757" y="1685334"/>
            <a:ext cx="1739001" cy="1737360"/>
          </a:xfrm>
          <a:prstGeom prst="rect">
            <a:avLst/>
          </a:prstGeom>
          <a:noFill/>
          <a:ln>
            <a:noFill/>
          </a:ln>
        </p:spPr>
      </p:pic>
      <p:pic>
        <p:nvPicPr>
          <p:cNvPr id="14" name="Picture 13" descr="Decorative" title="BMP icon"/>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2692671" y="3851455"/>
            <a:ext cx="1739001" cy="1737360"/>
          </a:xfrm>
          <a:prstGeom prst="rect">
            <a:avLst/>
          </a:prstGeom>
          <a:noFill/>
          <a:ln>
            <a:noFill/>
          </a:ln>
        </p:spPr>
      </p:pic>
      <p:pic>
        <p:nvPicPr>
          <p:cNvPr id="17" name="Picture 16" descr="Decorative" title="Plan review icon"/>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4713969" y="3851455"/>
            <a:ext cx="1737360" cy="1737360"/>
          </a:xfrm>
          <a:prstGeom prst="rect">
            <a:avLst/>
          </a:prstGeom>
          <a:noFill/>
          <a:ln>
            <a:noFill/>
          </a:ln>
        </p:spPr>
      </p:pic>
      <p:sp>
        <p:nvSpPr>
          <p:cNvPr id="6" name="Text Placeholder 5"/>
          <p:cNvSpPr>
            <a:spLocks noGrp="1"/>
          </p:cNvSpPr>
          <p:nvPr>
            <p:ph type="body" sz="quarter" idx="11"/>
          </p:nvPr>
        </p:nvSpPr>
        <p:spPr/>
        <p:txBody>
          <a:bodyPr/>
          <a:lstStyle/>
          <a:p>
            <a:r>
              <a:rPr lang="en-US" dirty="0">
                <a:solidFill>
                  <a:srgbClr val="1A805B">
                    <a:lumMod val="75000"/>
                  </a:srgbClr>
                </a:solidFill>
              </a:rPr>
              <a:t>1a. | </a:t>
            </a:r>
            <a:r>
              <a:rPr lang="en-US" dirty="0"/>
              <a:t>OVERVIEW | Pg. 7-8</a:t>
            </a:r>
          </a:p>
        </p:txBody>
      </p:sp>
    </p:spTree>
    <p:custDataLst>
      <p:tags r:id="rId1"/>
    </p:custDataLst>
    <p:extLst>
      <p:ext uri="{BB962C8B-B14F-4D97-AF65-F5344CB8AC3E}">
        <p14:creationId xmlns:p14="http://schemas.microsoft.com/office/powerpoint/2010/main" val="14654083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6FB2729-8664-DE38-3EEA-C81B1DD4A04F}"/>
              </a:ext>
            </a:extLst>
          </p:cNvPr>
          <p:cNvPicPr>
            <a:picLocks noChangeAspect="1"/>
          </p:cNvPicPr>
          <p:nvPr/>
        </p:nvPicPr>
        <p:blipFill>
          <a:blip r:embed="rId3"/>
          <a:stretch>
            <a:fillRect/>
          </a:stretch>
        </p:blipFill>
        <p:spPr>
          <a:xfrm>
            <a:off x="596697" y="95910"/>
            <a:ext cx="7954904" cy="6664960"/>
          </a:xfrm>
          <a:prstGeom prst="rect">
            <a:avLst/>
          </a:prstGeom>
        </p:spPr>
      </p:pic>
    </p:spTree>
    <p:extLst>
      <p:ext uri="{BB962C8B-B14F-4D97-AF65-F5344CB8AC3E}">
        <p14:creationId xmlns:p14="http://schemas.microsoft.com/office/powerpoint/2010/main" val="3505607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Module 1b.</a:t>
            </a:r>
          </a:p>
        </p:txBody>
      </p:sp>
      <p:sp>
        <p:nvSpPr>
          <p:cNvPr id="5" name="Subtitle 4"/>
          <p:cNvSpPr>
            <a:spLocks noGrp="1"/>
          </p:cNvSpPr>
          <p:nvPr>
            <p:ph type="subTitle" idx="1"/>
          </p:nvPr>
        </p:nvSpPr>
        <p:spPr/>
        <p:txBody>
          <a:bodyPr/>
          <a:lstStyle/>
          <a:p>
            <a:r>
              <a:rPr lang="en-US" dirty="0"/>
              <a:t>Training and Certification Requirements – </a:t>
            </a:r>
            <a:r>
              <a:rPr lang="en-US" i="1" dirty="0"/>
              <a:t>Certification Online Course</a:t>
            </a:r>
            <a:endParaRPr lang="en-US" dirty="0"/>
          </a:p>
        </p:txBody>
      </p:sp>
    </p:spTree>
    <p:custDataLst>
      <p:tags r:id="rId1"/>
    </p:custDataLst>
    <p:extLst>
      <p:ext uri="{BB962C8B-B14F-4D97-AF65-F5344CB8AC3E}">
        <p14:creationId xmlns:p14="http://schemas.microsoft.com/office/powerpoint/2010/main" val="28945150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a:solidFill>
                  <a:schemeClr val="bg2">
                    <a:lumMod val="50000"/>
                  </a:schemeClr>
                </a:solidFill>
              </a:rPr>
              <a:t>Quick Poll</a:t>
            </a:r>
            <a:endParaRPr lang="en-US" dirty="0">
              <a:solidFill>
                <a:schemeClr val="bg2">
                  <a:lumMod val="50000"/>
                </a:schemeClr>
              </a:solidFill>
            </a:endParaRPr>
          </a:p>
        </p:txBody>
      </p:sp>
      <p:sp>
        <p:nvSpPr>
          <p:cNvPr id="9" name="Subtitle 8"/>
          <p:cNvSpPr>
            <a:spLocks noGrp="1"/>
          </p:cNvSpPr>
          <p:nvPr>
            <p:ph type="subTitle" idx="1"/>
          </p:nvPr>
        </p:nvSpPr>
        <p:spPr/>
        <p:txBody>
          <a:bodyPr/>
          <a:lstStyle/>
          <a:p>
            <a:pPr algn="ctr"/>
            <a:endParaRPr lang="en-US" dirty="0">
              <a:solidFill>
                <a:srgbClr val="00467B"/>
              </a:solidFill>
            </a:endParaRPr>
          </a:p>
        </p:txBody>
      </p:sp>
    </p:spTree>
    <p:custDataLst>
      <p:tags r:id="rId1"/>
    </p:custDataLst>
    <p:extLst>
      <p:ext uri="{BB962C8B-B14F-4D97-AF65-F5344CB8AC3E}">
        <p14:creationId xmlns:p14="http://schemas.microsoft.com/office/powerpoint/2010/main" val="28275046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QuickPoll</a:t>
            </a:r>
            <a:endParaRPr lang="en-US" dirty="0"/>
          </a:p>
        </p:txBody>
      </p:sp>
      <p:sp>
        <p:nvSpPr>
          <p:cNvPr id="3" name="Content Placeholder 2"/>
          <p:cNvSpPr>
            <a:spLocks noGrp="1"/>
          </p:cNvSpPr>
          <p:nvPr>
            <p:ph idx="1"/>
          </p:nvPr>
        </p:nvSpPr>
        <p:spPr/>
        <p:txBody>
          <a:bodyPr>
            <a:normAutofit/>
          </a:bodyPr>
          <a:lstStyle/>
          <a:p>
            <a:pPr marL="0" indent="0">
              <a:buNone/>
            </a:pPr>
            <a:r>
              <a:rPr lang="en-US" dirty="0"/>
              <a:t>Who has to be certified?</a:t>
            </a:r>
          </a:p>
          <a:p>
            <a:pPr marL="514350" indent="-514350">
              <a:buFont typeface="+mj-lt"/>
              <a:buAutoNum type="alphaLcPeriod"/>
            </a:pPr>
            <a:endParaRPr lang="en-US" dirty="0"/>
          </a:p>
          <a:p>
            <a:pPr marL="514350" indent="-514350">
              <a:buFont typeface="+mj-lt"/>
              <a:buAutoNum type="alphaLcPeriod"/>
            </a:pPr>
            <a:r>
              <a:rPr lang="en-US" dirty="0"/>
              <a:t>Program authority staff </a:t>
            </a:r>
          </a:p>
          <a:p>
            <a:pPr marL="514350" indent="-514350">
              <a:buFont typeface="+mj-lt"/>
              <a:buAutoNum type="alphaLcPeriod"/>
            </a:pPr>
            <a:r>
              <a:rPr lang="en-US" dirty="0"/>
              <a:t>Those contracted by authorities to perform SWM roles </a:t>
            </a:r>
          </a:p>
          <a:p>
            <a:pPr marL="514350" indent="-514350">
              <a:buFont typeface="+mj-lt"/>
              <a:buAutoNum type="alphaLcPeriod"/>
            </a:pPr>
            <a:r>
              <a:rPr lang="en-US" dirty="0"/>
              <a:t>Standards and Specs. Staff</a:t>
            </a:r>
          </a:p>
        </p:txBody>
      </p:sp>
      <p:sp>
        <p:nvSpPr>
          <p:cNvPr id="4" name="Text Placeholder 3"/>
          <p:cNvSpPr>
            <a:spLocks noGrp="1"/>
          </p:cNvSpPr>
          <p:nvPr>
            <p:ph type="body" sz="quarter" idx="11"/>
          </p:nvPr>
        </p:nvSpPr>
        <p:spPr/>
        <p:txBody>
          <a:bodyPr/>
          <a:lstStyle/>
          <a:p>
            <a:endParaRPr lang="en-US" dirty="0">
              <a:solidFill>
                <a:srgbClr val="1A805B">
                  <a:lumMod val="75000"/>
                </a:srgbClr>
              </a:solidFill>
            </a:endParaRPr>
          </a:p>
        </p:txBody>
      </p:sp>
    </p:spTree>
    <p:custDataLst>
      <p:tags r:id="rId1"/>
    </p:custDataLst>
    <p:extLst>
      <p:ext uri="{BB962C8B-B14F-4D97-AF65-F5344CB8AC3E}">
        <p14:creationId xmlns:p14="http://schemas.microsoft.com/office/powerpoint/2010/main" val="26167720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Q&amp;A</a:t>
            </a:r>
          </a:p>
        </p:txBody>
      </p:sp>
      <p:sp>
        <p:nvSpPr>
          <p:cNvPr id="5" name="Text Placeholder 4"/>
          <p:cNvSpPr>
            <a:spLocks noGrp="1"/>
          </p:cNvSpPr>
          <p:nvPr>
            <p:ph type="body" sz="quarter" idx="11"/>
          </p:nvPr>
        </p:nvSpPr>
        <p:spPr/>
        <p:txBody>
          <a:bodyPr/>
          <a:lstStyle/>
          <a:p>
            <a:r>
              <a:rPr lang="en-US" cap="all" dirty="0">
                <a:solidFill>
                  <a:srgbClr val="1A805B">
                    <a:lumMod val="75000"/>
                  </a:srgbClr>
                </a:solidFill>
              </a:rPr>
              <a:t>Module 1</a:t>
            </a:r>
          </a:p>
        </p:txBody>
      </p:sp>
      <p:sp>
        <p:nvSpPr>
          <p:cNvPr id="8" name="Freeform 7"/>
          <p:cNvSpPr/>
          <p:nvPr/>
        </p:nvSpPr>
        <p:spPr>
          <a:xfrm>
            <a:off x="1333943" y="1975237"/>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a:t>Program Overview</a:t>
            </a:r>
          </a:p>
        </p:txBody>
      </p:sp>
      <p:sp>
        <p:nvSpPr>
          <p:cNvPr id="10" name="Freeform 9"/>
          <p:cNvSpPr/>
          <p:nvPr/>
        </p:nvSpPr>
        <p:spPr>
          <a:xfrm>
            <a:off x="1333943" y="3355499"/>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700" dirty="0"/>
              <a:t>Exam</a:t>
            </a:r>
            <a:endParaRPr lang="en-US" sz="2700" kern="1200" dirty="0"/>
          </a:p>
        </p:txBody>
      </p:sp>
      <p:sp>
        <p:nvSpPr>
          <p:cNvPr id="12" name="Freeform 11"/>
          <p:cNvSpPr/>
          <p:nvPr/>
        </p:nvSpPr>
        <p:spPr>
          <a:xfrm>
            <a:off x="5768976" y="3355499"/>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700" kern="1200" dirty="0"/>
              <a:t>Recertification</a:t>
            </a:r>
          </a:p>
        </p:txBody>
      </p:sp>
      <p:sp>
        <p:nvSpPr>
          <p:cNvPr id="14" name="Freeform 13"/>
          <p:cNvSpPr/>
          <p:nvPr/>
        </p:nvSpPr>
        <p:spPr>
          <a:xfrm>
            <a:off x="5768976" y="1975237"/>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274320" tIns="102870" rIns="102870" bIns="102870" numCol="1" spcCol="1270" anchor="ctr" anchorCtr="0">
            <a:noAutofit/>
          </a:bodyPr>
          <a:lstStyle/>
          <a:p>
            <a:pPr lvl="0" algn="l" defTabSz="1200150">
              <a:lnSpc>
                <a:spcPct val="90000"/>
              </a:lnSpc>
              <a:spcBef>
                <a:spcPct val="0"/>
              </a:spcBef>
              <a:spcAft>
                <a:spcPct val="35000"/>
              </a:spcAft>
            </a:pPr>
            <a:r>
              <a:rPr lang="en-US" sz="2700" kern="1200" dirty="0"/>
              <a:t>Certification</a:t>
            </a:r>
          </a:p>
        </p:txBody>
      </p:sp>
      <p:sp>
        <p:nvSpPr>
          <p:cNvPr id="16" name="Rectangle 15"/>
          <p:cNvSpPr/>
          <p:nvPr/>
        </p:nvSpPr>
        <p:spPr>
          <a:xfrm>
            <a:off x="249775" y="3229083"/>
            <a:ext cx="1188720" cy="1188720"/>
          </a:xfrm>
          <a:prstGeom prst="rect">
            <a:avLst/>
          </a:prstGeom>
          <a:blipFill rotWithShape="1">
            <a:blip r:embed="rId4"/>
            <a:stretch>
              <a:fillRect/>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7" name="Rectangle 16"/>
          <p:cNvSpPr/>
          <p:nvPr/>
        </p:nvSpPr>
        <p:spPr>
          <a:xfrm>
            <a:off x="249775" y="1867161"/>
            <a:ext cx="1188720" cy="1188720"/>
          </a:xfrm>
          <a:prstGeom prst="rect">
            <a:avLst/>
          </a:prstGeom>
          <a:blipFill rotWithShape="1">
            <a:blip r:embed="rId5"/>
            <a:stretch>
              <a:fillRect/>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8" name="Rectangle 17"/>
          <p:cNvSpPr/>
          <p:nvPr/>
        </p:nvSpPr>
        <p:spPr>
          <a:xfrm>
            <a:off x="4671434" y="1851549"/>
            <a:ext cx="1188720" cy="1188720"/>
          </a:xfrm>
          <a:prstGeom prst="rect">
            <a:avLst/>
          </a:prstGeom>
          <a:blipFill rotWithShape="1">
            <a:blip r:embed="rId6"/>
            <a:stretch>
              <a:fillRect/>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22" name="Rectangle 21"/>
          <p:cNvSpPr/>
          <p:nvPr/>
        </p:nvSpPr>
        <p:spPr>
          <a:xfrm>
            <a:off x="4679551" y="3227430"/>
            <a:ext cx="1188720" cy="1188720"/>
          </a:xfrm>
          <a:prstGeom prst="rect">
            <a:avLst/>
          </a:prstGeom>
          <a:blipFill rotWithShape="1">
            <a:blip r:embed="rId7"/>
            <a:stretch>
              <a:fillRect/>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Tree>
    <p:custDataLst>
      <p:tags r:id="rId1"/>
    </p:custDataLst>
    <p:extLst>
      <p:ext uri="{BB962C8B-B14F-4D97-AF65-F5344CB8AC3E}">
        <p14:creationId xmlns:p14="http://schemas.microsoft.com/office/powerpoint/2010/main" val="3156966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F4E04-24BA-EB67-EEE5-DB01F904685F}"/>
              </a:ext>
            </a:extLst>
          </p:cNvPr>
          <p:cNvSpPr>
            <a:spLocks noGrp="1"/>
          </p:cNvSpPr>
          <p:nvPr>
            <p:ph type="title"/>
          </p:nvPr>
        </p:nvSpPr>
        <p:spPr/>
        <p:txBody>
          <a:bodyPr/>
          <a:lstStyle/>
          <a:p>
            <a:r>
              <a:rPr lang="en-US" dirty="0" err="1"/>
              <a:t>WebEx</a:t>
            </a:r>
            <a:r>
              <a:rPr lang="en-US" dirty="0"/>
              <a:t> How To</a:t>
            </a:r>
          </a:p>
        </p:txBody>
      </p:sp>
      <p:pic>
        <p:nvPicPr>
          <p:cNvPr id="6" name="Content Placeholder 5" descr="Graphical user interface, application, website&#10;&#10;Description automatically generated">
            <a:extLst>
              <a:ext uri="{FF2B5EF4-FFF2-40B4-BE49-F238E27FC236}">
                <a16:creationId xmlns:a16="http://schemas.microsoft.com/office/drawing/2014/main" id="{76035A24-28E9-CF71-B107-7693F4B6EF4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7414" y="1211580"/>
            <a:ext cx="8789173" cy="4905967"/>
          </a:xfrm>
        </p:spPr>
      </p:pic>
    </p:spTree>
    <p:extLst>
      <p:ext uri="{BB962C8B-B14F-4D97-AF65-F5344CB8AC3E}">
        <p14:creationId xmlns:p14="http://schemas.microsoft.com/office/powerpoint/2010/main" val="35690986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pPr marL="514350" lvl="0" indent="-514350">
              <a:buFont typeface="+mj-lt"/>
              <a:buAutoNum type="arabicPeriod"/>
            </a:pPr>
            <a:r>
              <a:rPr lang="en-US" dirty="0"/>
              <a:t>What are the goals of the stormwater management program?</a:t>
            </a:r>
          </a:p>
          <a:p>
            <a:pPr marL="514350" lvl="0" indent="-514350">
              <a:buFont typeface="+mj-lt"/>
              <a:buAutoNum type="arabicPeriod"/>
            </a:pPr>
            <a:r>
              <a:rPr lang="en-US" dirty="0"/>
              <a:t>Who must be certified?</a:t>
            </a:r>
          </a:p>
          <a:p>
            <a:pPr marL="514350" lvl="0" indent="-514350">
              <a:buFont typeface="+mj-lt"/>
              <a:buAutoNum type="arabicPeriod"/>
            </a:pPr>
            <a:r>
              <a:rPr lang="en-US" dirty="0"/>
              <a:t>How do you become eligible to take the exam? </a:t>
            </a:r>
          </a:p>
          <a:p>
            <a:pPr marL="514350" lvl="0" indent="-514350">
              <a:buFont typeface="+mj-lt"/>
              <a:buAutoNum type="arabicPeriod"/>
            </a:pPr>
            <a:r>
              <a:rPr lang="en-US" dirty="0"/>
              <a:t>How do you maintain certification?</a:t>
            </a:r>
          </a:p>
        </p:txBody>
      </p:sp>
      <p:sp>
        <p:nvSpPr>
          <p:cNvPr id="6" name="Text Placeholder 5"/>
          <p:cNvSpPr>
            <a:spLocks noGrp="1"/>
          </p:cNvSpPr>
          <p:nvPr>
            <p:ph type="body" sz="quarter" idx="11"/>
          </p:nvPr>
        </p:nvSpPr>
        <p:spPr/>
        <p:txBody>
          <a:bodyPr/>
          <a:lstStyle/>
          <a:p>
            <a:r>
              <a:rPr lang="en-US" dirty="0"/>
              <a:t>1b. | TRAINING and CERTIFICATION | Pg. 18</a:t>
            </a:r>
          </a:p>
        </p:txBody>
      </p:sp>
    </p:spTree>
    <p:custDataLst>
      <p:tags r:id="rId1"/>
    </p:custDataLst>
    <p:extLst>
      <p:ext uri="{BB962C8B-B14F-4D97-AF65-F5344CB8AC3E}">
        <p14:creationId xmlns:p14="http://schemas.microsoft.com/office/powerpoint/2010/main" val="2047427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2803" y="274638"/>
            <a:ext cx="8718395" cy="1143000"/>
          </a:xfrm>
        </p:spPr>
        <p:txBody>
          <a:bodyPr>
            <a:normAutofit fontScale="90000"/>
          </a:bodyPr>
          <a:lstStyle/>
          <a:p>
            <a:r>
              <a:rPr lang="en-US" b="1" dirty="0"/>
              <a:t>How to use </a:t>
            </a:r>
            <a:r>
              <a:rPr lang="en-US" b="1" dirty="0" err="1"/>
              <a:t>GoTo</a:t>
            </a:r>
            <a:r>
              <a:rPr lang="en-US" b="1" dirty="0"/>
              <a:t> Webinar – 3 Keys</a:t>
            </a:r>
          </a:p>
        </p:txBody>
      </p:sp>
      <p:sp>
        <p:nvSpPr>
          <p:cNvPr id="6" name="Content Placeholder 5"/>
          <p:cNvSpPr>
            <a:spLocks noGrp="1"/>
          </p:cNvSpPr>
          <p:nvPr>
            <p:ph idx="1"/>
          </p:nvPr>
        </p:nvSpPr>
        <p:spPr>
          <a:xfrm>
            <a:off x="457200" y="1015178"/>
            <a:ext cx="4921305" cy="4797008"/>
          </a:xfrm>
        </p:spPr>
        <p:txBody>
          <a:bodyPr>
            <a:noAutofit/>
          </a:bodyPr>
          <a:lstStyle/>
          <a:p>
            <a:pPr marL="971550" lvl="1" indent="-514350">
              <a:buFont typeface="+mj-lt"/>
              <a:buAutoNum type="arabicPeriod"/>
            </a:pPr>
            <a:r>
              <a:rPr lang="en-US" sz="3200" dirty="0"/>
              <a:t>Participants are in </a:t>
            </a:r>
            <a:r>
              <a:rPr lang="en-US" sz="3200" b="1" dirty="0"/>
              <a:t>Listen Only Mode</a:t>
            </a:r>
            <a:r>
              <a:rPr lang="en-US" sz="3200" dirty="0"/>
              <a:t>. </a:t>
            </a:r>
          </a:p>
          <a:p>
            <a:pPr marL="971550" lvl="1" indent="-514350">
              <a:buFont typeface="+mj-lt"/>
              <a:buAutoNum type="arabicPeriod"/>
            </a:pPr>
            <a:r>
              <a:rPr lang="en-US" sz="3200" b="1" dirty="0"/>
              <a:t>Communicate</a:t>
            </a:r>
            <a:r>
              <a:rPr lang="en-US" sz="3200" dirty="0"/>
              <a:t> to trainers through </a:t>
            </a:r>
            <a:r>
              <a:rPr lang="en-US" sz="3200" b="1" dirty="0"/>
              <a:t>Questions box</a:t>
            </a:r>
            <a:r>
              <a:rPr lang="en-US" sz="3200" dirty="0"/>
              <a:t> which functions like a chat box to the trainers. </a:t>
            </a:r>
          </a:p>
          <a:p>
            <a:pPr marL="971550" lvl="1" indent="-514350">
              <a:buFont typeface="+mj-lt"/>
              <a:buAutoNum type="arabicPeriod"/>
            </a:pPr>
            <a:r>
              <a:rPr lang="en-US" sz="3200" dirty="0"/>
              <a:t>Click on the </a:t>
            </a:r>
            <a:r>
              <a:rPr lang="en-US" sz="3200" b="1" dirty="0"/>
              <a:t>raised hand</a:t>
            </a:r>
            <a:r>
              <a:rPr lang="en-US" sz="3200" dirty="0"/>
              <a:t> to respond to opinion questions.</a:t>
            </a:r>
          </a:p>
        </p:txBody>
      </p:sp>
      <p:sp>
        <p:nvSpPr>
          <p:cNvPr id="7" name="Text Placeholder 6"/>
          <p:cNvSpPr>
            <a:spLocks noGrp="1"/>
          </p:cNvSpPr>
          <p:nvPr>
            <p:ph type="body" sz="quarter" idx="11"/>
          </p:nvPr>
        </p:nvSpPr>
        <p:spPr/>
        <p:txBody>
          <a:bodyPr/>
          <a:lstStyle/>
          <a:p>
            <a:r>
              <a:rPr lang="en-US" dirty="0"/>
              <a:t>Intro</a:t>
            </a:r>
          </a:p>
        </p:txBody>
      </p:sp>
      <p:pic>
        <p:nvPicPr>
          <p:cNvPr id="8" name="Picture 8" descr="Help | ServeCon is the Online Conference for Process Serv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1695" y="1015178"/>
            <a:ext cx="3385105" cy="4911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27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F2212-4131-E43F-6ED9-EF32994293F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4028B52-D75B-081E-F97C-8F45AC10690F}"/>
              </a:ext>
            </a:extLst>
          </p:cNvPr>
          <p:cNvSpPr>
            <a:spLocks noGrp="1"/>
          </p:cNvSpPr>
          <p:nvPr>
            <p:ph type="title"/>
          </p:nvPr>
        </p:nvSpPr>
        <p:spPr>
          <a:xfrm>
            <a:off x="212803" y="274638"/>
            <a:ext cx="8718395" cy="1143000"/>
          </a:xfrm>
        </p:spPr>
        <p:txBody>
          <a:bodyPr>
            <a:normAutofit fontScale="90000"/>
          </a:bodyPr>
          <a:lstStyle/>
          <a:p>
            <a:r>
              <a:rPr lang="en-US" b="1" dirty="0"/>
              <a:t>How to use GoTo Webinar – Virtual</a:t>
            </a:r>
          </a:p>
        </p:txBody>
      </p:sp>
      <p:sp>
        <p:nvSpPr>
          <p:cNvPr id="7" name="Text Placeholder 6">
            <a:extLst>
              <a:ext uri="{FF2B5EF4-FFF2-40B4-BE49-F238E27FC236}">
                <a16:creationId xmlns:a16="http://schemas.microsoft.com/office/drawing/2014/main" id="{135D7C0B-80B5-C2E2-ADD2-18FF2BDF2DB8}"/>
              </a:ext>
            </a:extLst>
          </p:cNvPr>
          <p:cNvSpPr>
            <a:spLocks noGrp="1"/>
          </p:cNvSpPr>
          <p:nvPr>
            <p:ph type="body" sz="quarter" idx="11"/>
          </p:nvPr>
        </p:nvSpPr>
        <p:spPr/>
        <p:txBody>
          <a:bodyPr/>
          <a:lstStyle/>
          <a:p>
            <a:r>
              <a:rPr lang="en-US" dirty="0"/>
              <a:t>Intro</a:t>
            </a:r>
          </a:p>
        </p:txBody>
      </p:sp>
      <p:pic>
        <p:nvPicPr>
          <p:cNvPr id="3" name="Picture 2" descr="Graphical user interface, text&#10;&#10;AI-generated content may be incorrect.">
            <a:extLst>
              <a:ext uri="{FF2B5EF4-FFF2-40B4-BE49-F238E27FC236}">
                <a16:creationId xmlns:a16="http://schemas.microsoft.com/office/drawing/2014/main" id="{1D2C71D6-3894-BF90-6513-5A2455E7E3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95942"/>
            <a:ext cx="9144000" cy="4230010"/>
          </a:xfrm>
          <a:prstGeom prst="rect">
            <a:avLst/>
          </a:prstGeom>
        </p:spPr>
      </p:pic>
    </p:spTree>
    <p:extLst>
      <p:ext uri="{BB962C8B-B14F-4D97-AF65-F5344CB8AC3E}">
        <p14:creationId xmlns:p14="http://schemas.microsoft.com/office/powerpoint/2010/main" val="187161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Course Materials</a:t>
            </a:r>
          </a:p>
        </p:txBody>
      </p:sp>
      <p:sp>
        <p:nvSpPr>
          <p:cNvPr id="6" name="Content Placeholder 5"/>
          <p:cNvSpPr>
            <a:spLocks noGrp="1"/>
          </p:cNvSpPr>
          <p:nvPr>
            <p:ph idx="1"/>
          </p:nvPr>
        </p:nvSpPr>
        <p:spPr>
          <a:xfrm>
            <a:off x="457200" y="1431940"/>
            <a:ext cx="4991100" cy="2957185"/>
          </a:xfrm>
        </p:spPr>
        <p:txBody>
          <a:bodyPr vert="horz" lIns="91440" tIns="45720" rIns="91440" bIns="45720" rtlCol="0" anchor="t">
            <a:normAutofit fontScale="92500" lnSpcReduction="10000"/>
          </a:bodyPr>
          <a:lstStyle/>
          <a:p>
            <a:pPr marL="0" indent="0">
              <a:lnSpc>
                <a:spcPct val="120000"/>
              </a:lnSpc>
              <a:spcBef>
                <a:spcPts val="0"/>
              </a:spcBef>
              <a:buNone/>
            </a:pPr>
            <a:r>
              <a:rPr lang="en-US" sz="2800" dirty="0"/>
              <a:t>Participant Guide (PG) version 5.0+</a:t>
            </a:r>
            <a:endParaRPr lang="en-US" dirty="0"/>
          </a:p>
          <a:p>
            <a:pPr marL="0" indent="0">
              <a:lnSpc>
                <a:spcPct val="120000"/>
              </a:lnSpc>
              <a:spcBef>
                <a:spcPts val="0"/>
              </a:spcBef>
              <a:buNone/>
            </a:pPr>
            <a:r>
              <a:rPr lang="en-US" sz="2800" dirty="0"/>
              <a:t> </a:t>
            </a:r>
            <a:br>
              <a:rPr lang="en-US" sz="2800" dirty="0"/>
            </a:br>
            <a:r>
              <a:rPr lang="en-US" sz="2800" dirty="0"/>
              <a:t>SWM Law &amp; Regs</a:t>
            </a:r>
            <a:endParaRPr lang="en-US" dirty="0"/>
          </a:p>
          <a:p>
            <a:pPr lvl="1">
              <a:lnSpc>
                <a:spcPct val="120000"/>
              </a:lnSpc>
              <a:spcBef>
                <a:spcPts val="600"/>
              </a:spcBef>
              <a:buFont typeface="Arial" panose="020B0604020202020204" pitchFamily="34" charset="0"/>
              <a:buChar char="•"/>
            </a:pPr>
            <a:r>
              <a:rPr lang="en-US" sz="2400" dirty="0"/>
              <a:t>Purchased at </a:t>
            </a:r>
            <a:br>
              <a:rPr lang="en-US" sz="2400" dirty="0"/>
            </a:br>
            <a:r>
              <a:rPr lang="en-US" sz="2400" b="1" i="1" dirty="0">
                <a:solidFill>
                  <a:srgbClr val="0000FF"/>
                </a:solidFill>
                <a:hlinkClick r:id="rId3"/>
              </a:rPr>
              <a:t>https://bambooink.com/deq/</a:t>
            </a:r>
            <a:r>
              <a:rPr lang="en-US" sz="2400" b="1" i="1" dirty="0">
                <a:solidFill>
                  <a:srgbClr val="0000FF"/>
                </a:solidFill>
              </a:rPr>
              <a:t> </a:t>
            </a:r>
            <a:r>
              <a:rPr lang="en-US" sz="2400" dirty="0"/>
              <a:t>OR</a:t>
            </a:r>
            <a:endParaRPr lang="en-US" sz="2400" b="1" i="1" dirty="0">
              <a:solidFill>
                <a:srgbClr val="0000FF"/>
              </a:solidFill>
            </a:endParaRPr>
          </a:p>
          <a:p>
            <a:pPr lvl="1">
              <a:lnSpc>
                <a:spcPct val="120000"/>
              </a:lnSpc>
              <a:spcBef>
                <a:spcPts val="0"/>
              </a:spcBef>
              <a:buFont typeface="Arial" panose="020B0604020202020204" pitchFamily="34" charset="0"/>
              <a:buChar char="•"/>
            </a:pPr>
            <a:r>
              <a:rPr lang="en-US" sz="2400" dirty="0"/>
              <a:t>Downloaded and printed from DEQ Training Materials webpage</a:t>
            </a:r>
          </a:p>
        </p:txBody>
      </p:sp>
      <p:sp>
        <p:nvSpPr>
          <p:cNvPr id="7" name="Text Placeholder 6"/>
          <p:cNvSpPr>
            <a:spLocks noGrp="1"/>
          </p:cNvSpPr>
          <p:nvPr>
            <p:ph type="body" sz="quarter" idx="11"/>
          </p:nvPr>
        </p:nvSpPr>
        <p:spPr/>
        <p:txBody>
          <a:bodyPr/>
          <a:lstStyle/>
          <a:p>
            <a:r>
              <a:rPr lang="en-US" dirty="0"/>
              <a:t>Intro</a:t>
            </a:r>
          </a:p>
        </p:txBody>
      </p:sp>
      <p:sp>
        <p:nvSpPr>
          <p:cNvPr id="9" name="Rectangle 8"/>
          <p:cNvSpPr/>
          <p:nvPr/>
        </p:nvSpPr>
        <p:spPr>
          <a:xfrm>
            <a:off x="5255" y="4657960"/>
            <a:ext cx="5443537" cy="1144929"/>
          </a:xfrm>
          <a:prstGeom prst="rect">
            <a:avLst/>
          </a:prstGeom>
        </p:spPr>
        <p:txBody>
          <a:bodyPr wrap="square">
            <a:spAutoFit/>
          </a:bodyPr>
          <a:lstStyle/>
          <a:p>
            <a:pPr lvl="1">
              <a:lnSpc>
                <a:spcPct val="114000"/>
              </a:lnSpc>
              <a:spcBef>
                <a:spcPts val="1200"/>
              </a:spcBef>
            </a:pPr>
            <a:r>
              <a:rPr lang="en-US" sz="2000" b="1" dirty="0"/>
              <a:t>*The PG and SWM Law &amp; </a:t>
            </a:r>
            <a:r>
              <a:rPr lang="en-US" sz="2000" b="1" dirty="0" err="1"/>
              <a:t>Regs</a:t>
            </a:r>
            <a:r>
              <a:rPr lang="en-US" sz="2000" b="1" dirty="0"/>
              <a:t> are the only resources needed to take to Pearson-</a:t>
            </a:r>
            <a:r>
              <a:rPr lang="en-US" sz="2000" b="1" dirty="0" err="1"/>
              <a:t>Vue</a:t>
            </a:r>
            <a:r>
              <a:rPr lang="en-US" sz="2000" b="1" dirty="0"/>
              <a:t> for the SWM Program Administrator exam.</a:t>
            </a:r>
          </a:p>
        </p:txBody>
      </p:sp>
      <p:pic>
        <p:nvPicPr>
          <p:cNvPr id="4" name="Picture 3">
            <a:extLst>
              <a:ext uri="{FF2B5EF4-FFF2-40B4-BE49-F238E27FC236}">
                <a16:creationId xmlns:a16="http://schemas.microsoft.com/office/drawing/2014/main" id="{2ADFA8E7-12EF-9C48-42AE-02EA00ADFF14}"/>
              </a:ext>
            </a:extLst>
          </p:cNvPr>
          <p:cNvPicPr>
            <a:picLocks noChangeAspect="1"/>
          </p:cNvPicPr>
          <p:nvPr/>
        </p:nvPicPr>
        <p:blipFill>
          <a:blip r:embed="rId4"/>
          <a:stretch>
            <a:fillRect/>
          </a:stretch>
        </p:blipFill>
        <p:spPr>
          <a:xfrm>
            <a:off x="5448300" y="1301133"/>
            <a:ext cx="3277958" cy="4255734"/>
          </a:xfrm>
          <a:prstGeom prst="rect">
            <a:avLst/>
          </a:prstGeom>
          <a:ln>
            <a:solidFill>
              <a:schemeClr val="accent1"/>
            </a:solidFill>
          </a:ln>
        </p:spPr>
      </p:pic>
    </p:spTree>
    <p:extLst>
      <p:ext uri="{BB962C8B-B14F-4D97-AF65-F5344CB8AC3E}">
        <p14:creationId xmlns:p14="http://schemas.microsoft.com/office/powerpoint/2010/main" val="829434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BEE7C-BF37-44D0-465E-ABFADFBFA208}"/>
              </a:ext>
            </a:extLst>
          </p:cNvPr>
          <p:cNvSpPr>
            <a:spLocks noGrp="1"/>
          </p:cNvSpPr>
          <p:nvPr>
            <p:ph type="title"/>
          </p:nvPr>
        </p:nvSpPr>
        <p:spPr>
          <a:xfrm>
            <a:off x="291705" y="274638"/>
            <a:ext cx="8620522" cy="1143000"/>
          </a:xfrm>
        </p:spPr>
        <p:txBody>
          <a:bodyPr>
            <a:normAutofit fontScale="90000"/>
          </a:bodyPr>
          <a:lstStyle/>
          <a:p>
            <a:pPr algn="ctr"/>
            <a:r>
              <a:rPr lang="en-US" sz="4000" b="1" dirty="0"/>
              <a:t>Virginia Stormwater Management Handbook</a:t>
            </a:r>
            <a:endParaRPr lang="en-US" sz="2700" b="1" dirty="0">
              <a:solidFill>
                <a:schemeClr val="tx2">
                  <a:lumMod val="90000"/>
                  <a:lumOff val="10000"/>
                </a:schemeClr>
              </a:solidFill>
            </a:endParaRPr>
          </a:p>
        </p:txBody>
      </p:sp>
      <p:pic>
        <p:nvPicPr>
          <p:cNvPr id="6" name="Content Placeholder 5">
            <a:extLst>
              <a:ext uri="{FF2B5EF4-FFF2-40B4-BE49-F238E27FC236}">
                <a16:creationId xmlns:a16="http://schemas.microsoft.com/office/drawing/2014/main" id="{5AC4292B-C34F-3A67-EC34-025E9E3AA4D0}"/>
              </a:ext>
            </a:extLst>
          </p:cNvPr>
          <p:cNvPicPr>
            <a:picLocks noGrp="1" noChangeAspect="1"/>
          </p:cNvPicPr>
          <p:nvPr>
            <p:ph idx="1"/>
          </p:nvPr>
        </p:nvPicPr>
        <p:blipFill>
          <a:blip r:embed="rId3"/>
          <a:stretch>
            <a:fillRect/>
          </a:stretch>
        </p:blipFill>
        <p:spPr>
          <a:xfrm>
            <a:off x="154362" y="2555382"/>
            <a:ext cx="8835277" cy="4237374"/>
          </a:xfrm>
          <a:ln>
            <a:solidFill>
              <a:schemeClr val="tx1"/>
            </a:solidFill>
          </a:ln>
        </p:spPr>
      </p:pic>
      <p:sp>
        <p:nvSpPr>
          <p:cNvPr id="4" name="Text Placeholder 3">
            <a:extLst>
              <a:ext uri="{FF2B5EF4-FFF2-40B4-BE49-F238E27FC236}">
                <a16:creationId xmlns:a16="http://schemas.microsoft.com/office/drawing/2014/main" id="{8E9B28ED-DF57-97BA-3E3C-C9789D2D6594}"/>
              </a:ext>
            </a:extLst>
          </p:cNvPr>
          <p:cNvSpPr>
            <a:spLocks noGrp="1"/>
          </p:cNvSpPr>
          <p:nvPr>
            <p:ph type="body" sz="quarter" idx="11"/>
          </p:nvPr>
        </p:nvSpPr>
        <p:spPr/>
        <p:txBody>
          <a:bodyPr/>
          <a:lstStyle/>
          <a:p>
            <a:r>
              <a:rPr lang="en-US" dirty="0"/>
              <a:t> </a:t>
            </a:r>
          </a:p>
        </p:txBody>
      </p:sp>
      <p:sp>
        <p:nvSpPr>
          <p:cNvPr id="3" name="Title 1">
            <a:extLst>
              <a:ext uri="{FF2B5EF4-FFF2-40B4-BE49-F238E27FC236}">
                <a16:creationId xmlns:a16="http://schemas.microsoft.com/office/drawing/2014/main" id="{C5A33296-DCE5-434A-EF91-67C84F56B1DC}"/>
              </a:ext>
            </a:extLst>
          </p:cNvPr>
          <p:cNvSpPr txBox="1">
            <a:spLocks/>
          </p:cNvSpPr>
          <p:nvPr/>
        </p:nvSpPr>
        <p:spPr>
          <a:xfrm>
            <a:off x="155426" y="1417638"/>
            <a:ext cx="8756801" cy="1143000"/>
          </a:xfrm>
          <a:prstGeom prst="rect">
            <a:avLst/>
          </a:prstGeom>
        </p:spPr>
        <p:txBody>
          <a:bodyPr vert="horz" lIns="0" tIns="0" rIns="0" bIns="0" rtlCol="0" anchor="t">
            <a:noAutofit/>
          </a:bodyPr>
          <a:lstStyle>
            <a:lvl1pPr algn="l" defTabSz="914400" rtl="0" eaLnBrk="1" latinLnBrk="0" hangingPunct="1">
              <a:spcBef>
                <a:spcPct val="0"/>
              </a:spcBef>
              <a:buNone/>
              <a:defRPr sz="4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3200" dirty="0">
                <a:solidFill>
                  <a:schemeClr val="tx2">
                    <a:lumMod val="90000"/>
                    <a:lumOff val="10000"/>
                  </a:schemeClr>
                </a:solidFill>
              </a:rPr>
              <a:t>https://online.encodeplus.com/regs/deq-va/index.aspx</a:t>
            </a:r>
          </a:p>
        </p:txBody>
      </p:sp>
    </p:spTree>
    <p:extLst>
      <p:ext uri="{BB962C8B-B14F-4D97-AF65-F5344CB8AC3E}">
        <p14:creationId xmlns:p14="http://schemas.microsoft.com/office/powerpoint/2010/main" val="1218721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704" y="274638"/>
            <a:ext cx="8620521" cy="1143000"/>
          </a:xfrm>
        </p:spPr>
        <p:txBody>
          <a:bodyPr>
            <a:normAutofit fontScale="90000"/>
          </a:bodyPr>
          <a:lstStyle/>
          <a:p>
            <a:r>
              <a:rPr lang="en-US" dirty="0"/>
              <a:t>Pearson Vue Candidate Information Booklet (CIB)</a:t>
            </a:r>
          </a:p>
        </p:txBody>
      </p:sp>
      <p:sp>
        <p:nvSpPr>
          <p:cNvPr id="3" name="Content Placeholder 2"/>
          <p:cNvSpPr>
            <a:spLocks noGrp="1"/>
          </p:cNvSpPr>
          <p:nvPr>
            <p:ph idx="1"/>
          </p:nvPr>
        </p:nvSpPr>
        <p:spPr>
          <a:xfrm>
            <a:off x="457200" y="1431940"/>
            <a:ext cx="4844495" cy="3917311"/>
          </a:xfrm>
        </p:spPr>
        <p:txBody>
          <a:bodyPr>
            <a:noAutofit/>
          </a:bodyPr>
          <a:lstStyle/>
          <a:p>
            <a:r>
              <a:rPr lang="en-US" dirty="0"/>
              <a:t>Exam scheduling</a:t>
            </a:r>
          </a:p>
          <a:p>
            <a:r>
              <a:rPr lang="en-US" dirty="0"/>
              <a:t>Testing center locations</a:t>
            </a:r>
          </a:p>
          <a:p>
            <a:r>
              <a:rPr lang="en-US" dirty="0"/>
              <a:t>What to bring</a:t>
            </a:r>
          </a:p>
          <a:p>
            <a:r>
              <a:rPr lang="en-US" dirty="0"/>
              <a:t>What </a:t>
            </a:r>
            <a:r>
              <a:rPr lang="en-US" u="sng" dirty="0"/>
              <a:t>NOT</a:t>
            </a:r>
            <a:r>
              <a:rPr lang="en-US" dirty="0"/>
              <a:t> to bring</a:t>
            </a:r>
          </a:p>
          <a:p>
            <a:r>
              <a:rPr lang="en-US" dirty="0"/>
              <a:t>Exam outlines</a:t>
            </a:r>
          </a:p>
          <a:p>
            <a:r>
              <a:rPr lang="en-US" dirty="0"/>
              <a:t>Testing accommodations</a:t>
            </a:r>
          </a:p>
          <a:p>
            <a:r>
              <a:rPr lang="en-US" b="1" dirty="0"/>
              <a:t>Download from:</a:t>
            </a:r>
          </a:p>
        </p:txBody>
      </p:sp>
      <p:sp>
        <p:nvSpPr>
          <p:cNvPr id="6" name="Text Placeholder 6"/>
          <p:cNvSpPr>
            <a:spLocks noGrp="1"/>
          </p:cNvSpPr>
          <p:nvPr>
            <p:ph type="body" sz="quarter" idx="11"/>
          </p:nvPr>
        </p:nvSpPr>
        <p:spPr/>
        <p:txBody>
          <a:bodyPr/>
          <a:lstStyle/>
          <a:p>
            <a:r>
              <a:rPr lang="en-US" dirty="0"/>
              <a:t>Intro</a:t>
            </a:r>
          </a:p>
        </p:txBody>
      </p:sp>
      <p:pic>
        <p:nvPicPr>
          <p:cNvPr id="7" name="Picture 6">
            <a:extLst>
              <a:ext uri="{FF2B5EF4-FFF2-40B4-BE49-F238E27FC236}">
                <a16:creationId xmlns:a16="http://schemas.microsoft.com/office/drawing/2014/main" id="{DB596607-5D8B-B495-F371-BA28AC459B19}"/>
              </a:ext>
            </a:extLst>
          </p:cNvPr>
          <p:cNvPicPr>
            <a:picLocks noChangeAspect="1"/>
          </p:cNvPicPr>
          <p:nvPr/>
        </p:nvPicPr>
        <p:blipFill>
          <a:blip r:embed="rId3"/>
          <a:stretch>
            <a:fillRect/>
          </a:stretch>
        </p:blipFill>
        <p:spPr>
          <a:xfrm>
            <a:off x="5493720" y="1164514"/>
            <a:ext cx="3012496" cy="3917310"/>
          </a:xfrm>
          <a:prstGeom prst="rect">
            <a:avLst/>
          </a:prstGeom>
          <a:ln w="12700">
            <a:solidFill>
              <a:schemeClr val="accent1"/>
            </a:solidFill>
          </a:ln>
        </p:spPr>
      </p:pic>
      <p:sp>
        <p:nvSpPr>
          <p:cNvPr id="8" name="TextBox 7">
            <a:extLst>
              <a:ext uri="{FF2B5EF4-FFF2-40B4-BE49-F238E27FC236}">
                <a16:creationId xmlns:a16="http://schemas.microsoft.com/office/drawing/2014/main" id="{A1219211-CB4C-D3E4-1213-1E17E51D1C0F}"/>
              </a:ext>
            </a:extLst>
          </p:cNvPr>
          <p:cNvSpPr txBox="1"/>
          <p:nvPr/>
        </p:nvSpPr>
        <p:spPr>
          <a:xfrm>
            <a:off x="616285" y="5535854"/>
            <a:ext cx="7757810" cy="523220"/>
          </a:xfrm>
          <a:prstGeom prst="rect">
            <a:avLst/>
          </a:prstGeom>
          <a:noFill/>
        </p:spPr>
        <p:txBody>
          <a:bodyPr wrap="square" rtlCol="0">
            <a:spAutoFit/>
          </a:bodyPr>
          <a:lstStyle/>
          <a:p>
            <a:r>
              <a:rPr lang="en-US" sz="2800" dirty="0">
                <a:solidFill>
                  <a:srgbClr val="FF0000"/>
                </a:solidFill>
              </a:rPr>
              <a:t>https://www.pearsonvue.com/us/en/va/deq.html</a:t>
            </a:r>
          </a:p>
        </p:txBody>
      </p:sp>
    </p:spTree>
    <p:extLst>
      <p:ext uri="{BB962C8B-B14F-4D97-AF65-F5344CB8AC3E}">
        <p14:creationId xmlns:p14="http://schemas.microsoft.com/office/powerpoint/2010/main" val="764606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49E43-DF26-41B6-8251-1CB0A0632FDC}"/>
              </a:ext>
            </a:extLst>
          </p:cNvPr>
          <p:cNvSpPr>
            <a:spLocks noGrp="1"/>
          </p:cNvSpPr>
          <p:nvPr>
            <p:ph type="title"/>
          </p:nvPr>
        </p:nvSpPr>
        <p:spPr/>
        <p:txBody>
          <a:bodyPr>
            <a:normAutofit fontScale="90000"/>
          </a:bodyPr>
          <a:lstStyle/>
          <a:p>
            <a:r>
              <a:rPr lang="en-US" dirty="0"/>
              <a:t>Course Materials - May I make notes in my Participant Guide?</a:t>
            </a:r>
          </a:p>
        </p:txBody>
      </p:sp>
      <p:sp>
        <p:nvSpPr>
          <p:cNvPr id="3" name="Content Placeholder 2">
            <a:extLst>
              <a:ext uri="{FF2B5EF4-FFF2-40B4-BE49-F238E27FC236}">
                <a16:creationId xmlns:a16="http://schemas.microsoft.com/office/drawing/2014/main" id="{99632FF3-6F5D-4CF8-8E87-2204656E5A27}"/>
              </a:ext>
            </a:extLst>
          </p:cNvPr>
          <p:cNvSpPr>
            <a:spLocks noGrp="1"/>
          </p:cNvSpPr>
          <p:nvPr>
            <p:ph idx="1"/>
          </p:nvPr>
        </p:nvSpPr>
        <p:spPr>
          <a:xfrm>
            <a:off x="457200" y="1600200"/>
            <a:ext cx="8229600" cy="4357703"/>
          </a:xfrm>
          <a:ln>
            <a:noFill/>
          </a:ln>
        </p:spPr>
        <p:txBody>
          <a:bodyPr/>
          <a:lstStyle/>
          <a:p>
            <a:pPr marL="0" indent="0" algn="ctr">
              <a:buNone/>
            </a:pPr>
            <a:r>
              <a:rPr lang="en-US" b="1" u="sng" dirty="0">
                <a:solidFill>
                  <a:srgbClr val="009A46"/>
                </a:solidFill>
              </a:rPr>
              <a:t>Yes!</a:t>
            </a:r>
            <a:r>
              <a:rPr lang="en-US" dirty="0">
                <a:solidFill>
                  <a:srgbClr val="00B050"/>
                </a:solidFill>
              </a:rPr>
              <a:t>  </a:t>
            </a:r>
            <a:r>
              <a:rPr lang="en-US" dirty="0"/>
              <a:t>See the </a:t>
            </a:r>
            <a:r>
              <a:rPr lang="en-US"/>
              <a:t>Allowed References, </a:t>
            </a:r>
            <a:r>
              <a:rPr lang="en-US" dirty="0"/>
              <a:t>CIB p. 5</a:t>
            </a:r>
          </a:p>
        </p:txBody>
      </p:sp>
      <p:sp>
        <p:nvSpPr>
          <p:cNvPr id="4" name="Text Placeholder 3">
            <a:extLst>
              <a:ext uri="{FF2B5EF4-FFF2-40B4-BE49-F238E27FC236}">
                <a16:creationId xmlns:a16="http://schemas.microsoft.com/office/drawing/2014/main" id="{521C72B2-5A72-42D3-8454-BD7C5162EA16}"/>
              </a:ext>
            </a:extLst>
          </p:cNvPr>
          <p:cNvSpPr>
            <a:spLocks noGrp="1"/>
          </p:cNvSpPr>
          <p:nvPr>
            <p:ph type="body" sz="quarter" idx="11"/>
          </p:nvPr>
        </p:nvSpPr>
        <p:spPr/>
        <p:txBody>
          <a:bodyPr/>
          <a:lstStyle/>
          <a:p>
            <a:endParaRPr lang="en-US"/>
          </a:p>
        </p:txBody>
      </p:sp>
      <p:pic>
        <p:nvPicPr>
          <p:cNvPr id="8" name="Picture 7" descr="A green light on a pole&#10;&#10;Description automatically generated with low confidence">
            <a:extLst>
              <a:ext uri="{FF2B5EF4-FFF2-40B4-BE49-F238E27FC236}">
                <a16:creationId xmlns:a16="http://schemas.microsoft.com/office/drawing/2014/main" id="{D7E95BFF-A42A-4EAC-A316-803465CEEBA9}"/>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06760" y="2625329"/>
            <a:ext cx="2276835" cy="3107972"/>
          </a:xfrm>
          <a:prstGeom prst="rect">
            <a:avLst/>
          </a:prstGeom>
        </p:spPr>
      </p:pic>
      <p:pic>
        <p:nvPicPr>
          <p:cNvPr id="10" name="Picture 9" descr="A picture containing outdoor, red, close&#10;&#10;Description automatically generated">
            <a:extLst>
              <a:ext uri="{FF2B5EF4-FFF2-40B4-BE49-F238E27FC236}">
                <a16:creationId xmlns:a16="http://schemas.microsoft.com/office/drawing/2014/main" id="{E110A768-5037-4F53-BCB5-1276BAA681BB}"/>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581245" y="2625329"/>
            <a:ext cx="2330980" cy="3107972"/>
          </a:xfrm>
          <a:prstGeom prst="rect">
            <a:avLst/>
          </a:prstGeom>
        </p:spPr>
      </p:pic>
      <p:pic>
        <p:nvPicPr>
          <p:cNvPr id="6" name="Picture 5">
            <a:extLst>
              <a:ext uri="{FF2B5EF4-FFF2-40B4-BE49-F238E27FC236}">
                <a16:creationId xmlns:a16="http://schemas.microsoft.com/office/drawing/2014/main" id="{22433B99-6B93-4D83-AD78-45AE32A6F816}"/>
              </a:ext>
            </a:extLst>
          </p:cNvPr>
          <p:cNvPicPr>
            <a:picLocks noChangeAspect="1"/>
          </p:cNvPicPr>
          <p:nvPr/>
        </p:nvPicPr>
        <p:blipFill>
          <a:blip r:embed="rId7"/>
          <a:stretch>
            <a:fillRect/>
          </a:stretch>
        </p:blipFill>
        <p:spPr>
          <a:xfrm>
            <a:off x="2378780" y="2123230"/>
            <a:ext cx="4386441" cy="4611388"/>
          </a:xfrm>
          <a:prstGeom prst="rect">
            <a:avLst/>
          </a:prstGeom>
          <a:ln w="12700">
            <a:solidFill>
              <a:schemeClr val="accent1"/>
            </a:solidFill>
          </a:ln>
        </p:spPr>
      </p:pic>
    </p:spTree>
    <p:extLst>
      <p:ext uri="{BB962C8B-B14F-4D97-AF65-F5344CB8AC3E}">
        <p14:creationId xmlns:p14="http://schemas.microsoft.com/office/powerpoint/2010/main" val="264204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CERTIFICATION TEMPLATE 2" val="kn8AdPgY"/>
  <p:tag name="ARTICULATE_SLIDE_THUMBNAIL_REFRESH" val="1"/>
  <p:tag name="ARTICULATE_SLIDE_COUNT" val="4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ertification Template 2">
  <a:themeElements>
    <a:clrScheme name="Custom 1">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E53E3C"/>
      </a:hlink>
      <a:folHlink>
        <a:srgbClr val="6A1F2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ertification Template 2">
  <a:themeElements>
    <a:clrScheme name="Custom 1">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E53E3C"/>
      </a:hlink>
      <a:folHlink>
        <a:srgbClr val="6A1F2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e295c49-992b-4b27-b85c-f0640d66ec85">
      <Terms xmlns="http://schemas.microsoft.com/office/infopath/2007/PartnerControls"/>
    </lcf76f155ced4ddcb4097134ff3c332f>
    <TaxCatchAll xmlns="465a23b2-135f-454d-be52-f07bbef8c8fe" xsi:nil="true"/>
    <MediaLengthInSeconds xmlns="6e295c49-992b-4b27-b85c-f0640d66ec8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AC5C3F0EF88C948A08E48FBA31C2997" ma:contentTypeVersion="15" ma:contentTypeDescription="Create a new document." ma:contentTypeScope="" ma:versionID="977a81e217fb3c63a5c76cf4edfa0e2a">
  <xsd:schema xmlns:xsd="http://www.w3.org/2001/XMLSchema" xmlns:xs="http://www.w3.org/2001/XMLSchema" xmlns:p="http://schemas.microsoft.com/office/2006/metadata/properties" xmlns:ns2="6e295c49-992b-4b27-b85c-f0640d66ec85" xmlns:ns3="465a23b2-135f-454d-be52-f07bbef8c8fe" targetNamespace="http://schemas.microsoft.com/office/2006/metadata/properties" ma:root="true" ma:fieldsID="13e4e760a32d8a3c9e37be2e80f25463" ns2:_="" ns3:_="">
    <xsd:import namespace="6e295c49-992b-4b27-b85c-f0640d66ec85"/>
    <xsd:import namespace="465a23b2-135f-454d-be52-f07bbef8c8f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295c49-992b-4b27-b85c-f0640d66ec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920e099-540f-4e49-b54d-0e500676ccfd"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65a23b2-135f-454d-be52-f07bbef8c8f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b1ab391-bfa7-4953-9f10-91a3d97333fd}" ma:internalName="TaxCatchAll" ma:showField="CatchAllData" ma:web="465a23b2-135f-454d-be52-f07bbef8c8f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550E8F4-3D45-475C-97AF-1D899D68F414}">
  <ds:schemaRefs>
    <ds:schemaRef ds:uri="http://schemas.microsoft.com/office/2006/metadata/properties"/>
    <ds:schemaRef ds:uri="http://schemas.microsoft.com/office/infopath/2007/PartnerControls"/>
    <ds:schemaRef ds:uri="6e295c49-992b-4b27-b85c-f0640d66ec85"/>
    <ds:schemaRef ds:uri="465a23b2-135f-454d-be52-f07bbef8c8fe"/>
  </ds:schemaRefs>
</ds:datastoreItem>
</file>

<file path=customXml/itemProps2.xml><?xml version="1.0" encoding="utf-8"?>
<ds:datastoreItem xmlns:ds="http://schemas.openxmlformats.org/officeDocument/2006/customXml" ds:itemID="{3BDEAD5B-5CF9-40C0-83E1-29DF725D1C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e295c49-992b-4b27-b85c-f0640d66ec85"/>
    <ds:schemaRef ds:uri="465a23b2-135f-454d-be52-f07bbef8c8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4E35921-6A3F-4898-A846-4CE9BF80BE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Certification Template 2</Template>
  <TotalTime>5460</TotalTime>
  <Words>2316</Words>
  <Application>Microsoft Office PowerPoint</Application>
  <PresentationFormat>On-screen Show (4:3)</PresentationFormat>
  <Paragraphs>311</Paragraphs>
  <Slides>30</Slides>
  <Notes>28</Notes>
  <HiddenSlides>4</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Arial</vt:lpstr>
      <vt:lpstr>Calibri</vt:lpstr>
      <vt:lpstr>Calibri,Sans-Serif</vt:lpstr>
      <vt:lpstr>Cambria</vt:lpstr>
      <vt:lpstr>Gill Sans MT Condensed</vt:lpstr>
      <vt:lpstr>Open Sans</vt:lpstr>
      <vt:lpstr>Times New Roman</vt:lpstr>
      <vt:lpstr>Certification Template 2</vt:lpstr>
      <vt:lpstr>1_Certification Template 2</vt:lpstr>
      <vt:lpstr>Program Administrator for Stormwater Management </vt:lpstr>
      <vt:lpstr>Instructor Contact Information</vt:lpstr>
      <vt:lpstr>WebEx How To</vt:lpstr>
      <vt:lpstr>How to use GoTo Webinar – 3 Keys</vt:lpstr>
      <vt:lpstr>How to use GoTo Webinar – Virtual</vt:lpstr>
      <vt:lpstr>Course Materials</vt:lpstr>
      <vt:lpstr>Virginia Stormwater Management Handbook</vt:lpstr>
      <vt:lpstr>Pearson Vue Candidate Information Booklet (CIB)</vt:lpstr>
      <vt:lpstr>Course Materials - May I make notes in my Participant Guide?</vt:lpstr>
      <vt:lpstr>This class will help you:</vt:lpstr>
      <vt:lpstr>This class requires:</vt:lpstr>
      <vt:lpstr>Agenda</vt:lpstr>
      <vt:lpstr>Completed Online Courses: Can I access these as a study tool?</vt:lpstr>
      <vt:lpstr>Course Map SWM Certifications – Required courses</vt:lpstr>
      <vt:lpstr>PowerPoint Presentation</vt:lpstr>
      <vt:lpstr>Content Outlines Found Here: https://www.pearsonvue.com/us/en/va/deq.html</vt:lpstr>
      <vt:lpstr>QuickPoll</vt:lpstr>
      <vt:lpstr>Quickpoll</vt:lpstr>
      <vt:lpstr>Course Goal</vt:lpstr>
      <vt:lpstr>Module 1</vt:lpstr>
      <vt:lpstr>Table of Contents</vt:lpstr>
      <vt:lpstr>Module 1a.</vt:lpstr>
      <vt:lpstr>Law and Regulations</vt:lpstr>
      <vt:lpstr>DEQ</vt:lpstr>
      <vt:lpstr>PowerPoint Presentation</vt:lpstr>
      <vt:lpstr>Module 1b.</vt:lpstr>
      <vt:lpstr>Quick Poll</vt:lpstr>
      <vt:lpstr>QuickPoll</vt:lpstr>
      <vt:lpstr>Q&amp;A</vt:lpstr>
      <vt:lpstr>Summary</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 Administrator for Stormwater Management Module1 Presentation</dc:title>
  <dc:creator>Lisa Hardy</dc:creator>
  <cp:lastModifiedBy>Shrewsbury, Nicholaus (DEQ)</cp:lastModifiedBy>
  <cp:revision>274</cp:revision>
  <cp:lastPrinted>2020-01-30T16:36:41Z</cp:lastPrinted>
  <dcterms:created xsi:type="dcterms:W3CDTF">2015-08-12T15:50:11Z</dcterms:created>
  <dcterms:modified xsi:type="dcterms:W3CDTF">2025-08-18T16:36:20Z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7207DEE2-7E32-4764-BD81-F2FEEB208D4E</vt:lpwstr>
  </property>
  <property fmtid="{D5CDD505-2E9C-101B-9397-08002B2CF9AE}" pid="3" name="ArticulatePath">
    <vt:lpwstr>Module 1</vt:lpwstr>
  </property>
  <property fmtid="{D5CDD505-2E9C-101B-9397-08002B2CF9AE}" pid="4" name="ContentTypeId">
    <vt:lpwstr>0x010100BAC5C3F0EF88C948A08E48FBA31C2997</vt:lpwstr>
  </property>
  <property fmtid="{D5CDD505-2E9C-101B-9397-08002B2CF9AE}" pid="5" name="Order">
    <vt:r8>3065400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ComplianceAssetId">
    <vt:lpwstr/>
  </property>
  <property fmtid="{D5CDD505-2E9C-101B-9397-08002B2CF9AE}" pid="11" name="TemplateUrl">
    <vt:lpwstr/>
  </property>
  <property fmtid="{D5CDD505-2E9C-101B-9397-08002B2CF9AE}" pid="12" name="MediaServiceImageTags">
    <vt:lpwstr/>
  </property>
</Properties>
</file>