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26.xml" ContentType="application/vnd.openxmlformats-officedocument.presentationml.tags+xml"/>
  <Override PartName="/ppt/notesSlides/notesSlide1.xml" ContentType="application/vnd.openxmlformats-officedocument.presentationml.notesSlide+xml"/>
  <Override PartName="/ppt/tags/tag27.xml" ContentType="application/vnd.openxmlformats-officedocument.presentationml.tags+xml"/>
  <Override PartName="/ppt/notesSlides/notesSlide2.xml" ContentType="application/vnd.openxmlformats-officedocument.presentationml.notesSlide+xml"/>
  <Override PartName="/ppt/tags/tag28.xml" ContentType="application/vnd.openxmlformats-officedocument.presentationml.tags+xml"/>
  <Override PartName="/ppt/notesSlides/notesSlide3.xml" ContentType="application/vnd.openxmlformats-officedocument.presentationml.notesSlide+xml"/>
  <Override PartName="/ppt/tags/tag29.xml" ContentType="application/vnd.openxmlformats-officedocument.presentationml.tags+xml"/>
  <Override PartName="/ppt/notesSlides/notesSlide4.xml" ContentType="application/vnd.openxmlformats-officedocument.presentationml.notesSlide+xml"/>
  <Override PartName="/ppt/tags/tag30.xml" ContentType="application/vnd.openxmlformats-officedocument.presentationml.tags+xml"/>
  <Override PartName="/ppt/notesSlides/notesSlide5.xml" ContentType="application/vnd.openxmlformats-officedocument.presentationml.notesSlide+xml"/>
  <Override PartName="/ppt/tags/tag3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2.xml" ContentType="application/vnd.openxmlformats-officedocument.presentationml.tags+xml"/>
  <Override PartName="/ppt/notesSlides/notesSlide8.xml" ContentType="application/vnd.openxmlformats-officedocument.presentationml.notesSlide+xml"/>
  <Override PartName="/ppt/tags/tag33.xml" ContentType="application/vnd.openxmlformats-officedocument.presentationml.tags+xml"/>
  <Override PartName="/ppt/notesSlides/notesSlide9.xml" ContentType="application/vnd.openxmlformats-officedocument.presentationml.notesSlide+xml"/>
  <Override PartName="/ppt/tags/tag34.xml" ContentType="application/vnd.openxmlformats-officedocument.presentationml.tags+xml"/>
  <Override PartName="/ppt/notesSlides/notesSlide10.xml" ContentType="application/vnd.openxmlformats-officedocument.presentationml.notesSlide+xml"/>
  <Override PartName="/ppt/tags/tag35.xml" ContentType="application/vnd.openxmlformats-officedocument.presentationml.tags+xml"/>
  <Override PartName="/ppt/notesSlides/notesSlide11.xml" ContentType="application/vnd.openxmlformats-officedocument.presentationml.notesSlide+xml"/>
  <Override PartName="/ppt/tags/tag36.xml" ContentType="application/vnd.openxmlformats-officedocument.presentationml.tags+xml"/>
  <Override PartName="/ppt/notesSlides/notesSlide12.xml" ContentType="application/vnd.openxmlformats-officedocument.presentationml.notesSlide+xml"/>
  <Override PartName="/ppt/tags/tag37.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38.xml" ContentType="application/vnd.openxmlformats-officedocument.presentationml.tags+xml"/>
  <Override PartName="/ppt/notesSlides/notesSlide15.xml" ContentType="application/vnd.openxmlformats-officedocument.presentationml.notesSlide+xml"/>
  <Override PartName="/ppt/tags/tag39.xml" ContentType="application/vnd.openxmlformats-officedocument.presentationml.tags+xml"/>
  <Override PartName="/ppt/notesSlides/notesSlide16.xml" ContentType="application/vnd.openxmlformats-officedocument.presentationml.notesSlide+xml"/>
  <Override PartName="/ppt/tags/tag40.xml" ContentType="application/vnd.openxmlformats-officedocument.presentationml.tags+xml"/>
  <Override PartName="/ppt/notesSlides/notesSlide17.xml" ContentType="application/vnd.openxmlformats-officedocument.presentationml.notesSlide+xml"/>
  <Override PartName="/ppt/tags/tag41.xml" ContentType="application/vnd.openxmlformats-officedocument.presentationml.tags+xml"/>
  <Override PartName="/ppt/notesSlides/notesSlide18.xml" ContentType="application/vnd.openxmlformats-officedocument.presentationml.notesSlide+xml"/>
  <Override PartName="/ppt/tags/tag42.xml" ContentType="application/vnd.openxmlformats-officedocument.presentationml.tags+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4"/>
    <p:sldMasterId id="2147483678" r:id="rId5"/>
  </p:sldMasterIdLst>
  <p:notesMasterIdLst>
    <p:notesMasterId r:id="rId26"/>
  </p:notesMasterIdLst>
  <p:handoutMasterIdLst>
    <p:handoutMasterId r:id="rId27"/>
  </p:handoutMasterIdLst>
  <p:sldIdLst>
    <p:sldId id="259" r:id="rId6"/>
    <p:sldId id="260" r:id="rId7"/>
    <p:sldId id="286" r:id="rId8"/>
    <p:sldId id="413" r:id="rId9"/>
    <p:sldId id="414" r:id="rId10"/>
    <p:sldId id="415" r:id="rId11"/>
    <p:sldId id="412" r:id="rId12"/>
    <p:sldId id="319" r:id="rId13"/>
    <p:sldId id="322" r:id="rId14"/>
    <p:sldId id="368" r:id="rId15"/>
    <p:sldId id="362" r:id="rId16"/>
    <p:sldId id="370" r:id="rId17"/>
    <p:sldId id="377" r:id="rId18"/>
    <p:sldId id="403" r:id="rId19"/>
    <p:sldId id="404" r:id="rId20"/>
    <p:sldId id="410" r:id="rId21"/>
    <p:sldId id="389" r:id="rId22"/>
    <p:sldId id="390" r:id="rId23"/>
    <p:sldId id="391" r:id="rId24"/>
    <p:sldId id="392" r:id="rId25"/>
  </p:sldIdLst>
  <p:sldSz cx="9144000" cy="6858000" type="screen4x3"/>
  <p:notesSz cx="7010400" cy="9296400"/>
  <p:custDataLst>
    <p:tags r:id="rId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5614">
          <p15:clr>
            <a:srgbClr val="A4A3A4"/>
          </p15:clr>
        </p15:guide>
        <p15:guide id="3" pos="29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1B6CF4E-3F4A-1C31-F491-39341791FE3A}" name="Shrewsbury, Nicholaus (DEQ)" initials="SN(" userId="S::Nicholaus.Shrewsbury@deq.virginia.gov::9be6c54a-ffc9-4956-854e-45db540f5079" providerId="AD"/>
  <p188:author id="{E889DA4E-1556-E43B-D8BD-64D32ED53FC3}" name="Macintyre, Melissa (DEQ)" initials="M(" userId="S::melissa.macintyre@deq.virginia.gov::87a232dc-fa8f-44c7-a6f7-297aa010680a" providerId="AD"/>
  <p188:author id="{D44E9965-248E-7B8E-604E-BE0B0FF5B702}" name="Kennedy, Ryn (DEQ)" initials="K(" userId="S::ryn.kennedy@deq.virginia.gov::da9810e6-0c7b-4fec-af44-f6eecb5cdbb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elissa MacIntyre" initials="MM" lastIdx="2" clrIdx="0">
    <p:extLst>
      <p:ext uri="{19B8F6BF-5375-455C-9EA6-DF929625EA0E}">
        <p15:presenceInfo xmlns:p15="http://schemas.microsoft.com/office/powerpoint/2012/main" userId="Melissa MacIntyr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63748"/>
    <a:srgbClr val="800080"/>
    <a:srgbClr val="1360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0E788D-D17D-401B-ABB6-BE5D36CA225F}" v="2" dt="2025-08-18T16:38:01.5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3088" autoAdjust="0"/>
    <p:restoredTop sz="77656" autoAdjust="0"/>
  </p:normalViewPr>
  <p:slideViewPr>
    <p:cSldViewPr>
      <p:cViewPr varScale="1">
        <p:scale>
          <a:sx n="60" d="100"/>
          <a:sy n="60" d="100"/>
        </p:scale>
        <p:origin x="48" y="53"/>
      </p:cViewPr>
      <p:guideLst>
        <p:guide orient="horz" pos="2160"/>
        <p:guide pos="5614"/>
        <p:guide pos="29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0" d="100"/>
          <a:sy n="80" d="100"/>
        </p:scale>
        <p:origin x="-1974" y="-78"/>
      </p:cViewPr>
      <p:guideLst>
        <p:guide orient="horz" pos="2928"/>
        <p:guide pos="2208"/>
      </p:guideLst>
    </p:cSldViewPr>
  </p:notesViewPr>
  <p:gridSpacing cx="38405" cy="38405"/>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gs" Target="tags/tag1.xml"/><Relationship Id="rId36"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nedy, Ryn (DEQ)" userId="S::ryn.kennedy@deq.virginia.gov::da9810e6-0c7b-4fec-af44-f6eecb5cdbb9" providerId="AD" clId="Web-{BFB67C1B-FE12-5E3B-C49B-21E88B157F58}"/>
    <pc:docChg chg="">
      <pc:chgData name="Kennedy, Ryn (DEQ)" userId="S::ryn.kennedy@deq.virginia.gov::da9810e6-0c7b-4fec-af44-f6eecb5cdbb9" providerId="AD" clId="Web-{BFB67C1B-FE12-5E3B-C49B-21E88B157F58}" dt="2024-08-05T19:04:42.228" v="1"/>
      <pc:docMkLst>
        <pc:docMk/>
      </pc:docMkLst>
      <pc:sldChg chg="delCm modCm">
        <pc:chgData name="Kennedy, Ryn (DEQ)" userId="S::ryn.kennedy@deq.virginia.gov::da9810e6-0c7b-4fec-af44-f6eecb5cdbb9" providerId="AD" clId="Web-{BFB67C1B-FE12-5E3B-C49B-21E88B157F58}" dt="2024-08-05T19:04:42.228" v="1"/>
        <pc:sldMkLst>
          <pc:docMk/>
          <pc:sldMk cId="1166680656" sldId="413"/>
        </pc:sldMkLst>
        <pc:extLst>
          <p:ext xmlns:p="http://schemas.openxmlformats.org/presentationml/2006/main" uri="{D6D511B9-2390-475A-947B-AFAB55BFBCF1}">
            <pc226:cmChg xmlns:pc226="http://schemas.microsoft.com/office/powerpoint/2022/06/main/command" chg="del mod">
              <pc226:chgData name="Kennedy, Ryn (DEQ)" userId="S::ryn.kennedy@deq.virginia.gov::da9810e6-0c7b-4fec-af44-f6eecb5cdbb9" providerId="AD" clId="Web-{BFB67C1B-FE12-5E3B-C49B-21E88B157F58}" dt="2024-08-05T19:04:42.228" v="1"/>
              <pc2:cmMkLst xmlns:pc2="http://schemas.microsoft.com/office/powerpoint/2019/9/main/command">
                <pc:docMk/>
                <pc:sldMk cId="1166680656" sldId="413"/>
                <pc2:cmMk id="{0CF56A15-C5B7-4B1E-A2C2-3E99A5A27D2D}"/>
              </pc2:cmMkLst>
            </pc226:cmChg>
          </p:ext>
        </pc:extLst>
      </pc:sldChg>
    </pc:docChg>
  </pc:docChgLst>
  <pc:docChgLst>
    <pc:chgData name="Kennedy, Ryn (DEQ)" userId="S::ryn.kennedy@deq.virginia.gov::da9810e6-0c7b-4fec-af44-f6eecb5cdbb9" providerId="AD" clId="Web-{7877A718-0ED3-BB68-906D-210AA90D0329}"/>
    <pc:docChg chg="">
      <pc:chgData name="Kennedy, Ryn (DEQ)" userId="S::ryn.kennedy@deq.virginia.gov::da9810e6-0c7b-4fec-af44-f6eecb5cdbb9" providerId="AD" clId="Web-{7877A718-0ED3-BB68-906D-210AA90D0329}" dt="2024-08-05T14:20:45.273" v="0"/>
      <pc:docMkLst>
        <pc:docMk/>
      </pc:docMkLst>
      <pc:sldChg chg="modCm">
        <pc:chgData name="Kennedy, Ryn (DEQ)" userId="S::ryn.kennedy@deq.virginia.gov::da9810e6-0c7b-4fec-af44-f6eecb5cdbb9" providerId="AD" clId="Web-{7877A718-0ED3-BB68-906D-210AA90D0329}" dt="2024-08-05T14:20:45.273" v="0"/>
        <pc:sldMkLst>
          <pc:docMk/>
          <pc:sldMk cId="1166680656" sldId="413"/>
        </pc:sldMkLst>
        <pc:extLst>
          <p:ext xmlns:p="http://schemas.openxmlformats.org/presentationml/2006/main" uri="{D6D511B9-2390-475A-947B-AFAB55BFBCF1}">
            <pc226:cmChg xmlns:pc226="http://schemas.microsoft.com/office/powerpoint/2022/06/main/command" chg="">
              <pc226:chgData name="Kennedy, Ryn (DEQ)" userId="S::ryn.kennedy@deq.virginia.gov::da9810e6-0c7b-4fec-af44-f6eecb5cdbb9" providerId="AD" clId="Web-{7877A718-0ED3-BB68-906D-210AA90D0329}" dt="2024-08-05T14:20:45.273" v="0"/>
              <pc2:cmMkLst xmlns:pc2="http://schemas.microsoft.com/office/powerpoint/2019/9/main/command">
                <pc:docMk/>
                <pc:sldMk cId="1166680656" sldId="413"/>
                <pc2:cmMk id="{0CF56A15-C5B7-4B1E-A2C2-3E99A5A27D2D}"/>
              </pc2:cmMkLst>
              <pc226:cmRplyChg chg="add">
                <pc226:chgData name="Kennedy, Ryn (DEQ)" userId="S::ryn.kennedy@deq.virginia.gov::da9810e6-0c7b-4fec-af44-f6eecb5cdbb9" providerId="AD" clId="Web-{7877A718-0ED3-BB68-906D-210AA90D0329}" dt="2024-08-05T14:20:45.273" v="0"/>
                <pc2:cmRplyMkLst xmlns:pc2="http://schemas.microsoft.com/office/powerpoint/2019/9/main/command">
                  <pc:docMk/>
                  <pc:sldMk cId="1166680656" sldId="413"/>
                  <pc2:cmMk id="{0CF56A15-C5B7-4B1E-A2C2-3E99A5A27D2D}"/>
                  <pc2:cmRplyMk id="{2A182041-22B1-47A3-ABEF-E73FBB2D466F}"/>
                </pc2:cmRplyMkLst>
              </pc226:cmRplyChg>
            </pc226:cmChg>
          </p:ext>
        </pc:extLst>
      </pc:sldChg>
    </pc:docChg>
  </pc:docChgLst>
  <pc:docChgLst>
    <pc:chgData name="Kennedy, Ryn (DEQ)" userId="da9810e6-0c7b-4fec-af44-f6eecb5cdbb9" providerId="ADAL" clId="{203FFA4C-9CE9-4B2D-AC51-62497434CDD4}"/>
    <pc:docChg chg="modSld">
      <pc:chgData name="Kennedy, Ryn (DEQ)" userId="da9810e6-0c7b-4fec-af44-f6eecb5cdbb9" providerId="ADAL" clId="{203FFA4C-9CE9-4B2D-AC51-62497434CDD4}" dt="2025-07-16T18:20:10.609" v="0" actId="113"/>
      <pc:docMkLst>
        <pc:docMk/>
      </pc:docMkLst>
      <pc:sldChg chg="modNotesTx">
        <pc:chgData name="Kennedy, Ryn (DEQ)" userId="da9810e6-0c7b-4fec-af44-f6eecb5cdbb9" providerId="ADAL" clId="{203FFA4C-9CE9-4B2D-AC51-62497434CDD4}" dt="2025-07-16T18:20:10.609" v="0" actId="113"/>
        <pc:sldMkLst>
          <pc:docMk/>
          <pc:sldMk cId="2112956832" sldId="403"/>
        </pc:sldMkLst>
      </pc:sldChg>
    </pc:docChg>
  </pc:docChgLst>
  <pc:docChgLst>
    <pc:chgData name="Macintyre, Melissa (DEQ)" userId="87a232dc-fa8f-44c7-a6f7-297aa010680a" providerId="ADAL" clId="{D7EC7AC0-EDD1-462D-B916-C0F029AB73A4}"/>
    <pc:docChg chg="undo custSel modSld">
      <pc:chgData name="Macintyre, Melissa (DEQ)" userId="87a232dc-fa8f-44c7-a6f7-297aa010680a" providerId="ADAL" clId="{D7EC7AC0-EDD1-462D-B916-C0F029AB73A4}" dt="2024-08-13T21:39:52.118" v="1876" actId="20577"/>
      <pc:docMkLst>
        <pc:docMk/>
      </pc:docMkLst>
      <pc:sldChg chg="modSp mod">
        <pc:chgData name="Macintyre, Melissa (DEQ)" userId="87a232dc-fa8f-44c7-a6f7-297aa010680a" providerId="ADAL" clId="{D7EC7AC0-EDD1-462D-B916-C0F029AB73A4}" dt="2024-08-13T17:09:38.989" v="57" actId="27636"/>
        <pc:sldMkLst>
          <pc:docMk/>
          <pc:sldMk cId="158868148" sldId="259"/>
        </pc:sldMkLst>
      </pc:sldChg>
      <pc:sldChg chg="modNotesTx">
        <pc:chgData name="Macintyre, Melissa (DEQ)" userId="87a232dc-fa8f-44c7-a6f7-297aa010680a" providerId="ADAL" clId="{D7EC7AC0-EDD1-462D-B916-C0F029AB73A4}" dt="2024-08-13T21:29:51.874" v="1616" actId="20577"/>
        <pc:sldMkLst>
          <pc:docMk/>
          <pc:sldMk cId="2171688126" sldId="322"/>
        </pc:sldMkLst>
      </pc:sldChg>
      <pc:sldChg chg="addSp modSp mod modNotesTx">
        <pc:chgData name="Macintyre, Melissa (DEQ)" userId="87a232dc-fa8f-44c7-a6f7-297aa010680a" providerId="ADAL" clId="{D7EC7AC0-EDD1-462D-B916-C0F029AB73A4}" dt="2024-08-13T21:19:42.083" v="1420" actId="20577"/>
        <pc:sldMkLst>
          <pc:docMk/>
          <pc:sldMk cId="3826355464" sldId="362"/>
        </pc:sldMkLst>
      </pc:sldChg>
      <pc:sldChg chg="modSp mod modNotesTx">
        <pc:chgData name="Macintyre, Melissa (DEQ)" userId="87a232dc-fa8f-44c7-a6f7-297aa010680a" providerId="ADAL" clId="{D7EC7AC0-EDD1-462D-B916-C0F029AB73A4}" dt="2024-08-13T21:27:30.266" v="1546" actId="6549"/>
        <pc:sldMkLst>
          <pc:docMk/>
          <pc:sldMk cId="411504518" sldId="366"/>
        </pc:sldMkLst>
      </pc:sldChg>
      <pc:sldChg chg="modSp modNotesTx">
        <pc:chgData name="Macintyre, Melissa (DEQ)" userId="87a232dc-fa8f-44c7-a6f7-297aa010680a" providerId="ADAL" clId="{D7EC7AC0-EDD1-462D-B916-C0F029AB73A4}" dt="2024-08-13T21:33:03.185" v="1724" actId="6549"/>
        <pc:sldMkLst>
          <pc:docMk/>
          <pc:sldMk cId="4254162904" sldId="368"/>
        </pc:sldMkLst>
      </pc:sldChg>
      <pc:sldChg chg="modSp modNotesTx">
        <pc:chgData name="Macintyre, Melissa (DEQ)" userId="87a232dc-fa8f-44c7-a6f7-297aa010680a" providerId="ADAL" clId="{D7EC7AC0-EDD1-462D-B916-C0F029AB73A4}" dt="2024-08-13T21:34:41.416" v="1731" actId="20577"/>
        <pc:sldMkLst>
          <pc:docMk/>
          <pc:sldMk cId="3043729185" sldId="370"/>
        </pc:sldMkLst>
      </pc:sldChg>
      <pc:sldChg chg="modSp mod modNotesTx">
        <pc:chgData name="Macintyre, Melissa (DEQ)" userId="87a232dc-fa8f-44c7-a6f7-297aa010680a" providerId="ADAL" clId="{D7EC7AC0-EDD1-462D-B916-C0F029AB73A4}" dt="2024-08-13T21:39:52.118" v="1876" actId="20577"/>
        <pc:sldMkLst>
          <pc:docMk/>
          <pc:sldMk cId="1472373354" sldId="377"/>
        </pc:sldMkLst>
      </pc:sldChg>
      <pc:sldChg chg="modNotesTx">
        <pc:chgData name="Macintyre, Melissa (DEQ)" userId="87a232dc-fa8f-44c7-a6f7-297aa010680a" providerId="ADAL" clId="{D7EC7AC0-EDD1-462D-B916-C0F029AB73A4}" dt="2024-08-13T17:16:46.393" v="60" actId="6549"/>
        <pc:sldMkLst>
          <pc:docMk/>
          <pc:sldMk cId="2112956832" sldId="403"/>
        </pc:sldMkLst>
      </pc:sldChg>
      <pc:sldChg chg="modSp mod">
        <pc:chgData name="Macintyre, Melissa (DEQ)" userId="87a232dc-fa8f-44c7-a6f7-297aa010680a" providerId="ADAL" clId="{D7EC7AC0-EDD1-462D-B916-C0F029AB73A4}" dt="2024-08-13T17:17:18.433" v="71" actId="20577"/>
        <pc:sldMkLst>
          <pc:docMk/>
          <pc:sldMk cId="2710196788" sldId="404"/>
        </pc:sldMkLst>
      </pc:sldChg>
      <pc:sldChg chg="modSp mod modNotesTx">
        <pc:chgData name="Macintyre, Melissa (DEQ)" userId="87a232dc-fa8f-44c7-a6f7-297aa010680a" providerId="ADAL" clId="{D7EC7AC0-EDD1-462D-B916-C0F029AB73A4}" dt="2024-08-13T21:25:09.779" v="1542" actId="20577"/>
        <pc:sldMkLst>
          <pc:docMk/>
          <pc:sldMk cId="1374572518" sldId="412"/>
        </pc:sldMkLst>
      </pc:sldChg>
      <pc:sldChg chg="modSp delCm modNotesTx">
        <pc:chgData name="Macintyre, Melissa (DEQ)" userId="87a232dc-fa8f-44c7-a6f7-297aa010680a" providerId="ADAL" clId="{D7EC7AC0-EDD1-462D-B916-C0F029AB73A4}" dt="2024-08-13T21:10:43.820" v="941" actId="20577"/>
        <pc:sldMkLst>
          <pc:docMk/>
          <pc:sldMk cId="640617324" sldId="414"/>
        </pc:sldMkLst>
        <pc:extLst>
          <p:ext xmlns:p="http://schemas.openxmlformats.org/presentationml/2006/main" uri="{D6D511B9-2390-475A-947B-AFAB55BFBCF1}">
            <pc226:cmChg xmlns:pc226="http://schemas.microsoft.com/office/powerpoint/2022/06/main/command" chg="del">
              <pc226:chgData name="Macintyre, Melissa (DEQ)" userId="87a232dc-fa8f-44c7-a6f7-297aa010680a" providerId="ADAL" clId="{D7EC7AC0-EDD1-462D-B916-C0F029AB73A4}" dt="2024-08-13T20:55:46.025" v="72"/>
              <pc2:cmMkLst xmlns:pc2="http://schemas.microsoft.com/office/powerpoint/2019/9/main/command">
                <pc:docMk/>
                <pc:sldMk cId="640617324" sldId="414"/>
                <pc2:cmMk id="{4523CB86-9D44-4B29-B72A-8AC04B879A42}"/>
              </pc2:cmMkLst>
            </pc226:cmChg>
          </p:ext>
        </pc:extLst>
      </pc:sldChg>
      <pc:sldChg chg="modSp modAnim modNotesTx">
        <pc:chgData name="Macintyre, Melissa (DEQ)" userId="87a232dc-fa8f-44c7-a6f7-297aa010680a" providerId="ADAL" clId="{D7EC7AC0-EDD1-462D-B916-C0F029AB73A4}" dt="2024-08-13T21:11:40.905" v="1088" actId="20577"/>
        <pc:sldMkLst>
          <pc:docMk/>
          <pc:sldMk cId="386502363" sldId="415"/>
        </pc:sldMkLst>
      </pc:sldChg>
    </pc:docChg>
  </pc:docChgLst>
  <pc:docChgLst>
    <pc:chgData name="Shrewsbury, Nicholaus (DEQ)" userId="9be6c54a-ffc9-4956-854e-45db540f5079" providerId="ADAL" clId="{2A0E788D-D17D-401B-ABB6-BE5D36CA225F}"/>
    <pc:docChg chg="addSld delSld modSld sldOrd">
      <pc:chgData name="Shrewsbury, Nicholaus (DEQ)" userId="9be6c54a-ffc9-4956-854e-45db540f5079" providerId="ADAL" clId="{2A0E788D-D17D-401B-ABB6-BE5D36CA225F}" dt="2025-08-18T16:39:04.468" v="37" actId="729"/>
      <pc:docMkLst>
        <pc:docMk/>
      </pc:docMkLst>
      <pc:sldChg chg="modSp add mod">
        <pc:chgData name="Shrewsbury, Nicholaus (DEQ)" userId="9be6c54a-ffc9-4956-854e-45db540f5079" providerId="ADAL" clId="{2A0E788D-D17D-401B-ABB6-BE5D36CA225F}" dt="2025-07-28T15:05:30.713" v="13" actId="20577"/>
        <pc:sldMkLst>
          <pc:docMk/>
          <pc:sldMk cId="2309635450" sldId="319"/>
        </pc:sldMkLst>
        <pc:spChg chg="mod">
          <ac:chgData name="Shrewsbury, Nicholaus (DEQ)" userId="9be6c54a-ffc9-4956-854e-45db540f5079" providerId="ADAL" clId="{2A0E788D-D17D-401B-ABB6-BE5D36CA225F}" dt="2025-07-28T15:05:30.713" v="13" actId="20577"/>
          <ac:spMkLst>
            <pc:docMk/>
            <pc:sldMk cId="2309635450" sldId="319"/>
            <ac:spMk id="10" creationId="{00000000-0000-0000-0000-000000000000}"/>
          </ac:spMkLst>
        </pc:spChg>
      </pc:sldChg>
      <pc:sldChg chg="modSp mod">
        <pc:chgData name="Shrewsbury, Nicholaus (DEQ)" userId="9be6c54a-ffc9-4956-854e-45db540f5079" providerId="ADAL" clId="{2A0E788D-D17D-401B-ABB6-BE5D36CA225F}" dt="2025-07-28T15:09:53.302" v="20" actId="20577"/>
        <pc:sldMkLst>
          <pc:docMk/>
          <pc:sldMk cId="2171688126" sldId="322"/>
        </pc:sldMkLst>
        <pc:spChg chg="mod">
          <ac:chgData name="Shrewsbury, Nicholaus (DEQ)" userId="9be6c54a-ffc9-4956-854e-45db540f5079" providerId="ADAL" clId="{2A0E788D-D17D-401B-ABB6-BE5D36CA225F}" dt="2025-07-28T15:09:53.302" v="20" actId="20577"/>
          <ac:spMkLst>
            <pc:docMk/>
            <pc:sldMk cId="2171688126" sldId="322"/>
            <ac:spMk id="3" creationId="{00000000-0000-0000-0000-000000000000}"/>
          </ac:spMkLst>
        </pc:spChg>
      </pc:sldChg>
      <pc:sldChg chg="modSp mod ord">
        <pc:chgData name="Shrewsbury, Nicholaus (DEQ)" userId="9be6c54a-ffc9-4956-854e-45db540f5079" providerId="ADAL" clId="{2A0E788D-D17D-401B-ABB6-BE5D36CA225F}" dt="2025-07-28T15:22:11.868" v="33" actId="20577"/>
        <pc:sldMkLst>
          <pc:docMk/>
          <pc:sldMk cId="3826355464" sldId="362"/>
        </pc:sldMkLst>
        <pc:spChg chg="mod">
          <ac:chgData name="Shrewsbury, Nicholaus (DEQ)" userId="9be6c54a-ffc9-4956-854e-45db540f5079" providerId="ADAL" clId="{2A0E788D-D17D-401B-ABB6-BE5D36CA225F}" dt="2025-07-28T15:22:11.868" v="33" actId="20577"/>
          <ac:spMkLst>
            <pc:docMk/>
            <pc:sldMk cId="3826355464" sldId="362"/>
            <ac:spMk id="5" creationId="{00000000-0000-0000-0000-000000000000}"/>
          </ac:spMkLst>
        </pc:spChg>
      </pc:sldChg>
      <pc:sldChg chg="modSp del mod">
        <pc:chgData name="Shrewsbury, Nicholaus (DEQ)" userId="9be6c54a-ffc9-4956-854e-45db540f5079" providerId="ADAL" clId="{2A0E788D-D17D-401B-ABB6-BE5D36CA225F}" dt="2025-07-28T15:06:48.065" v="14" actId="2696"/>
        <pc:sldMkLst>
          <pc:docMk/>
          <pc:sldMk cId="411504518" sldId="366"/>
        </pc:sldMkLst>
      </pc:sldChg>
      <pc:sldChg chg="modSp mod">
        <pc:chgData name="Shrewsbury, Nicholaus (DEQ)" userId="9be6c54a-ffc9-4956-854e-45db540f5079" providerId="ADAL" clId="{2A0E788D-D17D-401B-ABB6-BE5D36CA225F}" dt="2025-07-28T15:09:37.076" v="18" actId="20577"/>
        <pc:sldMkLst>
          <pc:docMk/>
          <pc:sldMk cId="4254162904" sldId="368"/>
        </pc:sldMkLst>
        <pc:spChg chg="mod">
          <ac:chgData name="Shrewsbury, Nicholaus (DEQ)" userId="9be6c54a-ffc9-4956-854e-45db540f5079" providerId="ADAL" clId="{2A0E788D-D17D-401B-ABB6-BE5D36CA225F}" dt="2025-07-28T15:09:37.076" v="18" actId="20577"/>
          <ac:spMkLst>
            <pc:docMk/>
            <pc:sldMk cId="4254162904" sldId="368"/>
            <ac:spMk id="4" creationId="{00000000-0000-0000-0000-000000000000}"/>
          </ac:spMkLst>
        </pc:spChg>
      </pc:sldChg>
      <pc:sldChg chg="modSp mod">
        <pc:chgData name="Shrewsbury, Nicholaus (DEQ)" userId="9be6c54a-ffc9-4956-854e-45db540f5079" providerId="ADAL" clId="{2A0E788D-D17D-401B-ABB6-BE5D36CA225F}" dt="2025-07-28T15:11:46.438" v="23" actId="20577"/>
        <pc:sldMkLst>
          <pc:docMk/>
          <pc:sldMk cId="3043729185" sldId="370"/>
        </pc:sldMkLst>
        <pc:spChg chg="mod">
          <ac:chgData name="Shrewsbury, Nicholaus (DEQ)" userId="9be6c54a-ffc9-4956-854e-45db540f5079" providerId="ADAL" clId="{2A0E788D-D17D-401B-ABB6-BE5D36CA225F}" dt="2025-07-28T15:11:46.438" v="23" actId="20577"/>
          <ac:spMkLst>
            <pc:docMk/>
            <pc:sldMk cId="3043729185" sldId="370"/>
            <ac:spMk id="3" creationId="{00000000-0000-0000-0000-000000000000}"/>
          </ac:spMkLst>
        </pc:spChg>
      </pc:sldChg>
      <pc:sldChg chg="modSp mod">
        <pc:chgData name="Shrewsbury, Nicholaus (DEQ)" userId="9be6c54a-ffc9-4956-854e-45db540f5079" providerId="ADAL" clId="{2A0E788D-D17D-401B-ABB6-BE5D36CA225F}" dt="2025-07-28T15:13:33.024" v="25" actId="20577"/>
        <pc:sldMkLst>
          <pc:docMk/>
          <pc:sldMk cId="1472373354" sldId="377"/>
        </pc:sldMkLst>
        <pc:spChg chg="mod">
          <ac:chgData name="Shrewsbury, Nicholaus (DEQ)" userId="9be6c54a-ffc9-4956-854e-45db540f5079" providerId="ADAL" clId="{2A0E788D-D17D-401B-ABB6-BE5D36CA225F}" dt="2025-07-28T15:13:33.024" v="25" actId="20577"/>
          <ac:spMkLst>
            <pc:docMk/>
            <pc:sldMk cId="1472373354" sldId="377"/>
            <ac:spMk id="3" creationId="{00000000-0000-0000-0000-000000000000}"/>
          </ac:spMkLst>
        </pc:spChg>
      </pc:sldChg>
      <pc:sldChg chg="mod modShow">
        <pc:chgData name="Shrewsbury, Nicholaus (DEQ)" userId="9be6c54a-ffc9-4956-854e-45db540f5079" providerId="ADAL" clId="{2A0E788D-D17D-401B-ABB6-BE5D36CA225F}" dt="2025-08-18T16:39:04.468" v="37" actId="729"/>
        <pc:sldMkLst>
          <pc:docMk/>
          <pc:sldMk cId="2710196788" sldId="404"/>
        </pc:sldMkLst>
      </pc:sldChg>
      <pc:sldChg chg="modSp mod">
        <pc:chgData name="Shrewsbury, Nicholaus (DEQ)" userId="9be6c54a-ffc9-4956-854e-45db540f5079" providerId="ADAL" clId="{2A0E788D-D17D-401B-ABB6-BE5D36CA225F}" dt="2025-07-28T14:58:51.488" v="1" actId="20577"/>
        <pc:sldMkLst>
          <pc:docMk/>
          <pc:sldMk cId="1374572518" sldId="412"/>
        </pc:sldMkLst>
        <pc:spChg chg="mod">
          <ac:chgData name="Shrewsbury, Nicholaus (DEQ)" userId="9be6c54a-ffc9-4956-854e-45db540f5079" providerId="ADAL" clId="{2A0E788D-D17D-401B-ABB6-BE5D36CA225F}" dt="2025-07-28T14:58:51.488" v="1" actId="20577"/>
          <ac:spMkLst>
            <pc:docMk/>
            <pc:sldMk cId="1374572518" sldId="412"/>
            <ac:spMk id="5" creationId="{00000000-0000-0000-0000-000000000000}"/>
          </ac:spMkLst>
        </pc:spChg>
      </pc:sldChg>
      <pc:sldChg chg="add del">
        <pc:chgData name="Shrewsbury, Nicholaus (DEQ)" userId="9be6c54a-ffc9-4956-854e-45db540f5079" providerId="ADAL" clId="{2A0E788D-D17D-401B-ABB6-BE5D36CA225F}" dt="2025-08-18T16:39:00.090" v="36" actId="2696"/>
        <pc:sldMkLst>
          <pc:docMk/>
          <pc:sldMk cId="1292930245" sldId="638"/>
        </pc:sldMkLst>
      </pc:sldChg>
    </pc:docChg>
  </pc:docChgLst>
  <pc:docChgLst>
    <pc:chgData name="Winebarger, Matthew (DEQ)" userId="0bd712b3-4724-40c5-9c50-3482423b26d5" providerId="ADAL" clId="{913223E7-70E6-4A42-9330-FE472A486E14}"/>
    <pc:docChg chg="modSld">
      <pc:chgData name="Winebarger, Matthew (DEQ)" userId="0bd712b3-4724-40c5-9c50-3482423b26d5" providerId="ADAL" clId="{913223E7-70E6-4A42-9330-FE472A486E14}" dt="2024-08-08T15:11:02.965" v="43" actId="20577"/>
      <pc:docMkLst>
        <pc:docMk/>
      </pc:docMkLst>
      <pc:sldChg chg="modNotesTx">
        <pc:chgData name="Winebarger, Matthew (DEQ)" userId="0bd712b3-4724-40c5-9c50-3482423b26d5" providerId="ADAL" clId="{913223E7-70E6-4A42-9330-FE472A486E14}" dt="2024-08-08T14:53:38.649" v="1" actId="20577"/>
        <pc:sldMkLst>
          <pc:docMk/>
          <pc:sldMk cId="2171688126" sldId="322"/>
        </pc:sldMkLst>
      </pc:sldChg>
      <pc:sldChg chg="modSp mod modNotesTx">
        <pc:chgData name="Winebarger, Matthew (DEQ)" userId="0bd712b3-4724-40c5-9c50-3482423b26d5" providerId="ADAL" clId="{913223E7-70E6-4A42-9330-FE472A486E14}" dt="2024-08-08T15:00:39.730" v="36" actId="20577"/>
        <pc:sldMkLst>
          <pc:docMk/>
          <pc:sldMk cId="411504518" sldId="366"/>
        </pc:sldMkLst>
      </pc:sldChg>
      <pc:sldChg chg="modNotesTx">
        <pc:chgData name="Winebarger, Matthew (DEQ)" userId="0bd712b3-4724-40c5-9c50-3482423b26d5" providerId="ADAL" clId="{913223E7-70E6-4A42-9330-FE472A486E14}" dt="2024-08-08T14:53:28.783" v="0" actId="20577"/>
        <pc:sldMkLst>
          <pc:docMk/>
          <pc:sldMk cId="4254162904" sldId="368"/>
        </pc:sldMkLst>
      </pc:sldChg>
      <pc:sldChg chg="modSp modNotesTx">
        <pc:chgData name="Winebarger, Matthew (DEQ)" userId="0bd712b3-4724-40c5-9c50-3482423b26d5" providerId="ADAL" clId="{913223E7-70E6-4A42-9330-FE472A486E14}" dt="2024-08-08T15:04:13.042" v="38" actId="20577"/>
        <pc:sldMkLst>
          <pc:docMk/>
          <pc:sldMk cId="3043729185" sldId="370"/>
        </pc:sldMkLst>
      </pc:sldChg>
      <pc:sldChg chg="modSp mod modNotesTx">
        <pc:chgData name="Winebarger, Matthew (DEQ)" userId="0bd712b3-4724-40c5-9c50-3482423b26d5" providerId="ADAL" clId="{913223E7-70E6-4A42-9330-FE472A486E14}" dt="2024-08-08T15:11:02.965" v="43" actId="20577"/>
        <pc:sldMkLst>
          <pc:docMk/>
          <pc:sldMk cId="1472373354" sldId="377"/>
        </pc:sldMkLst>
      </pc:sldChg>
    </pc:docChg>
  </pc:docChgLst>
  <pc:docChgLst>
    <pc:chgData name="Kennedy, Ryn (DEQ)" userId="da9810e6-0c7b-4fec-af44-f6eecb5cdbb9" providerId="ADAL" clId="{8CA68DA7-DF08-4157-95D1-F3FDFE661F7C}"/>
    <pc:docChg chg="modSld">
      <pc:chgData name="Kennedy, Ryn (DEQ)" userId="da9810e6-0c7b-4fec-af44-f6eecb5cdbb9" providerId="ADAL" clId="{8CA68DA7-DF08-4157-95D1-F3FDFE661F7C}" dt="2024-06-21T14:12:47.267" v="6" actId="20577"/>
      <pc:docMkLst>
        <pc:docMk/>
      </pc:docMkLst>
      <pc:sldChg chg="modSp mod">
        <pc:chgData name="Kennedy, Ryn (DEQ)" userId="da9810e6-0c7b-4fec-af44-f6eecb5cdbb9" providerId="ADAL" clId="{8CA68DA7-DF08-4157-95D1-F3FDFE661F7C}" dt="2024-06-21T14:02:14.717" v="2" actId="20577"/>
        <pc:sldMkLst>
          <pc:docMk/>
          <pc:sldMk cId="2171688126" sldId="322"/>
        </pc:sldMkLst>
      </pc:sldChg>
      <pc:sldChg chg="modSp mod">
        <pc:chgData name="Kennedy, Ryn (DEQ)" userId="da9810e6-0c7b-4fec-af44-f6eecb5cdbb9" providerId="ADAL" clId="{8CA68DA7-DF08-4157-95D1-F3FDFE661F7C}" dt="2024-06-21T14:01:16.482" v="1" actId="20577"/>
        <pc:sldMkLst>
          <pc:docMk/>
          <pc:sldMk cId="3826355464" sldId="362"/>
        </pc:sldMkLst>
      </pc:sldChg>
      <pc:sldChg chg="modSp mod">
        <pc:chgData name="Kennedy, Ryn (DEQ)" userId="da9810e6-0c7b-4fec-af44-f6eecb5cdbb9" providerId="ADAL" clId="{8CA68DA7-DF08-4157-95D1-F3FDFE661F7C}" dt="2024-06-21T14:02:26.609" v="4" actId="20577"/>
        <pc:sldMkLst>
          <pc:docMk/>
          <pc:sldMk cId="3043729185" sldId="370"/>
        </pc:sldMkLst>
      </pc:sldChg>
      <pc:sldChg chg="modSp mod">
        <pc:chgData name="Kennedy, Ryn (DEQ)" userId="da9810e6-0c7b-4fec-af44-f6eecb5cdbb9" providerId="ADAL" clId="{8CA68DA7-DF08-4157-95D1-F3FDFE661F7C}" dt="2024-06-21T14:12:47.267" v="6" actId="20577"/>
        <pc:sldMkLst>
          <pc:docMk/>
          <pc:sldMk cId="1472373354" sldId="377"/>
        </pc:sldMkLst>
      </pc:sldChg>
    </pc:docChg>
  </pc:docChgLst>
  <pc:docChgLst>
    <pc:chgData name="Shrewsbury, Nicholaus (DEQ)" userId="9be6c54a-ffc9-4956-854e-45db540f5079" providerId="ADAL" clId="{3B581D62-461C-4E2F-9A04-30E7B6132C4B}"/>
    <pc:docChg chg="custSel addSld modSld sldOrd">
      <pc:chgData name="Shrewsbury, Nicholaus (DEQ)" userId="9be6c54a-ffc9-4956-854e-45db540f5079" providerId="ADAL" clId="{3B581D62-461C-4E2F-9A04-30E7B6132C4B}" dt="2024-07-02T20:29:50.153" v="47"/>
      <pc:docMkLst>
        <pc:docMk/>
      </pc:docMkLst>
      <pc:sldChg chg="addSp delSp modSp add mod ord modAnim addCm modNotesTx">
        <pc:chgData name="Shrewsbury, Nicholaus (DEQ)" userId="9be6c54a-ffc9-4956-854e-45db540f5079" providerId="ADAL" clId="{3B581D62-461C-4E2F-9A04-30E7B6132C4B}" dt="2024-07-02T20:29:50.153" v="47"/>
        <pc:sldMkLst>
          <pc:docMk/>
          <pc:sldMk cId="1166680656" sldId="413"/>
        </pc:sldMkLst>
      </pc:sldChg>
    </pc:docChg>
  </pc:docChgLst>
  <pc:docChgLst>
    <pc:chgData name="Kennedy, Ryn (DEQ)" userId="S::ryn.kennedy@deq.virginia.gov::da9810e6-0c7b-4fec-af44-f6eecb5cdbb9" providerId="AD" clId="Web-{A2C3C401-51B0-3FFC-3F13-998FDB227D04}"/>
    <pc:docChg chg="mod modSld">
      <pc:chgData name="Kennedy, Ryn (DEQ)" userId="S::ryn.kennedy@deq.virginia.gov::da9810e6-0c7b-4fec-af44-f6eecb5cdbb9" providerId="AD" clId="Web-{A2C3C401-51B0-3FFC-3F13-998FDB227D04}" dt="2024-07-31T20:14:44.158" v="52"/>
      <pc:docMkLst>
        <pc:docMk/>
      </pc:docMkLst>
      <pc:sldChg chg="modNotes">
        <pc:chgData name="Kennedy, Ryn (DEQ)" userId="S::ryn.kennedy@deq.virginia.gov::da9810e6-0c7b-4fec-af44-f6eecb5cdbb9" providerId="AD" clId="Web-{A2C3C401-51B0-3FFC-3F13-998FDB227D04}" dt="2024-07-31T19:33:40.027" v="39"/>
        <pc:sldMkLst>
          <pc:docMk/>
          <pc:sldMk cId="469811618" sldId="286"/>
        </pc:sldMkLst>
      </pc:sldChg>
      <pc:sldChg chg="addCm modCm modNotes">
        <pc:chgData name="Kennedy, Ryn (DEQ)" userId="S::ryn.kennedy@deq.virginia.gov::da9810e6-0c7b-4fec-af44-f6eecb5cdbb9" providerId="AD" clId="Web-{A2C3C401-51B0-3FFC-3F13-998FDB227D04}" dt="2024-07-31T20:14:44.158" v="52"/>
        <pc:sldMkLst>
          <pc:docMk/>
          <pc:sldMk cId="3998077060" sldId="311"/>
        </pc:sldMkLst>
        <pc:extLst>
          <p:ext xmlns:p="http://schemas.openxmlformats.org/presentationml/2006/main" uri="{D6D511B9-2390-475A-947B-AFAB55BFBCF1}">
            <pc226:cmChg xmlns:pc226="http://schemas.microsoft.com/office/powerpoint/2022/06/main/command" chg="add">
              <pc226:chgData name="Kennedy, Ryn (DEQ)" userId="S::ryn.kennedy@deq.virginia.gov::da9810e6-0c7b-4fec-af44-f6eecb5cdbb9" providerId="AD" clId="Web-{A2C3C401-51B0-3FFC-3F13-998FDB227D04}" dt="2024-07-31T20:14:44.158" v="52"/>
              <pc2:cmMkLst xmlns:pc2="http://schemas.microsoft.com/office/powerpoint/2019/9/main/command">
                <pc:docMk/>
                <pc:sldMk cId="3998077060" sldId="311"/>
                <pc2:cmMk id="{189EAF38-EFF2-441C-B58C-BF9C775D0944}"/>
              </pc2:cmMkLst>
              <pc226:cmRplyChg chg="add">
                <pc226:chgData name="Kennedy, Ryn (DEQ)" userId="S::ryn.kennedy@deq.virginia.gov::da9810e6-0c7b-4fec-af44-f6eecb5cdbb9" providerId="AD" clId="Web-{A2C3C401-51B0-3FFC-3F13-998FDB227D04}" dt="2024-07-31T20:14:44.158" v="52"/>
                <pc2:cmRplyMkLst xmlns:pc2="http://schemas.microsoft.com/office/powerpoint/2019/9/main/command">
                  <pc:docMk/>
                  <pc:sldMk cId="3998077060" sldId="311"/>
                  <pc2:cmMk id="{189EAF38-EFF2-441C-B58C-BF9C775D0944}"/>
                  <pc2:cmRplyMk id="{881BFB22-A9F3-4C12-934A-E25C231C3A71}"/>
                </pc2:cmRplyMkLst>
              </pc226:cmRplyChg>
            </pc226:cmChg>
          </p:ext>
        </pc:extLst>
      </pc:sldChg>
      <pc:sldChg chg="modSp modNotes">
        <pc:chgData name="Kennedy, Ryn (DEQ)" userId="S::ryn.kennedy@deq.virginia.gov::da9810e6-0c7b-4fec-af44-f6eecb5cdbb9" providerId="AD" clId="Web-{A2C3C401-51B0-3FFC-3F13-998FDB227D04}" dt="2024-07-31T19:33:06.700" v="33"/>
        <pc:sldMkLst>
          <pc:docMk/>
          <pc:sldMk cId="1166680656" sldId="413"/>
        </pc:sldMkLst>
      </pc:sldChg>
    </pc:docChg>
  </pc:docChgLst>
  <pc:docChgLst>
    <pc:chgData name="Shrewsbury, Nicholaus (DEQ)" userId="9be6c54a-ffc9-4956-854e-45db540f5079" providerId="ADAL" clId="{F6688245-25EA-4DD2-916C-BC6D3AD19EB1}"/>
    <pc:docChg chg="undo custSel modSld">
      <pc:chgData name="Shrewsbury, Nicholaus (DEQ)" userId="9be6c54a-ffc9-4956-854e-45db540f5079" providerId="ADAL" clId="{F6688245-25EA-4DD2-916C-BC6D3AD19EB1}" dt="2024-08-13T18:22:02.405" v="31" actId="1076"/>
      <pc:docMkLst>
        <pc:docMk/>
      </pc:docMkLst>
      <pc:sldChg chg="modSp mod">
        <pc:chgData name="Shrewsbury, Nicholaus (DEQ)" userId="9be6c54a-ffc9-4956-854e-45db540f5079" providerId="ADAL" clId="{F6688245-25EA-4DD2-916C-BC6D3AD19EB1}" dt="2024-08-13T18:20:42.781" v="26" actId="6549"/>
        <pc:sldMkLst>
          <pc:docMk/>
          <pc:sldMk cId="3826355464" sldId="362"/>
        </pc:sldMkLst>
      </pc:sldChg>
      <pc:sldChg chg="modSp mod">
        <pc:chgData name="Shrewsbury, Nicholaus (DEQ)" userId="9be6c54a-ffc9-4956-854e-45db540f5079" providerId="ADAL" clId="{F6688245-25EA-4DD2-916C-BC6D3AD19EB1}" dt="2024-08-13T18:22:02.405" v="31" actId="1076"/>
        <pc:sldMkLst>
          <pc:docMk/>
          <pc:sldMk cId="1374572518" sldId="412"/>
        </pc:sldMkLst>
      </pc:sldChg>
    </pc:docChg>
  </pc:docChgLst>
  <pc:docChgLst>
    <pc:chgData name="Kennedy, Ryn (DEQ)" userId="da9810e6-0c7b-4fec-af44-f6eecb5cdbb9" providerId="ADAL" clId="{6DC4B125-BEE8-462D-8614-A2D243779179}"/>
    <pc:docChg chg="custSel addSld delSld modSld">
      <pc:chgData name="Kennedy, Ryn (DEQ)" userId="da9810e6-0c7b-4fec-af44-f6eecb5cdbb9" providerId="ADAL" clId="{6DC4B125-BEE8-462D-8614-A2D243779179}" dt="2024-08-13T18:11:44.530" v="409" actId="2696"/>
      <pc:docMkLst>
        <pc:docMk/>
      </pc:docMkLst>
      <pc:sldChg chg="modSp del mod modAnim modShow">
        <pc:chgData name="Kennedy, Ryn (DEQ)" userId="da9810e6-0c7b-4fec-af44-f6eecb5cdbb9" providerId="ADAL" clId="{6DC4B125-BEE8-462D-8614-A2D243779179}" dt="2024-08-13T18:11:41.046" v="408" actId="2696"/>
        <pc:sldMkLst>
          <pc:docMk/>
          <pc:sldMk cId="3998077060" sldId="311"/>
        </pc:sldMkLst>
      </pc:sldChg>
      <pc:sldChg chg="del mod modShow">
        <pc:chgData name="Kennedy, Ryn (DEQ)" userId="da9810e6-0c7b-4fec-af44-f6eecb5cdbb9" providerId="ADAL" clId="{6DC4B125-BEE8-462D-8614-A2D243779179}" dt="2024-08-13T18:11:44.530" v="409" actId="2696"/>
        <pc:sldMkLst>
          <pc:docMk/>
          <pc:sldMk cId="2300902252" sldId="312"/>
        </pc:sldMkLst>
      </pc:sldChg>
      <pc:sldChg chg="modSp add modAnim">
        <pc:chgData name="Kennedy, Ryn (DEQ)" userId="da9810e6-0c7b-4fec-af44-f6eecb5cdbb9" providerId="ADAL" clId="{6DC4B125-BEE8-462D-8614-A2D243779179}" dt="2024-08-13T18:07:42.340" v="399" actId="20577"/>
        <pc:sldMkLst>
          <pc:docMk/>
          <pc:sldMk cId="640617324" sldId="414"/>
        </pc:sldMkLst>
      </pc:sldChg>
      <pc:sldChg chg="modSp add mod modAnim">
        <pc:chgData name="Kennedy, Ryn (DEQ)" userId="da9810e6-0c7b-4fec-af44-f6eecb5cdbb9" providerId="ADAL" clId="{6DC4B125-BEE8-462D-8614-A2D243779179}" dt="2024-08-13T18:11:00.376" v="407" actId="20577"/>
        <pc:sldMkLst>
          <pc:docMk/>
          <pc:sldMk cId="386502363" sldId="415"/>
        </pc:sldMkLst>
      </pc:sldChg>
    </pc:docChg>
  </pc:docChgLst>
  <pc:docChgLst>
    <pc:chgData name="Macintyre, Melissa (DEQ)" userId="S::melissa.macintyre@deq.virginia.gov::87a232dc-fa8f-44c7-a6f7-297aa010680a" providerId="AD" clId="Web-{6615605D-203E-7C7F-01D7-5C655221E695}"/>
    <pc:docChg chg="mod">
      <pc:chgData name="Macintyre, Melissa (DEQ)" userId="S::melissa.macintyre@deq.virginia.gov::87a232dc-fa8f-44c7-a6f7-297aa010680a" providerId="AD" clId="Web-{6615605D-203E-7C7F-01D7-5C655221E695}" dt="2024-07-02T20:43:59.889" v="1"/>
      <pc:docMkLst>
        <pc:docMk/>
      </pc:docMkLst>
      <pc:sldChg chg="modCm">
        <pc:chgData name="Macintyre, Melissa (DEQ)" userId="S::melissa.macintyre@deq.virginia.gov::87a232dc-fa8f-44c7-a6f7-297aa010680a" providerId="AD" clId="Web-{6615605D-203E-7C7F-01D7-5C655221E695}" dt="2024-07-02T20:43:59.889" v="1"/>
        <pc:sldMkLst>
          <pc:docMk/>
          <pc:sldMk cId="1166680656" sldId="413"/>
        </pc:sldMkLst>
        <pc:extLst>
          <p:ext xmlns:p="http://schemas.openxmlformats.org/presentationml/2006/main" uri="{D6D511B9-2390-475A-947B-AFAB55BFBCF1}">
            <pc226:cmChg xmlns:pc226="http://schemas.microsoft.com/office/powerpoint/2022/06/main/command" chg="">
              <pc226:chgData name="Macintyre, Melissa (DEQ)" userId="S::melissa.macintyre@deq.virginia.gov::87a232dc-fa8f-44c7-a6f7-297aa010680a" providerId="AD" clId="Web-{6615605D-203E-7C7F-01D7-5C655221E695}" dt="2024-07-02T20:43:59.889" v="1"/>
              <pc2:cmMkLst xmlns:pc2="http://schemas.microsoft.com/office/powerpoint/2019/9/main/command">
                <pc:docMk/>
                <pc:sldMk cId="1166680656" sldId="413"/>
                <pc2:cmMk id="{0CF56A15-C5B7-4B1E-A2C2-3E99A5A27D2D}"/>
              </pc2:cmMkLst>
              <pc226:cmRplyChg chg="add">
                <pc226:chgData name="Macintyre, Melissa (DEQ)" userId="S::melissa.macintyre@deq.virginia.gov::87a232dc-fa8f-44c7-a6f7-297aa010680a" providerId="AD" clId="Web-{6615605D-203E-7C7F-01D7-5C655221E695}" dt="2024-07-02T20:43:59.889" v="1"/>
                <pc2:cmRplyMkLst xmlns:pc2="http://schemas.microsoft.com/office/powerpoint/2019/9/main/command">
                  <pc:docMk/>
                  <pc:sldMk cId="1166680656" sldId="413"/>
                  <pc2:cmMk id="{0CF56A15-C5B7-4B1E-A2C2-3E99A5A27D2D}"/>
                  <pc2:cmRplyMk id="{745477BF-1017-4539-8144-86D35539FEC2}"/>
                </pc2:cmRplyMkLst>
              </pc226:cmRplyChg>
            </pc226:cmChg>
          </p:ext>
        </pc:ext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12FC5A1B-BE84-4A10-BD85-C8BA30706772}" type="datetimeFigureOut">
              <a:rPr lang="en-US" smtClean="0"/>
              <a:t>8/18/2025</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7FE80CC0-E4F3-43BC-B145-0C8DC222DBCB}" type="slidenum">
              <a:rPr lang="en-US" smtClean="0"/>
              <a:t>‹#›</a:t>
            </a:fld>
            <a:endParaRPr lang="en-US"/>
          </a:p>
        </p:txBody>
      </p:sp>
    </p:spTree>
    <p:extLst>
      <p:ext uri="{BB962C8B-B14F-4D97-AF65-F5344CB8AC3E}">
        <p14:creationId xmlns:p14="http://schemas.microsoft.com/office/powerpoint/2010/main" val="551746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080087AD-F116-4D46-B97D-DAB172BEE26F}" type="datetimeFigureOut">
              <a:rPr lang="en-US" smtClean="0"/>
              <a:t>8/18/2025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7745E7B5-3A02-4172-A3DA-5C8583539239}" type="slidenum">
              <a:rPr lang="en-US" smtClean="0"/>
              <a:t>‹#›</a:t>
            </a:fld>
            <a:endParaRPr lang="en-US"/>
          </a:p>
        </p:txBody>
      </p:sp>
    </p:spTree>
    <p:extLst>
      <p:ext uri="{BB962C8B-B14F-4D97-AF65-F5344CB8AC3E}">
        <p14:creationId xmlns:p14="http://schemas.microsoft.com/office/powerpoint/2010/main" val="4348399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45E7B5-3A02-4172-A3DA-5C8583539239}" type="slidenum">
              <a:rPr lang="en-US" smtClean="0"/>
              <a:t>1</a:t>
            </a:fld>
            <a:endParaRPr lang="en-US"/>
          </a:p>
        </p:txBody>
      </p:sp>
    </p:spTree>
    <p:extLst>
      <p:ext uri="{BB962C8B-B14F-4D97-AF65-F5344CB8AC3E}">
        <p14:creationId xmlns:p14="http://schemas.microsoft.com/office/powerpoint/2010/main" val="17142112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locality VESMP authority or DEQ finds that any alleged non-compliance is:</a:t>
            </a:r>
          </a:p>
          <a:p>
            <a:pPr marL="174708" indent="-174708">
              <a:buFont typeface="Arial" panose="020B0604020202020204" pitchFamily="34" charset="0"/>
              <a:buChar char="•"/>
            </a:pPr>
            <a:r>
              <a:rPr lang="en-US" b="1" i="1" u="sng" dirty="0"/>
              <a:t>Causing </a:t>
            </a:r>
            <a:r>
              <a:rPr lang="en-US" dirty="0"/>
              <a:t>or </a:t>
            </a:r>
          </a:p>
          <a:p>
            <a:pPr marL="174708" indent="-174708">
              <a:buFont typeface="Arial" panose="020B0604020202020204" pitchFamily="34" charset="0"/>
              <a:buChar char="•"/>
            </a:pPr>
            <a:r>
              <a:rPr lang="en-US" dirty="0"/>
              <a:t>Presents an </a:t>
            </a:r>
            <a:r>
              <a:rPr lang="en-US" b="1" i="1" u="sng" dirty="0"/>
              <a:t>imminent</a:t>
            </a:r>
            <a:r>
              <a:rPr lang="en-US" b="1" dirty="0"/>
              <a:t> </a:t>
            </a:r>
            <a:r>
              <a:rPr lang="en-US" dirty="0"/>
              <a:t>and </a:t>
            </a:r>
            <a:r>
              <a:rPr lang="en-US" b="1" i="1" u="sng" dirty="0"/>
              <a:t>substantial danger</a:t>
            </a:r>
            <a:r>
              <a:rPr lang="en-US" dirty="0"/>
              <a:t> of causing harmful erosion of lands or sediment deposition in state waters or otherwise substantially impacting water quality</a:t>
            </a:r>
          </a:p>
          <a:p>
            <a:pPr marL="0" indent="0">
              <a:buFont typeface="Arial" panose="020B0604020202020204" pitchFamily="34" charset="0"/>
              <a:buNone/>
            </a:pPr>
            <a:r>
              <a:rPr lang="en-US" i="1" dirty="0"/>
              <a:t>Instructor provides example</a:t>
            </a:r>
          </a:p>
          <a:p>
            <a:pPr marL="174708" indent="-174708" defTabSz="931774">
              <a:buFont typeface="Arial" panose="020B0604020202020204" pitchFamily="34" charset="0"/>
              <a:buChar char="•"/>
              <a:defRPr/>
            </a:pP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1904036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Violations for which a penalty may be imposed include, but are not limited to:</a:t>
            </a:r>
          </a:p>
          <a:p>
            <a:pPr marL="174708" indent="-174708">
              <a:buFont typeface="Arial" panose="020B0604020202020204" pitchFamily="34" charset="0"/>
              <a:buChar char="•"/>
            </a:pPr>
            <a:r>
              <a:rPr lang="en-US" dirty="0"/>
              <a:t>No state permit,</a:t>
            </a:r>
          </a:p>
          <a:p>
            <a:pPr marL="174708" indent="-174708">
              <a:buFont typeface="Arial" panose="020B0604020202020204" pitchFamily="34" charset="0"/>
              <a:buChar char="•"/>
            </a:pPr>
            <a:r>
              <a:rPr lang="en-US" dirty="0"/>
              <a:t>No SWPPP,</a:t>
            </a:r>
          </a:p>
          <a:p>
            <a:pPr marL="174708" indent="-174708">
              <a:buFont typeface="Arial" panose="020B0604020202020204" pitchFamily="34" charset="0"/>
              <a:buChar char="•"/>
            </a:pPr>
            <a:r>
              <a:rPr lang="en-US" dirty="0"/>
              <a:t>Incomplete SWPPP,</a:t>
            </a:r>
          </a:p>
          <a:p>
            <a:pPr marL="174708" indent="-174708">
              <a:buFont typeface="Arial" panose="020B0604020202020204" pitchFamily="34" charset="0"/>
              <a:buChar char="•"/>
            </a:pPr>
            <a:r>
              <a:rPr lang="en-US" dirty="0"/>
              <a:t>SWPPP not available for review,</a:t>
            </a:r>
          </a:p>
          <a:p>
            <a:pPr marL="174708" indent="-174708">
              <a:buFont typeface="Arial" panose="020B0604020202020204" pitchFamily="34" charset="0"/>
              <a:buChar char="•"/>
            </a:pPr>
            <a:r>
              <a:rPr lang="en-US" dirty="0"/>
              <a:t>Engaging in a regulated LDA without an approved plan,</a:t>
            </a:r>
          </a:p>
          <a:p>
            <a:pPr marL="174708" indent="-174708">
              <a:buFont typeface="Arial" panose="020B0604020202020204" pitchFamily="34" charset="0"/>
              <a:buChar char="•"/>
            </a:pPr>
            <a:r>
              <a:rPr lang="en-US" dirty="0"/>
              <a:t>Failure to install stormwater BMPs or erosion and sediment controls,</a:t>
            </a:r>
          </a:p>
          <a:p>
            <a:pPr marL="174708" indent="-174708">
              <a:buFont typeface="Arial" panose="020B0604020202020204" pitchFamily="34" charset="0"/>
              <a:buChar char="•"/>
            </a:pPr>
            <a:r>
              <a:rPr lang="en-US" dirty="0"/>
              <a:t>Failure to properly maintain Stormwater BMPs or erosion and sediment controls,</a:t>
            </a:r>
          </a:p>
          <a:p>
            <a:pPr marL="174708" indent="-174708">
              <a:buFont typeface="Arial" panose="020B0604020202020204" pitchFamily="34" charset="0"/>
              <a:buChar char="•"/>
            </a:pPr>
            <a:r>
              <a:rPr lang="en-US" dirty="0"/>
              <a:t>Operational deficiencies,</a:t>
            </a:r>
          </a:p>
          <a:p>
            <a:pPr marL="174708" indent="-174708">
              <a:buFont typeface="Arial" panose="020B0604020202020204" pitchFamily="34" charset="0"/>
              <a:buChar char="•"/>
            </a:pPr>
            <a:r>
              <a:rPr lang="en-US" dirty="0"/>
              <a:t>Failure to conduct required onsite qualified personnel inspections,</a:t>
            </a:r>
          </a:p>
          <a:p>
            <a:pPr marL="174708" indent="-174708">
              <a:buFont typeface="Arial" panose="020B0604020202020204" pitchFamily="34" charset="0"/>
              <a:buChar char="•"/>
            </a:pPr>
            <a:r>
              <a:rPr lang="en-US" dirty="0"/>
              <a:t>Incomplete, improper, or missed onsite inspections, or</a:t>
            </a:r>
          </a:p>
          <a:p>
            <a:pPr marL="174708" indent="-174708">
              <a:buFont typeface="Arial" panose="020B0604020202020204" pitchFamily="34" charset="0"/>
              <a:buChar char="•"/>
            </a:pPr>
            <a:r>
              <a:rPr lang="en-US" dirty="0"/>
              <a:t>Discharges not in compliance with the CGP.</a:t>
            </a:r>
          </a:p>
        </p:txBody>
      </p:sp>
      <p:sp>
        <p:nvSpPr>
          <p:cNvPr id="4" name="Slide Number Placeholder 3"/>
          <p:cNvSpPr>
            <a:spLocks noGrp="1"/>
          </p:cNvSpPr>
          <p:nvPr>
            <p:ph type="sldNum" sz="quarter" idx="10"/>
          </p:nvPr>
        </p:nvSpPr>
        <p:spPr/>
        <p:txBody>
          <a:bodyPr/>
          <a:lstStyle/>
          <a:p>
            <a:fld id="{7745E7B5-3A02-4172-A3DA-5C8583539239}" type="slidenum">
              <a:rPr lang="en-US" smtClean="0"/>
              <a:t>11</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931774">
              <a:buFont typeface="Arial" panose="020B0604020202020204" pitchFamily="34" charset="0"/>
              <a:buChar char="•"/>
              <a:defRPr/>
            </a:pPr>
            <a:r>
              <a:rPr lang="en-US" dirty="0"/>
              <a:t>DEQ or VESMP authority may bring an action requesting the court to compel compliance with the Act, rule, Regulation, ordinance, approved standard and specification, order, or permit condition.</a:t>
            </a:r>
          </a:p>
          <a:p>
            <a:pPr marL="0" indent="0" defTabSz="931774">
              <a:buFont typeface="Arial" panose="020B0604020202020204" pitchFamily="34" charset="0"/>
              <a:buNone/>
              <a:defRPr/>
            </a:pPr>
            <a:r>
              <a:rPr lang="en-US" b="1" i="1" dirty="0"/>
              <a:t>We will not cover the criminal</a:t>
            </a:r>
            <a:r>
              <a:rPr lang="en-US" b="1" i="1" baseline="0" dirty="0"/>
              <a:t> misdemeanor/felonies on pages 9-11. You can review yourself.</a:t>
            </a:r>
            <a:endParaRPr lang="en-US" b="1" i="1" dirty="0"/>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1904036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931774">
              <a:buFont typeface="Arial" panose="020B0604020202020204" pitchFamily="34" charset="0"/>
              <a:buChar char="•"/>
              <a:defRPr/>
            </a:pPr>
            <a:r>
              <a:rPr lang="en-US" dirty="0"/>
              <a:t>The locality VESMP authority and DEQ must ensure that any permit applicant, permittee, or person subject to state permit requirements under the Act aggrieved by any action of the VESMP authority taken without a formal hearing, or by inaction of the VESMP authority, shall have the right to a hearing</a:t>
            </a:r>
          </a:p>
          <a:p>
            <a:pPr marL="0" indent="0" defTabSz="931774">
              <a:buFont typeface="Arial" panose="020B0604020202020204" pitchFamily="34" charset="0"/>
              <a:buNone/>
              <a:defRPr/>
            </a:pPr>
            <a:r>
              <a:rPr lang="en-US" dirty="0"/>
              <a:t>(VESMP authority and hearings is discussed under the Emergency SWO)</a:t>
            </a:r>
          </a:p>
        </p:txBody>
      </p:sp>
      <p:sp>
        <p:nvSpPr>
          <p:cNvPr id="4" name="Slide Number Placeholder 3"/>
          <p:cNvSpPr>
            <a:spLocks noGrp="1"/>
          </p:cNvSpPr>
          <p:nvPr>
            <p:ph type="sldNum" sz="quarter" idx="10"/>
          </p:nvPr>
        </p:nvSpPr>
        <p:spPr/>
        <p:txBody>
          <a:bodyPr/>
          <a:lstStyle/>
          <a:p>
            <a:fld id="{7745E7B5-3A02-4172-A3DA-5C8583539239}" type="slidenum">
              <a:rPr lang="en-US" smtClean="0"/>
              <a:t>13</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When may a local authority adopt a more stringent ordinance than the state?</a:t>
            </a:r>
          </a:p>
          <a:p>
            <a:pPr marL="0" indent="0">
              <a:buNone/>
            </a:pPr>
            <a:endParaRPr lang="en-US" dirty="0"/>
          </a:p>
          <a:p>
            <a:pPr marL="514350" indent="-514350">
              <a:buFont typeface="+mj-lt"/>
              <a:buAutoNum type="alphaLcPeriod"/>
            </a:pPr>
            <a:r>
              <a:rPr lang="en-US" dirty="0"/>
              <a:t>Local referendum calls for it</a:t>
            </a:r>
          </a:p>
          <a:p>
            <a:pPr marL="514350" indent="-514350">
              <a:buFont typeface="+mj-lt"/>
              <a:buAutoNum type="alphaLcPeriod"/>
            </a:pPr>
            <a:r>
              <a:rPr lang="en-US" b="1" dirty="0"/>
              <a:t>Addresses specific pollution concern </a:t>
            </a:r>
            <a:r>
              <a:rPr lang="en-US" b="1" i="1" dirty="0"/>
              <a:t>– correct </a:t>
            </a:r>
          </a:p>
          <a:p>
            <a:pPr marL="514350" indent="-514350">
              <a:buFont typeface="+mj-lt"/>
              <a:buAutoNum type="alphaLcPeriod"/>
            </a:pPr>
            <a:r>
              <a:rPr lang="en-US" dirty="0"/>
              <a:t>Discourage bids by certain contractors</a:t>
            </a:r>
          </a:p>
          <a:p>
            <a:pPr marL="514350" indent="-514350">
              <a:buFont typeface="+mj-lt"/>
              <a:buAutoNum type="alphaLcPeriod"/>
            </a:pPr>
            <a:r>
              <a:rPr lang="en-US" dirty="0"/>
              <a:t>The locality may not </a:t>
            </a:r>
          </a:p>
        </p:txBody>
      </p:sp>
      <p:sp>
        <p:nvSpPr>
          <p:cNvPr id="4" name="Slide Number Placeholder 3"/>
          <p:cNvSpPr>
            <a:spLocks noGrp="1"/>
          </p:cNvSpPr>
          <p:nvPr>
            <p:ph type="sldNum" sz="quarter" idx="10"/>
          </p:nvPr>
        </p:nvSpPr>
        <p:spPr/>
        <p:txBody>
          <a:bodyPr/>
          <a:lstStyle/>
          <a:p>
            <a:fld id="{7745E7B5-3A02-4172-A3DA-5C8583539239}" type="slidenum">
              <a:rPr lang="en-US" smtClean="0"/>
              <a:t>14</a:t>
            </a:fld>
            <a:endParaRPr lang="en-US"/>
          </a:p>
        </p:txBody>
      </p:sp>
    </p:spTree>
    <p:extLst>
      <p:ext uri="{BB962C8B-B14F-4D97-AF65-F5344CB8AC3E}">
        <p14:creationId xmlns:p14="http://schemas.microsoft.com/office/powerpoint/2010/main" val="39071744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We only covered content here in 3a. The other four sections are covered in their entirety in the online course.</a:t>
            </a:r>
          </a:p>
          <a:p>
            <a:r>
              <a:rPr lang="en-US" dirty="0"/>
              <a:t>(Pause for Q&amp;A</a:t>
            </a:r>
            <a:r>
              <a:rPr lang="en-US" baseline="0" dirty="0"/>
              <a:t> session)</a:t>
            </a:r>
          </a:p>
          <a:p>
            <a:endParaRPr lang="en-US" baseline="0" dirty="0"/>
          </a:p>
          <a:p>
            <a:r>
              <a:rPr lang="en-US" baseline="0" dirty="0"/>
              <a:t>Does anyone </a:t>
            </a:r>
            <a:r>
              <a:rPr lang="en-US" baseline="0"/>
              <a:t>have questions</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Add your questions into the question box and the moderator will read them.</a:t>
            </a:r>
            <a:endParaRPr lang="en-US" dirty="0"/>
          </a:p>
        </p:txBody>
      </p:sp>
      <p:sp>
        <p:nvSpPr>
          <p:cNvPr id="4" name="Slide Number Placeholder 3"/>
          <p:cNvSpPr>
            <a:spLocks noGrp="1"/>
          </p:cNvSpPr>
          <p:nvPr>
            <p:ph type="sldNum" sz="quarter" idx="10"/>
          </p:nvPr>
        </p:nvSpPr>
        <p:spPr/>
        <p:txBody>
          <a:bodyPr/>
          <a:lstStyle/>
          <a:p>
            <a:fld id="{73D156C4-6E54-4A80-A106-BAD0FF9F80D7}" type="slidenum">
              <a:rPr lang="en-US" smtClean="0"/>
              <a:pPr/>
              <a:t>16</a:t>
            </a:fld>
            <a:endParaRPr lang="en-US"/>
          </a:p>
        </p:txBody>
      </p:sp>
    </p:spTree>
    <p:extLst>
      <p:ext uri="{BB962C8B-B14F-4D97-AF65-F5344CB8AC3E}">
        <p14:creationId xmlns:p14="http://schemas.microsoft.com/office/powerpoint/2010/main" val="34293004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may want to give</a:t>
            </a:r>
            <a:r>
              <a:rPr lang="en-US" baseline="0" dirty="0"/>
              <a:t> participants a few minutes to answer the knowledge check questions on their own and then review as a group</a:t>
            </a:r>
          </a:p>
          <a:p>
            <a:endParaRPr lang="en-US" baseline="0" dirty="0"/>
          </a:p>
          <a:p>
            <a:pPr marL="228600" lvl="0" indent="-228600">
              <a:buFont typeface="+mj-lt"/>
              <a:buAutoNum type="arabicPeriod"/>
            </a:pPr>
            <a:r>
              <a:rPr lang="en-US" sz="1200" kern="1200" dirty="0">
                <a:solidFill>
                  <a:schemeClr val="tx1"/>
                </a:solidFill>
                <a:effectLst/>
                <a:latin typeface="+mn-lt"/>
                <a:ea typeface="+mn-ea"/>
                <a:cs typeface="+mn-cs"/>
              </a:rPr>
              <a:t>A locality VSMP must be at least as stringent as what state permit?</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Construction GP (9VAC25-870-106)</a:t>
            </a:r>
          </a:p>
          <a:p>
            <a:endParaRPr lang="en-US" sz="1200" kern="1200" dirty="0">
              <a:solidFill>
                <a:schemeClr val="tx1"/>
              </a:solidFill>
              <a:effectLst/>
              <a:latin typeface="+mn-lt"/>
              <a:ea typeface="+mn-ea"/>
              <a:cs typeface="+mn-cs"/>
            </a:endParaRPr>
          </a:p>
          <a:p>
            <a:pPr marL="228600" lvl="0" indent="-228600">
              <a:buFont typeface="+mj-lt"/>
              <a:buAutoNum type="arabicPeriod" startAt="2"/>
            </a:pPr>
            <a:r>
              <a:rPr lang="en-US" sz="1200" kern="1200" dirty="0">
                <a:solidFill>
                  <a:schemeClr val="tx1"/>
                </a:solidFill>
                <a:effectLst/>
                <a:latin typeface="+mn-lt"/>
                <a:ea typeface="+mn-ea"/>
                <a:cs typeface="+mn-cs"/>
              </a:rPr>
              <a:t>What plans must a locality’s ordinance require to be submitted and approved?</a:t>
            </a:r>
          </a:p>
          <a:p>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ESC plan and SWM plan </a:t>
            </a:r>
            <a:endParaRPr lang="en-US" i="1" baseline="0" dirty="0"/>
          </a:p>
          <a:p>
            <a:pPr marL="171450" indent="-171450">
              <a:buFont typeface="Arial" panose="020B0604020202020204" pitchFamily="34" charset="0"/>
              <a:buChar char="•"/>
            </a:pPr>
            <a:endParaRPr lang="en-US" baseline="0" dirty="0"/>
          </a:p>
        </p:txBody>
      </p:sp>
      <p:sp>
        <p:nvSpPr>
          <p:cNvPr id="4" name="Slide Number Placeholder 3"/>
          <p:cNvSpPr>
            <a:spLocks noGrp="1"/>
          </p:cNvSpPr>
          <p:nvPr>
            <p:ph type="sldNum" sz="quarter" idx="10"/>
          </p:nvPr>
        </p:nvSpPr>
        <p:spPr/>
        <p:txBody>
          <a:bodyPr/>
          <a:lstStyle/>
          <a:p>
            <a:fld id="{7745E7B5-3A02-4172-A3DA-5C8583539239}" type="slidenum">
              <a:rPr lang="en-US" smtClean="0"/>
              <a:t>17</a:t>
            </a:fld>
            <a:endParaRPr lang="en-US"/>
          </a:p>
        </p:txBody>
      </p:sp>
    </p:spTree>
    <p:extLst>
      <p:ext uri="{BB962C8B-B14F-4D97-AF65-F5344CB8AC3E}">
        <p14:creationId xmlns:p14="http://schemas.microsoft.com/office/powerpoint/2010/main" val="36322777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startAt="3"/>
            </a:pPr>
            <a:r>
              <a:rPr lang="en-US" sz="1200" kern="1200" dirty="0">
                <a:solidFill>
                  <a:schemeClr val="tx1"/>
                </a:solidFill>
                <a:effectLst/>
                <a:latin typeface="+mn-lt"/>
                <a:ea typeface="+mn-ea"/>
                <a:cs typeface="+mn-cs"/>
              </a:rPr>
              <a:t>List three (3) violations for which a penalty may be imposed.</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Any of the following: No state registration statement; no SWPPP; incomplete SWPPP; SWPPP not available for review; no approved erosion and sediment control plan; failure to install stormwater management BMPs or ESCs; stormwater BMPs or erosion and sediment controls  improperly installed or maintained; operational deficiencies; failure to conduct required inspections; incomplete, improper, or missed inspections.</a:t>
            </a:r>
          </a:p>
          <a:p>
            <a:pPr marL="171450" indent="-171450">
              <a:buFont typeface="Arial" panose="020B0604020202020204" pitchFamily="34" charset="0"/>
              <a:buChar char="•"/>
            </a:pPr>
            <a:endParaRPr lang="en-US" baseline="0" dirty="0"/>
          </a:p>
        </p:txBody>
      </p:sp>
      <p:sp>
        <p:nvSpPr>
          <p:cNvPr id="4" name="Slide Number Placeholder 3"/>
          <p:cNvSpPr>
            <a:spLocks noGrp="1"/>
          </p:cNvSpPr>
          <p:nvPr>
            <p:ph type="sldNum" sz="quarter" idx="10"/>
          </p:nvPr>
        </p:nvSpPr>
        <p:spPr/>
        <p:txBody>
          <a:bodyPr/>
          <a:lstStyle/>
          <a:p>
            <a:fld id="{7745E7B5-3A02-4172-A3DA-5C8583539239}" type="slidenum">
              <a:rPr lang="en-US" smtClean="0"/>
              <a:t>18</a:t>
            </a:fld>
            <a:endParaRPr lang="en-US"/>
          </a:p>
        </p:txBody>
      </p:sp>
    </p:spTree>
    <p:extLst>
      <p:ext uri="{BB962C8B-B14F-4D97-AF65-F5344CB8AC3E}">
        <p14:creationId xmlns:p14="http://schemas.microsoft.com/office/powerpoint/2010/main" val="36322777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startAt="4"/>
            </a:pPr>
            <a:r>
              <a:rPr lang="en-US" sz="1200" kern="1200" dirty="0">
                <a:solidFill>
                  <a:schemeClr val="tx1"/>
                </a:solidFill>
                <a:effectLst/>
                <a:latin typeface="+mn-lt"/>
                <a:ea typeface="+mn-ea"/>
                <a:cs typeface="+mn-cs"/>
              </a:rPr>
              <a:t>What is the maximum penalty a locality can impose under the stormwater act?</a:t>
            </a:r>
          </a:p>
          <a:p>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$32,500 </a:t>
            </a:r>
          </a:p>
          <a:p>
            <a:endParaRPr lang="en-US" sz="1200" kern="1200" dirty="0">
              <a:solidFill>
                <a:schemeClr val="tx1"/>
              </a:solidFill>
              <a:effectLst/>
              <a:latin typeface="+mn-lt"/>
              <a:ea typeface="+mn-ea"/>
              <a:cs typeface="+mn-cs"/>
            </a:endParaRPr>
          </a:p>
          <a:p>
            <a:pPr marL="228600" indent="-228600">
              <a:buFont typeface="+mj-lt"/>
              <a:buAutoNum type="arabicPeriod" startAt="5"/>
            </a:pPr>
            <a:r>
              <a:rPr lang="en-US" sz="1200" kern="1200" dirty="0">
                <a:solidFill>
                  <a:schemeClr val="tx1"/>
                </a:solidFill>
                <a:effectLst/>
                <a:latin typeface="+mn-lt"/>
                <a:ea typeface="+mn-ea"/>
                <a:cs typeface="+mn-cs"/>
              </a:rPr>
              <a:t>How long must a locality VSMP authority hold on to a registration statement?</a:t>
            </a:r>
          </a:p>
          <a:p>
            <a:pPr marL="0" indent="0">
              <a:buFont typeface="+mj-lt"/>
              <a:buNone/>
            </a:pPr>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All registration statements must be documented and retained for at least three years from the date of project completion or state permit termination</a:t>
            </a:r>
            <a:endParaRPr lang="en-US" baseline="0" dirty="0"/>
          </a:p>
        </p:txBody>
      </p:sp>
      <p:sp>
        <p:nvSpPr>
          <p:cNvPr id="4" name="Slide Number Placeholder 3"/>
          <p:cNvSpPr>
            <a:spLocks noGrp="1"/>
          </p:cNvSpPr>
          <p:nvPr>
            <p:ph type="sldNum" sz="quarter" idx="10"/>
          </p:nvPr>
        </p:nvSpPr>
        <p:spPr/>
        <p:txBody>
          <a:bodyPr/>
          <a:lstStyle/>
          <a:p>
            <a:fld id="{7745E7B5-3A02-4172-A3DA-5C8583539239}" type="slidenum">
              <a:rPr lang="en-US" smtClean="0"/>
              <a:t>19</a:t>
            </a:fld>
            <a:endParaRPr lang="en-US"/>
          </a:p>
        </p:txBody>
      </p:sp>
    </p:spTree>
    <p:extLst>
      <p:ext uri="{BB962C8B-B14F-4D97-AF65-F5344CB8AC3E}">
        <p14:creationId xmlns:p14="http://schemas.microsoft.com/office/powerpoint/2010/main" val="36322777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startAt="6"/>
            </a:pPr>
            <a:r>
              <a:rPr lang="en-US" sz="1200" kern="1200" dirty="0">
                <a:solidFill>
                  <a:schemeClr val="tx1"/>
                </a:solidFill>
                <a:effectLst/>
                <a:latin typeface="+mn-lt"/>
                <a:ea typeface="+mn-ea"/>
                <a:cs typeface="+mn-cs"/>
              </a:rPr>
              <a:t>How often must DEQ conduct program reviews?</a:t>
            </a:r>
          </a:p>
          <a:p>
            <a:pPr marL="0" lvl="0" indent="0">
              <a:buFont typeface="+mj-lt"/>
              <a:buNone/>
            </a:pPr>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DEQ is required to conduct a program review once every five years</a:t>
            </a:r>
            <a:endParaRPr lang="en-US" i="1" baseline="0" dirty="0"/>
          </a:p>
        </p:txBody>
      </p:sp>
      <p:sp>
        <p:nvSpPr>
          <p:cNvPr id="4" name="Slide Number Placeholder 3"/>
          <p:cNvSpPr>
            <a:spLocks noGrp="1"/>
          </p:cNvSpPr>
          <p:nvPr>
            <p:ph type="sldNum" sz="quarter" idx="10"/>
          </p:nvPr>
        </p:nvSpPr>
        <p:spPr/>
        <p:txBody>
          <a:bodyPr/>
          <a:lstStyle/>
          <a:p>
            <a:fld id="{7745E7B5-3A02-4172-A3DA-5C8583539239}" type="slidenum">
              <a:rPr lang="en-US" smtClean="0"/>
              <a:t>20</a:t>
            </a:fld>
            <a:endParaRPr lang="en-US"/>
          </a:p>
        </p:txBody>
      </p:sp>
    </p:spTree>
    <p:extLst>
      <p:ext uri="{BB962C8B-B14F-4D97-AF65-F5344CB8AC3E}">
        <p14:creationId xmlns:p14="http://schemas.microsoft.com/office/powerpoint/2010/main" val="3632277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 will cover a bit of additional info in 3a but all other sections are covered in their entirety in the online course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At the end of this module, you will be able to:</a:t>
            </a:r>
          </a:p>
          <a:p>
            <a:pPr lvl="1"/>
            <a:r>
              <a:rPr lang="en-US" sz="1200" kern="1200" dirty="0">
                <a:solidFill>
                  <a:schemeClr val="tx1"/>
                </a:solidFill>
                <a:effectLst/>
                <a:latin typeface="+mn-lt"/>
                <a:ea typeface="+mn-ea"/>
                <a:cs typeface="+mn-cs"/>
              </a:rPr>
              <a:t>List the basic requirements of a stormwater management program and a locality’s stormwater management ordinance </a:t>
            </a:r>
          </a:p>
          <a:p>
            <a:pPr lvl="1"/>
            <a:r>
              <a:rPr lang="en-US" sz="1200" kern="1200" dirty="0">
                <a:solidFill>
                  <a:schemeClr val="tx1"/>
                </a:solidFill>
                <a:effectLst/>
                <a:latin typeface="+mn-lt"/>
                <a:ea typeface="+mn-ea"/>
                <a:cs typeface="+mn-cs"/>
              </a:rPr>
              <a:t>Summarize the enforcement elements that are minimally required and those that are optional within a stormwater program and locality’s stormwater ordinance </a:t>
            </a:r>
          </a:p>
          <a:p>
            <a:pPr lvl="1"/>
            <a:r>
              <a:rPr lang="en-US" sz="1200" kern="1200" dirty="0">
                <a:solidFill>
                  <a:schemeClr val="tx1"/>
                </a:solidFill>
                <a:effectLst/>
                <a:latin typeface="+mn-lt"/>
                <a:ea typeface="+mn-ea"/>
                <a:cs typeface="+mn-cs"/>
              </a:rPr>
              <a:t>State the maximum civil penalty that can be issued for violations</a:t>
            </a:r>
          </a:p>
          <a:p>
            <a:pPr lvl="1"/>
            <a:r>
              <a:rPr lang="en-US" sz="1200" kern="1200" dirty="0">
                <a:solidFill>
                  <a:schemeClr val="tx1"/>
                </a:solidFill>
                <a:effectLst/>
                <a:latin typeface="+mn-lt"/>
                <a:ea typeface="+mn-ea"/>
                <a:cs typeface="+mn-cs"/>
              </a:rPr>
              <a:t>Recall examples of violations that can be included in a locality’s schedule of civil penalties</a:t>
            </a:r>
          </a:p>
          <a:p>
            <a:pPr lvl="1"/>
            <a:r>
              <a:rPr lang="en-US" sz="1200" kern="1200" dirty="0">
                <a:solidFill>
                  <a:schemeClr val="tx1"/>
                </a:solidFill>
                <a:effectLst/>
                <a:latin typeface="+mn-lt"/>
                <a:ea typeface="+mn-ea"/>
                <a:cs typeface="+mn-cs"/>
              </a:rPr>
              <a:t>Describe the conditions under which a locality is authorized to adopt a more stringent ordinance</a:t>
            </a:r>
          </a:p>
          <a:p>
            <a:pPr lvl="1"/>
            <a:r>
              <a:rPr lang="en-US" sz="1200" kern="1200" dirty="0">
                <a:solidFill>
                  <a:schemeClr val="tx1"/>
                </a:solidFill>
                <a:effectLst/>
                <a:latin typeface="+mn-lt"/>
                <a:ea typeface="+mn-ea"/>
                <a:cs typeface="+mn-cs"/>
              </a:rPr>
              <a:t>Recall the conditions under which a locality VSMP authority may prohibit a DEQ approved BMP or require more stringent conditions</a:t>
            </a:r>
          </a:p>
          <a:p>
            <a:pPr lvl="1"/>
            <a:r>
              <a:rPr lang="en-US" sz="1200" kern="1200" dirty="0">
                <a:solidFill>
                  <a:schemeClr val="tx1"/>
                </a:solidFill>
                <a:effectLst/>
                <a:latin typeface="+mn-lt"/>
                <a:ea typeface="+mn-ea"/>
                <a:cs typeface="+mn-cs"/>
              </a:rPr>
              <a:t>Summarize the annual standards and specifications requirements and identify the entities that are or may be regulated under them</a:t>
            </a:r>
          </a:p>
        </p:txBody>
      </p:sp>
      <p:sp>
        <p:nvSpPr>
          <p:cNvPr id="4" name="Slide Number Placeholder 3"/>
          <p:cNvSpPr>
            <a:spLocks noGrp="1"/>
          </p:cNvSpPr>
          <p:nvPr>
            <p:ph type="sldNum" sz="quarter" idx="10"/>
          </p:nvPr>
        </p:nvSpPr>
        <p:spPr/>
        <p:txBody>
          <a:bodyPr/>
          <a:lstStyle/>
          <a:p>
            <a:fld id="{7745E7B5-3A02-4172-A3DA-5C8583539239}" type="slidenum">
              <a:rPr lang="en-US" smtClean="0"/>
              <a:t>2</a:t>
            </a:fld>
            <a:endParaRPr lang="en-US"/>
          </a:p>
        </p:txBody>
      </p:sp>
    </p:spTree>
    <p:extLst>
      <p:ext uri="{BB962C8B-B14F-4D97-AF65-F5344CB8AC3E}">
        <p14:creationId xmlns:p14="http://schemas.microsoft.com/office/powerpoint/2010/main" val="36648447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Localities that operate a regulated </a:t>
            </a:r>
            <a:r>
              <a:rPr lang="en-US" b="1" dirty="0"/>
              <a:t>Municipal Separate Storm Sewer System (MS4) </a:t>
            </a:r>
            <a:r>
              <a:rPr lang="en-US" i="1" u="sng" dirty="0"/>
              <a:t>must</a:t>
            </a:r>
            <a:r>
              <a:rPr lang="en-US" dirty="0"/>
              <a:t> adopt and administer a </a:t>
            </a:r>
            <a:r>
              <a:rPr lang="en-US" b="1" dirty="0"/>
              <a:t>Virginia Erosion and Stormwater Management Program (VESMP). </a:t>
            </a:r>
            <a:endParaRPr lang="en-US">
              <a:cs typeface="Calibri"/>
            </a:endParaRPr>
          </a:p>
          <a:p>
            <a:endParaRPr lang="en-US" dirty="0"/>
          </a:p>
          <a:p>
            <a:pPr marL="171450" indent="-171450">
              <a:buFont typeface="Arial"/>
              <a:buChar char="•"/>
            </a:pPr>
            <a:r>
              <a:rPr lang="en-US" b="1" i="1" dirty="0"/>
              <a:t>Non-MS4 localities</a:t>
            </a:r>
            <a:r>
              <a:rPr lang="en-US" dirty="0"/>
              <a:t> may </a:t>
            </a:r>
            <a:r>
              <a:rPr lang="en-US" u="sng" dirty="0"/>
              <a:t>choose to administer a VESMP </a:t>
            </a:r>
            <a:r>
              <a:rPr lang="en-US" b="1" dirty="0"/>
              <a:t>or </a:t>
            </a:r>
            <a:r>
              <a:rPr lang="en-US" u="sng" dirty="0"/>
              <a:t>Virginia Erosion and Sediment Control Program (VESCP), where DEQ serves as the Virginia Stormwater Management Program (VSMP) authority</a:t>
            </a:r>
            <a:endParaRPr lang="en-US" u="sng">
              <a:cs typeface="Calibri"/>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t>3</a:t>
            </a:fld>
            <a:endParaRPr lang="en-US"/>
          </a:p>
        </p:txBody>
      </p:sp>
    </p:spTree>
    <p:extLst>
      <p:ext uri="{BB962C8B-B14F-4D97-AF65-F5344CB8AC3E}">
        <p14:creationId xmlns:p14="http://schemas.microsoft.com/office/powerpoint/2010/main" val="1531735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MUST VS MAY! --&gt; Lawyer Speak!!!!!!!</a:t>
            </a: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t>4</a:t>
            </a:fld>
            <a:endParaRPr lang="en-US"/>
          </a:p>
        </p:txBody>
      </p:sp>
    </p:spTree>
    <p:extLst>
      <p:ext uri="{BB962C8B-B14F-4D97-AF65-F5344CB8AC3E}">
        <p14:creationId xmlns:p14="http://schemas.microsoft.com/office/powerpoint/2010/main" val="3473111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Ordinance content requirements</a:t>
            </a:r>
            <a:r>
              <a:rPr lang="en-US" i="1" baseline="0" dirty="0"/>
              <a:t> were</a:t>
            </a:r>
            <a:r>
              <a:rPr lang="en-US" i="1" dirty="0"/>
              <a:t> not in the online course</a:t>
            </a:r>
          </a:p>
          <a:p>
            <a:endParaRPr lang="en-US" i="1" dirty="0"/>
          </a:p>
          <a:p>
            <a:r>
              <a:rPr lang="en-US" b="1" dirty="0"/>
              <a:t>The VESMP must be established by an ordinance that includes:</a:t>
            </a:r>
            <a:endParaRPr lang="en-US" b="1" dirty="0">
              <a:cs typeface="Calibri"/>
            </a:endParaRPr>
          </a:p>
          <a:p>
            <a:pPr marL="174625" indent="-174625">
              <a:buFont typeface="Arial" panose="020B0604020202020204" pitchFamily="34" charset="0"/>
              <a:buChar char="•"/>
            </a:pPr>
            <a:r>
              <a:rPr lang="en-US" dirty="0"/>
              <a:t>Ordinances, policies, and technical materials consistent with the VESM Regulation</a:t>
            </a:r>
          </a:p>
          <a:p>
            <a:pPr marL="174625" indent="-174625">
              <a:buFont typeface="Arial" panose="020B0604020202020204" pitchFamily="34" charset="0"/>
              <a:buChar char="•"/>
            </a:pPr>
            <a:r>
              <a:rPr lang="en-US" dirty="0"/>
              <a:t>Requirements for land disturbance approvals</a:t>
            </a:r>
          </a:p>
          <a:p>
            <a:pPr marL="174625" indent="-174625">
              <a:buFont typeface="Arial" panose="020B0604020202020204" pitchFamily="34" charset="0"/>
              <a:buChar char="•"/>
            </a:pPr>
            <a:r>
              <a:rPr lang="en-US" dirty="0"/>
              <a:t>Program requirements for </a:t>
            </a:r>
          </a:p>
          <a:p>
            <a:pPr marL="631825" lvl="1" indent="-174625">
              <a:buFont typeface="Arial" panose="020B0604020202020204" pitchFamily="34" charset="0"/>
              <a:buChar char="•"/>
            </a:pPr>
            <a:r>
              <a:rPr lang="en-US" dirty="0"/>
              <a:t>plan review, </a:t>
            </a:r>
          </a:p>
          <a:p>
            <a:pPr marL="631825" lvl="1" indent="-174625">
              <a:buFont typeface="Arial" panose="020B0604020202020204" pitchFamily="34" charset="0"/>
              <a:buChar char="•"/>
            </a:pPr>
            <a:r>
              <a:rPr lang="en-US" dirty="0"/>
              <a:t>periodic inspections including the installation of stormwater management measures, and </a:t>
            </a:r>
          </a:p>
          <a:p>
            <a:pPr marL="631825" lvl="1" indent="-174625">
              <a:buFont typeface="Arial" panose="020B0604020202020204" pitchFamily="34" charset="0"/>
              <a:buChar char="•"/>
            </a:pPr>
            <a:r>
              <a:rPr lang="en-US" dirty="0"/>
              <a:t>Enforcement (enforcement procedures and civil penalties </a:t>
            </a:r>
            <a:r>
              <a:rPr lang="en-US" i="1" dirty="0"/>
              <a:t>as discussed</a:t>
            </a:r>
            <a:r>
              <a:rPr lang="en-US" i="1" baseline="0" dirty="0"/>
              <a:t> in the online course </a:t>
            </a:r>
            <a:r>
              <a:rPr lang="en-US" i="0" baseline="0" dirty="0"/>
              <a:t>and shortly here</a:t>
            </a:r>
            <a:r>
              <a:rPr lang="en-US" i="1" baseline="0" dirty="0"/>
              <a:t>)</a:t>
            </a: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t>5</a:t>
            </a:fld>
            <a:endParaRPr lang="en-US"/>
          </a:p>
        </p:txBody>
      </p:sp>
    </p:spTree>
    <p:extLst>
      <p:ext uri="{BB962C8B-B14F-4D97-AF65-F5344CB8AC3E}">
        <p14:creationId xmlns:p14="http://schemas.microsoft.com/office/powerpoint/2010/main" val="4849752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(Continued)</a:t>
            </a:r>
          </a:p>
          <a:p>
            <a:pPr marL="174708" indent="-174708">
              <a:buFont typeface="Arial" panose="020B0604020202020204" pitchFamily="34" charset="0"/>
              <a:buChar char="•"/>
            </a:pPr>
            <a:r>
              <a:rPr lang="en-US" dirty="0"/>
              <a:t>Provisions charging applicants a reasonable fee to defray the cost of program administration for land-disturbing activities that do not require permit coverage</a:t>
            </a:r>
          </a:p>
          <a:p>
            <a:pPr marL="174708" indent="-174708">
              <a:buFont typeface="Arial" panose="020B0604020202020204" pitchFamily="34" charset="0"/>
              <a:buChar char="•"/>
            </a:pPr>
            <a:r>
              <a:rPr lang="en-US" dirty="0"/>
              <a:t>Provide provisions for the long-term responsibility for and maintenance of stormwater management control devices and other techniques for the management of the quality and quantity of stormwater runoff</a:t>
            </a:r>
          </a:p>
          <a:p>
            <a:pPr marL="174708" indent="-174708">
              <a:buFont typeface="Arial" panose="020B0604020202020204" pitchFamily="34" charset="0"/>
              <a:buChar char="•"/>
            </a:pPr>
            <a:r>
              <a:rPr lang="en-US" dirty="0"/>
              <a:t>Coordinate with flood insurance, flood plain management, and other programs requiring compliance before authority the start of construction</a:t>
            </a:r>
          </a:p>
        </p:txBody>
      </p:sp>
      <p:sp>
        <p:nvSpPr>
          <p:cNvPr id="4" name="Slide Number Placeholder 3"/>
          <p:cNvSpPr>
            <a:spLocks noGrp="1"/>
          </p:cNvSpPr>
          <p:nvPr>
            <p:ph type="sldNum" sz="quarter" idx="10"/>
          </p:nvPr>
        </p:nvSpPr>
        <p:spPr/>
        <p:txBody>
          <a:bodyPr/>
          <a:lstStyle/>
          <a:p>
            <a:fld id="{7745E7B5-3A02-4172-A3DA-5C8583539239}" type="slidenum">
              <a:rPr lang="en-US" smtClean="0"/>
              <a:t>6</a:t>
            </a:fld>
            <a:endParaRPr lang="en-US"/>
          </a:p>
        </p:txBody>
      </p:sp>
    </p:spTree>
    <p:extLst>
      <p:ext uri="{BB962C8B-B14F-4D97-AF65-F5344CB8AC3E}">
        <p14:creationId xmlns:p14="http://schemas.microsoft.com/office/powerpoint/2010/main" val="26624111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i="1" dirty="0"/>
              <a:t>Inspection report info is added for clarity</a:t>
            </a:r>
          </a:p>
          <a:p>
            <a:pPr marL="174708" indent="-174708">
              <a:buFont typeface="Arial" panose="020B0604020202020204" pitchFamily="34" charset="0"/>
              <a:buChar char="•"/>
            </a:pPr>
            <a:r>
              <a:rPr lang="en-US" dirty="0"/>
              <a:t>A notice to comply can be used if it is determined by the locality VESMP authority or DEQ that there is a failure to comply with the permit conditions (in this instance, graduating up from an IR). </a:t>
            </a:r>
          </a:p>
          <a:p>
            <a:pPr marL="174708" indent="-174708">
              <a:buFont typeface="Arial" panose="020B0604020202020204" pitchFamily="34" charset="0"/>
              <a:buChar char="•"/>
            </a:pPr>
            <a:r>
              <a:rPr lang="en-US" dirty="0"/>
              <a:t>Notice must be served upon the owner, permittee, or person conducting the LDA by delivery via registered or certified mail or at the development.</a:t>
            </a:r>
          </a:p>
          <a:p>
            <a:r>
              <a:rPr lang="en-US" dirty="0"/>
              <a:t>The notice must specify:</a:t>
            </a:r>
          </a:p>
          <a:p>
            <a:pPr marL="174708" indent="-174708">
              <a:buFont typeface="Arial" panose="020B0604020202020204" pitchFamily="34" charset="0"/>
              <a:buChar char="•"/>
            </a:pPr>
            <a:r>
              <a:rPr lang="en-US" dirty="0"/>
              <a:t>the measures needed to comply with the permit conditions and </a:t>
            </a:r>
          </a:p>
          <a:p>
            <a:pPr marL="174708" indent="-174708">
              <a:buFont typeface="Arial" panose="020B0604020202020204" pitchFamily="34" charset="0"/>
              <a:buChar char="•"/>
            </a:pPr>
            <a:r>
              <a:rPr lang="en-US" dirty="0"/>
              <a:t>the time within which such measures shall be completed.</a:t>
            </a:r>
          </a:p>
        </p:txBody>
      </p:sp>
      <p:sp>
        <p:nvSpPr>
          <p:cNvPr id="4" name="Slide Number Placeholder 3"/>
          <p:cNvSpPr>
            <a:spLocks noGrp="1"/>
          </p:cNvSpPr>
          <p:nvPr>
            <p:ph type="sldNum" sz="quarter" idx="10"/>
          </p:nvPr>
        </p:nvSpPr>
        <p:spPr/>
        <p:txBody>
          <a:bodyPr/>
          <a:lstStyle/>
          <a:p>
            <a:fld id="{7745E7B5-3A02-4172-A3DA-5C8583539239}" type="slidenum">
              <a:rPr lang="en-US" smtClean="0"/>
              <a:t>7</a:t>
            </a:fld>
            <a:endParaRPr lang="en-US"/>
          </a:p>
        </p:txBody>
      </p:sp>
    </p:spTree>
    <p:extLst>
      <p:ext uri="{BB962C8B-B14F-4D97-AF65-F5344CB8AC3E}">
        <p14:creationId xmlns:p14="http://schemas.microsoft.com/office/powerpoint/2010/main" val="14287627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Upon failure to comply within the time specified, the following actions may be taken:</a:t>
            </a:r>
          </a:p>
          <a:p>
            <a:pPr lvl="0"/>
            <a:endParaRPr lang="en-US" dirty="0"/>
          </a:p>
          <a:p>
            <a:pPr marL="181225" indent="-181225">
              <a:lnSpc>
                <a:spcPct val="150000"/>
              </a:lnSpc>
              <a:buFont typeface="Arial" panose="020B0604020202020204" pitchFamily="34" charset="0"/>
              <a:buChar char="•"/>
            </a:pPr>
            <a:r>
              <a:rPr lang="en-US" dirty="0"/>
              <a:t>Stop work order may be issued by the locality VESMP authority;</a:t>
            </a:r>
          </a:p>
          <a:p>
            <a:pPr marL="181225" indent="-181225">
              <a:lnSpc>
                <a:spcPct val="150000"/>
              </a:lnSpc>
              <a:buFont typeface="Arial" panose="020B0604020202020204" pitchFamily="34" charset="0"/>
              <a:buChar char="•"/>
            </a:pPr>
            <a:endParaRPr lang="en-US" dirty="0"/>
          </a:p>
          <a:p>
            <a:pPr marL="0" indent="0">
              <a:lnSpc>
                <a:spcPct val="150000"/>
              </a:lnSpc>
              <a:buFont typeface="Arial" panose="020B0604020202020204" pitchFamily="34" charset="0"/>
              <a:buNone/>
            </a:pPr>
            <a:endParaRPr lang="en-US" dirty="0"/>
          </a:p>
          <a:p>
            <a:pPr marL="181225" indent="-181225">
              <a:lnSpc>
                <a:spcPct val="150000"/>
              </a:lnSpc>
              <a:buFont typeface="Arial" panose="020B0604020202020204" pitchFamily="34" charset="0"/>
              <a:buChar char="•"/>
            </a:pPr>
            <a:r>
              <a:rPr lang="en-US" dirty="0"/>
              <a:t>The Board/DEQ or the VSMP authority may take enforcement action.</a:t>
            </a:r>
          </a:p>
          <a:p>
            <a:pPr marL="181225" indent="-181225" defTabSz="966529">
              <a:buFont typeface="Arial" panose="020B0604020202020204" pitchFamily="34" charset="0"/>
              <a:buChar char="•"/>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45E7B5-3A02-4172-A3DA-5C858353923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904036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 permittee fails to comply with a notice within the time specified, the locality VESMP authority or DEQ may issue a stop work order requiring the permittee or person conducting the LDA without a required permit to cease all land-disturbing activities. The stop work order is in effect until the violation of the permit has stopped, or an approved plan and required permits are obtained, and specified corrective measures have been completed. </a:t>
            </a:r>
          </a:p>
          <a:p>
            <a:r>
              <a:rPr lang="en-US" dirty="0"/>
              <a:t>(Delivery options are the same as NTCs, previously discussed)</a:t>
            </a:r>
          </a:p>
        </p:txBody>
      </p:sp>
      <p:sp>
        <p:nvSpPr>
          <p:cNvPr id="4" name="Slide Number Placeholder 3"/>
          <p:cNvSpPr>
            <a:spLocks noGrp="1"/>
          </p:cNvSpPr>
          <p:nvPr>
            <p:ph type="sldNum" sz="quarter" idx="10"/>
          </p:nvPr>
        </p:nvSpPr>
        <p:spPr/>
        <p:txBody>
          <a:bodyPr/>
          <a:lstStyle/>
          <a:p>
            <a:fld id="{7745E7B5-3A02-4172-A3DA-5C8583539239}" type="slidenum">
              <a:rPr lang="en-US" smtClean="0"/>
              <a:t>9</a:t>
            </a:fld>
            <a:endParaRPr lang="en-US"/>
          </a:p>
        </p:txBody>
      </p:sp>
    </p:spTree>
    <p:extLst>
      <p:ext uri="{BB962C8B-B14F-4D97-AF65-F5344CB8AC3E}">
        <p14:creationId xmlns:p14="http://schemas.microsoft.com/office/powerpoint/2010/main" val="31904036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15.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16.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17.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18.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19.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20.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2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2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23.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4.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5.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8" name="Title 1"/>
          <p:cNvSpPr>
            <a:spLocks noGrp="1"/>
          </p:cNvSpPr>
          <p:nvPr>
            <p:ph type="ctrTitle"/>
          </p:nvPr>
        </p:nvSpPr>
        <p:spPr>
          <a:xfrm>
            <a:off x="685800" y="1371602"/>
            <a:ext cx="7772400" cy="1470025"/>
          </a:xfrm>
        </p:spPr>
        <p:txBody>
          <a:bodyPr anchor="b">
            <a:normAutofit/>
          </a:bodyPr>
          <a:lstStyle>
            <a:lvl1pPr algn="l">
              <a:defRPr sz="4800" b="1">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US" dirty="0"/>
          </a:p>
        </p:txBody>
      </p:sp>
      <p:sp>
        <p:nvSpPr>
          <p:cNvPr id="9" name="Subtitle 2"/>
          <p:cNvSpPr>
            <a:spLocks noGrp="1"/>
          </p:cNvSpPr>
          <p:nvPr>
            <p:ph type="subTitle" idx="1"/>
          </p:nvPr>
        </p:nvSpPr>
        <p:spPr>
          <a:xfrm>
            <a:off x="685800" y="2898775"/>
            <a:ext cx="7772400" cy="1752600"/>
          </a:xfrm>
        </p:spPr>
        <p:txBody>
          <a:bodyPr lIns="0" rIns="0">
            <a:normAutofit/>
          </a:bodyPr>
          <a:lstStyle>
            <a:lvl1pPr marL="0" indent="0" algn="l">
              <a:buNone/>
              <a:defRPr sz="320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pic>
        <p:nvPicPr>
          <p:cNvPr id="5"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558101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US" dirty="0"/>
          </a:p>
        </p:txBody>
      </p:sp>
    </p:spTree>
    <p:custDataLst>
      <p:tags r:id="rId1"/>
    </p:custDataLst>
    <p:extLst>
      <p:ext uri="{BB962C8B-B14F-4D97-AF65-F5344CB8AC3E}">
        <p14:creationId xmlns:p14="http://schemas.microsoft.com/office/powerpoint/2010/main" val="326439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Question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371600"/>
            <a:ext cx="7772400" cy="1470025"/>
          </a:xfrm>
        </p:spPr>
        <p:txBody>
          <a:bodyPr anchor="b"/>
          <a:lstStyle>
            <a:lvl1pPr algn="ctr">
              <a:defRPr b="1"/>
            </a:lvl1pPr>
          </a:lstStyle>
          <a:p>
            <a:r>
              <a:rPr lang="en-US" dirty="0"/>
              <a:t>Questions?</a:t>
            </a:r>
          </a:p>
        </p:txBody>
      </p:sp>
      <p:pic>
        <p:nvPicPr>
          <p:cNvPr id="4" name="DEQ logo" descr="DEQ logo" title="DEQ logo"/>
          <p:cNvPicPr/>
          <p:nvPr/>
        </p:nvPicPr>
        <p:blipFill>
          <a:blip r:embed="rId3" cstate="print"/>
          <a:stretch>
            <a:fillRect/>
          </a:stretch>
        </p:blipFill>
        <p:spPr>
          <a:xfrm>
            <a:off x="7239000" y="6174043"/>
            <a:ext cx="1676399" cy="609600"/>
          </a:xfrm>
          <a:prstGeom prst="rect">
            <a:avLst/>
          </a:prstGeom>
        </p:spPr>
      </p:pic>
      <p:pic>
        <p:nvPicPr>
          <p:cNvPr id="5" name="Picture 4" descr="deqlogo-2color.png"/>
          <p:cNvPicPr/>
          <p:nvPr userDrawn="1"/>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1508013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772400" cy="1470025"/>
          </a:xfrm>
        </p:spPr>
        <p:txBody>
          <a:bodyPr anchor="b">
            <a:normAutofit/>
          </a:bodyPr>
          <a:lstStyle>
            <a:lvl1pPr algn="l">
              <a:defRPr sz="4800" b="1">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
        <p:nvSpPr>
          <p:cNvPr id="3" name="Subtitle 2"/>
          <p:cNvSpPr>
            <a:spLocks noGrp="1"/>
          </p:cNvSpPr>
          <p:nvPr>
            <p:ph type="subTitle" idx="1"/>
          </p:nvPr>
        </p:nvSpPr>
        <p:spPr>
          <a:xfrm>
            <a:off x="685800" y="2898775"/>
            <a:ext cx="7772400" cy="1752600"/>
          </a:xfrm>
        </p:spPr>
        <p:txBody>
          <a:bodyPr lIns="0">
            <a:normAutofit/>
          </a:bodyPr>
          <a:lstStyle>
            <a:lvl1pPr marL="0" indent="0" algn="l">
              <a:buNone/>
              <a:defRPr sz="360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pic>
        <p:nvPicPr>
          <p:cNvPr id="7" name="Picture 6" descr="deqlogo-2color.png"/>
          <p:cNvPicPr/>
          <p:nvPr userDrawn="1"/>
        </p:nvPicPr>
        <p:blipFill>
          <a:blip r:embed="rId2" cstate="print"/>
          <a:stretch>
            <a:fillRect/>
          </a:stretch>
        </p:blipFill>
        <p:spPr>
          <a:xfrm>
            <a:off x="7239000" y="6174043"/>
            <a:ext cx="1676399" cy="609600"/>
          </a:xfrm>
          <a:prstGeom prst="rect">
            <a:avLst/>
          </a:prstGeom>
        </p:spPr>
      </p:pic>
    </p:spTree>
    <p:extLst>
      <p:ext uri="{BB962C8B-B14F-4D97-AF65-F5344CB8AC3E}">
        <p14:creationId xmlns:p14="http://schemas.microsoft.com/office/powerpoint/2010/main" val="16775386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
        <p:nvSpPr>
          <p:cNvPr id="3" name="Content Placeholder 2"/>
          <p:cNvSpPr>
            <a:spLocks noGrp="1"/>
          </p:cNvSpPr>
          <p:nvPr>
            <p:ph idx="1"/>
          </p:nvPr>
        </p:nvSpPr>
        <p:spPr>
          <a:xfrm>
            <a:off x="457200" y="1431940"/>
            <a:ext cx="8229600" cy="4525963"/>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solidFill>
                  <a:schemeClr val="accent1"/>
                </a:solidFill>
              </a:defRPr>
            </a:lvl1pPr>
          </a:lstStyle>
          <a:p>
            <a:r>
              <a:rPr lang="en-US" dirty="0"/>
              <a:t>Module 1</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pic>
        <p:nvPicPr>
          <p:cNvPr id="8" name="Picture 7" descr="deqlogo-2color.png"/>
          <p:cNvPicPr/>
          <p:nvPr userDrawn="1"/>
        </p:nvPicPr>
        <p:blipFill>
          <a:blip r:embed="rId2" cstate="print"/>
          <a:stretch>
            <a:fillRect/>
          </a:stretch>
        </p:blipFill>
        <p:spPr>
          <a:xfrm>
            <a:off x="7239000" y="6174043"/>
            <a:ext cx="1676399" cy="609600"/>
          </a:xfrm>
          <a:prstGeom prst="rect">
            <a:avLst/>
          </a:prstGeom>
        </p:spPr>
      </p:pic>
    </p:spTree>
    <p:extLst>
      <p:ext uri="{BB962C8B-B14F-4D97-AF65-F5344CB8AC3E}">
        <p14:creationId xmlns:p14="http://schemas.microsoft.com/office/powerpoint/2010/main" val="12533113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Question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371600"/>
            <a:ext cx="7772400" cy="1470025"/>
          </a:xfrm>
        </p:spPr>
        <p:txBody>
          <a:bodyPr anchor="b"/>
          <a:lstStyle>
            <a:lvl1pPr algn="ctr">
              <a:defRPr b="1"/>
            </a:lvl1pPr>
          </a:lstStyle>
          <a:p>
            <a:r>
              <a:rPr lang="en-US" dirty="0"/>
              <a:t>Questions?</a:t>
            </a:r>
          </a:p>
        </p:txBody>
      </p:sp>
      <p:pic>
        <p:nvPicPr>
          <p:cNvPr id="7" name="Picture 6" descr="deqlogo-2color.png"/>
          <p:cNvPicPr/>
          <p:nvPr userDrawn="1"/>
        </p:nvPicPr>
        <p:blipFill>
          <a:blip r:embed="rId2" cstate="print"/>
          <a:stretch>
            <a:fillRect/>
          </a:stretch>
        </p:blipFill>
        <p:spPr>
          <a:xfrm>
            <a:off x="7239000" y="6174043"/>
            <a:ext cx="1676399" cy="609600"/>
          </a:xfrm>
          <a:prstGeom prst="rect">
            <a:avLst/>
          </a:prstGeom>
        </p:spPr>
      </p:pic>
    </p:spTree>
    <p:extLst>
      <p:ext uri="{BB962C8B-B14F-4D97-AF65-F5344CB8AC3E}">
        <p14:creationId xmlns:p14="http://schemas.microsoft.com/office/powerpoint/2010/main" val="3483397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8" name="Title 1"/>
          <p:cNvSpPr>
            <a:spLocks noGrp="1"/>
          </p:cNvSpPr>
          <p:nvPr>
            <p:ph type="ctrTitle"/>
          </p:nvPr>
        </p:nvSpPr>
        <p:spPr>
          <a:xfrm>
            <a:off x="685800" y="1371602"/>
            <a:ext cx="7772400" cy="1470025"/>
          </a:xfrm>
        </p:spPr>
        <p:txBody>
          <a:bodyPr anchor="b">
            <a:normAutofit/>
          </a:bodyPr>
          <a:lstStyle>
            <a:lvl1pPr algn="l">
              <a:defRPr sz="4800" b="1">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US" dirty="0"/>
          </a:p>
        </p:txBody>
      </p:sp>
      <p:sp>
        <p:nvSpPr>
          <p:cNvPr id="9" name="Subtitle 2"/>
          <p:cNvSpPr>
            <a:spLocks noGrp="1"/>
          </p:cNvSpPr>
          <p:nvPr>
            <p:ph type="subTitle" idx="1"/>
          </p:nvPr>
        </p:nvSpPr>
        <p:spPr>
          <a:xfrm>
            <a:off x="685800" y="2898775"/>
            <a:ext cx="7772400" cy="1752600"/>
          </a:xfrm>
        </p:spPr>
        <p:txBody>
          <a:bodyPr lIns="0" rIns="0">
            <a:normAutofit/>
          </a:bodyPr>
          <a:lstStyle>
            <a:lvl1pPr marL="0" indent="0" algn="l">
              <a:buNone/>
              <a:defRPr sz="320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pic>
        <p:nvPicPr>
          <p:cNvPr id="5"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7370117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57200" y="1431940"/>
            <a:ext cx="8229600" cy="4525963"/>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7"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5284844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Contents</a:t>
            </a:r>
          </a:p>
        </p:txBody>
      </p:sp>
      <p:sp>
        <p:nvSpPr>
          <p:cNvPr id="3" name="Content Placeholder 2"/>
          <p:cNvSpPr>
            <a:spLocks noGrp="1"/>
          </p:cNvSpPr>
          <p:nvPr>
            <p:ph idx="1"/>
          </p:nvPr>
        </p:nvSpPr>
        <p:spPr>
          <a:xfrm>
            <a:off x="457200" y="1431942"/>
            <a:ext cx="8229600" cy="4525963"/>
          </a:xfrm>
        </p:spPr>
        <p:txBody>
          <a:bodyPr>
            <a:normAutofit/>
          </a:bodyPr>
          <a:lstStyle>
            <a:lvl1pPr marL="0" indent="0">
              <a:buClr>
                <a:schemeClr val="accent1"/>
              </a:buClr>
              <a:buNone/>
              <a:defRPr sz="3200"/>
            </a:lvl1pPr>
            <a:lvl2pPr marL="342900" indent="0">
              <a:buClr>
                <a:schemeClr val="accent1"/>
              </a:buClr>
              <a:buNone/>
              <a:defRPr sz="2800"/>
            </a:lvl2pPr>
            <a:lvl3pPr marL="685800" indent="0">
              <a:buClr>
                <a:schemeClr val="accent1"/>
              </a:buClr>
              <a:buNone/>
              <a:defRPr sz="2400"/>
            </a:lvl3pPr>
            <a:lvl4pPr marL="1028700" indent="0">
              <a:buClr>
                <a:schemeClr val="accent1"/>
              </a:buClr>
              <a:buNone/>
              <a:defRPr sz="2000"/>
            </a:lvl4pPr>
            <a:lvl5pPr marL="1371600" indent="0">
              <a:buClr>
                <a:schemeClr val="accent1"/>
              </a:buClr>
              <a:buNone/>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2305836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ummary Q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Summary</a:t>
            </a:r>
          </a:p>
        </p:txBody>
      </p:sp>
      <p:sp>
        <p:nvSpPr>
          <p:cNvPr id="3" name="Content Placeholder 2"/>
          <p:cNvSpPr>
            <a:spLocks noGrp="1"/>
          </p:cNvSpPr>
          <p:nvPr>
            <p:ph idx="1" hasCustomPrompt="1"/>
          </p:nvPr>
        </p:nvSpPr>
        <p:spPr>
          <a:xfrm>
            <a:off x="457200" y="1431942"/>
            <a:ext cx="8229600" cy="4525963"/>
          </a:xfrm>
        </p:spPr>
        <p:txBody>
          <a:bodyPr>
            <a:normAutofit/>
          </a:bodyPr>
          <a:lstStyle>
            <a:lvl1pPr marL="514350" indent="-514350">
              <a:spcBef>
                <a:spcPts val="1200"/>
              </a:spcBef>
              <a:buClr>
                <a:schemeClr val="accent1"/>
              </a:buClr>
              <a:buFont typeface="+mj-lt"/>
              <a:buAutoNum type="arabicPeriod"/>
              <a:defRPr sz="3200"/>
            </a:lvl1pPr>
            <a:lvl2pPr marL="857250" indent="-514350">
              <a:spcBef>
                <a:spcPts val="1200"/>
              </a:spcBef>
              <a:buClr>
                <a:schemeClr val="accent1"/>
              </a:buClr>
              <a:buFont typeface="+mj-lt"/>
              <a:buAutoNum type="alphaLcPeriod"/>
              <a:defRPr sz="2800"/>
            </a:lvl2pPr>
            <a:lvl3pPr marL="1143000" indent="-457200">
              <a:buClr>
                <a:schemeClr val="accent1"/>
              </a:buClr>
              <a:buFont typeface="+mj-lt"/>
              <a:buAutoNum type="arabicPeriod"/>
              <a:defRPr sz="2400"/>
            </a:lvl3pPr>
            <a:lvl4pPr marL="1485900" indent="-457200">
              <a:buClr>
                <a:schemeClr val="accent1"/>
              </a:buClr>
              <a:buFont typeface="+mj-lt"/>
              <a:buAutoNum type="arabicPeriod"/>
              <a:defRPr sz="2000"/>
            </a:lvl4pPr>
            <a:lvl5pPr marL="1828800" indent="-457200">
              <a:buClr>
                <a:schemeClr val="accent1"/>
              </a:buClr>
              <a:buFont typeface="+mj-lt"/>
              <a:buAutoNum type="arabicPeriod"/>
              <a:defRPr sz="2000"/>
            </a:lvl5pPr>
          </a:lstStyle>
          <a:p>
            <a:pPr lvl="0"/>
            <a:r>
              <a:rPr lang="en-US" dirty="0"/>
              <a:t>Click to edit Master text styles</a:t>
            </a:r>
          </a:p>
          <a:p>
            <a:pPr lvl="1"/>
            <a:r>
              <a:rPr lang="en-US" dirty="0"/>
              <a:t>Second level</a:t>
            </a:r>
          </a:p>
        </p:txBody>
      </p:sp>
      <p:sp>
        <p:nvSpPr>
          <p:cNvPr id="11"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8184632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Learning Objectiv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Learning Objectives</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sp>
        <p:nvSpPr>
          <p:cNvPr id="3" name="Content Placeholder 2"/>
          <p:cNvSpPr>
            <a:spLocks noGrp="1"/>
          </p:cNvSpPr>
          <p:nvPr>
            <p:ph idx="1" hasCustomPrompt="1"/>
          </p:nvPr>
        </p:nvSpPr>
        <p:spPr>
          <a:xfrm>
            <a:off x="457200" y="1431942"/>
            <a:ext cx="8229600" cy="4525963"/>
          </a:xfrm>
        </p:spPr>
        <p:txBody>
          <a:bodyPr/>
          <a:lstStyle>
            <a:lvl1pPr marL="0" indent="0">
              <a:buClr>
                <a:schemeClr val="accent1"/>
              </a:buClr>
              <a:buNone/>
              <a:defRPr sz="3200" b="1"/>
            </a:lvl1pPr>
            <a:lvl2pPr marL="685800" indent="-342900">
              <a:buClr>
                <a:schemeClr val="accent1"/>
              </a:buClr>
              <a:buFont typeface="Arial" panose="020B0604020202020204" pitchFamily="34" charset="0"/>
              <a:buChar char="•"/>
              <a:defRPr/>
            </a:lvl2pPr>
            <a:lvl3pPr marL="942975" indent="-257175">
              <a:buClr>
                <a:schemeClr val="accent1"/>
              </a:buClr>
              <a:buSzPct val="100000"/>
              <a:buFont typeface="Calibri" panose="020F0502020204030204" pitchFamily="34" charset="0"/>
              <a:buChar char="–"/>
              <a:defRPr/>
            </a:lvl3pPr>
            <a:lvl4pPr marL="1285875" indent="-257175">
              <a:buClr>
                <a:schemeClr val="accent1"/>
              </a:buClr>
              <a:buFont typeface="Arial" panose="020B0604020202020204" pitchFamily="34" charset="0"/>
              <a:buChar char="•"/>
              <a:defRPr/>
            </a:lvl4pPr>
            <a:lvl5pPr marL="1371600" indent="0">
              <a:buClr>
                <a:schemeClr val="accent1"/>
              </a:buCl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0156898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57200" y="1431940"/>
            <a:ext cx="8229600" cy="4525963"/>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7"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2533113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Pic_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US" dirty="0"/>
          </a:p>
        </p:txBody>
      </p:sp>
      <p:sp>
        <p:nvSpPr>
          <p:cNvPr id="4" name="Content Placeholder 3"/>
          <p:cNvSpPr>
            <a:spLocks noGrp="1"/>
          </p:cNvSpPr>
          <p:nvPr>
            <p:ph sz="half" idx="2"/>
          </p:nvPr>
        </p:nvSpPr>
        <p:spPr>
          <a:xfrm>
            <a:off x="4648200" y="1600202"/>
            <a:ext cx="4495800" cy="4525963"/>
          </a:xfr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buNone/>
              <a:defRPr lang="en-US" smtClean="0">
                <a:solidFill>
                  <a:schemeClr val="bg1"/>
                </a:solidFill>
              </a:defRPr>
            </a:lvl1pPr>
            <a:lvl2pPr>
              <a:defRPr lang="en-US" sz="2400" smtClean="0">
                <a:solidFill>
                  <a:schemeClr val="bg1"/>
                </a:solidFill>
              </a:defRPr>
            </a:lvl2pPr>
            <a:lvl3pPr>
              <a:defRPr lang="en-US" sz="1350" smtClean="0">
                <a:solidFill>
                  <a:schemeClr val="lt1"/>
                </a:solidFill>
              </a:defRPr>
            </a:lvl3pPr>
            <a:lvl4pPr>
              <a:defRPr lang="en-US" sz="1350" smtClean="0">
                <a:solidFill>
                  <a:schemeClr val="lt1"/>
                </a:solidFill>
              </a:defRPr>
            </a:lvl4pPr>
            <a:lvl5pPr>
              <a:defRPr lang="en-US" sz="1350">
                <a:solidFill>
                  <a:schemeClr val="lt1"/>
                </a:solidFill>
              </a:defRPr>
            </a:lvl5pPr>
          </a:lstStyle>
          <a:p>
            <a:pPr marL="0" lvl="0"/>
            <a:r>
              <a:rPr lang="en-US"/>
              <a:t>Click to edit Master text styles</a:t>
            </a:r>
          </a:p>
          <a:p>
            <a:pPr marL="0" lvl="1"/>
            <a:r>
              <a:rPr lang="en-US"/>
              <a:t>Second level</a:t>
            </a:r>
          </a:p>
          <a:p>
            <a:pPr marL="0" lvl="2"/>
            <a:r>
              <a:rPr lang="en-US"/>
              <a:t>Third level</a:t>
            </a:r>
          </a:p>
          <a:p>
            <a:pPr marL="0" lvl="3"/>
            <a:r>
              <a:rPr lang="en-US"/>
              <a:t>Fourth level</a:t>
            </a:r>
          </a:p>
          <a:p>
            <a:pPr marL="0" lvl="4"/>
            <a:r>
              <a:rPr lang="en-US"/>
              <a:t>Fifth level</a:t>
            </a:r>
            <a:endParaRPr lang="en-US" dirty="0"/>
          </a:p>
        </p:txBody>
      </p:sp>
      <p:sp>
        <p:nvSpPr>
          <p:cNvPr id="12" name="Picture Placeholder 11"/>
          <p:cNvSpPr>
            <a:spLocks noGrp="1"/>
          </p:cNvSpPr>
          <p:nvPr>
            <p:ph type="pic" sz="quarter" idx="10"/>
          </p:nvPr>
        </p:nvSpPr>
        <p:spPr>
          <a:xfrm>
            <a:off x="0" y="1600201"/>
            <a:ext cx="4648200" cy="4525963"/>
          </a:xfrm>
        </p:spPr>
        <p:txBody>
          <a:bodyPr/>
          <a:lstStyle>
            <a:lvl1pPr marL="0" indent="0">
              <a:buNone/>
              <a:defRPr/>
            </a:lvl1pPr>
          </a:lstStyle>
          <a:p>
            <a:r>
              <a:rPr lang="en-US"/>
              <a:t>Click icon to add picture</a:t>
            </a:r>
            <a:endParaRPr lang="en-US" dirty="0"/>
          </a:p>
        </p:txBody>
      </p:sp>
      <p:sp>
        <p:nvSpPr>
          <p:cNvPr id="9"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7"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1799772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8"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770694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10"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8089935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t>Click to edit Master title style</a:t>
            </a:r>
            <a:endParaRPr lang="en-US" dirty="0"/>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8"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5248787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9566280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1E8E723-0DF8-4A2B-AD1E-E6B0942FA96F}" type="datetimeFigureOut">
              <a:rPr lang="en-US" smtClean="0">
                <a:solidFill>
                  <a:srgbClr val="000000"/>
                </a:solidFill>
              </a:rPr>
              <a:pPr/>
              <a:t>8/18/2025</a:t>
            </a:fld>
            <a:endParaRPr lang="en-US">
              <a:solidFill>
                <a:srgbClr val="000000"/>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srgbClr val="000000"/>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75F95E99-C19B-458F-9E1F-1B8B888306B9}" type="slidenum">
              <a:rPr lang="en-US" smtClean="0">
                <a:solidFill>
                  <a:srgbClr val="000000"/>
                </a:solidFill>
              </a:rPr>
              <a:pPr/>
              <a:t>‹#›</a:t>
            </a:fld>
            <a:endParaRPr lang="en-US">
              <a:solidFill>
                <a:srgbClr val="000000"/>
              </a:solidFill>
            </a:endParaRPr>
          </a:p>
        </p:txBody>
      </p:sp>
    </p:spTree>
    <p:custDataLst>
      <p:tags r:id="rId1"/>
    </p:custDataLst>
    <p:extLst>
      <p:ext uri="{BB962C8B-B14F-4D97-AF65-F5344CB8AC3E}">
        <p14:creationId xmlns:p14="http://schemas.microsoft.com/office/powerpoint/2010/main" val="2018209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
        <p:nvSpPr>
          <p:cNvPr id="3" name="Content Placeholder 2"/>
          <p:cNvSpPr>
            <a:spLocks noGrp="1"/>
          </p:cNvSpPr>
          <p:nvPr>
            <p:ph idx="1"/>
          </p:nvPr>
        </p:nvSpPr>
        <p:spPr>
          <a:xfrm>
            <a:off x="457200" y="1431940"/>
            <a:ext cx="8229600" cy="4525963"/>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solidFill>
                  <a:schemeClr val="accent1"/>
                </a:solidFill>
              </a:defRPr>
            </a:lvl1pPr>
          </a:lstStyle>
          <a:p>
            <a:r>
              <a:rPr lang="en-US" dirty="0">
                <a:solidFill>
                  <a:srgbClr val="1A805B"/>
                </a:solidFill>
              </a:rPr>
              <a:t>Module 1</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solidFill>
                <a:srgbClr val="000000"/>
              </a:solidFill>
            </a:endParaRPr>
          </a:p>
        </p:txBody>
      </p:sp>
      <p:pic>
        <p:nvPicPr>
          <p:cNvPr id="8" name="Picture 7" descr="deqlogo-2color.png"/>
          <p:cNvPicPr/>
          <p:nvPr userDrawn="1"/>
        </p:nvPicPr>
        <p:blipFill>
          <a:blip r:embed="rId2" cstate="print"/>
          <a:stretch>
            <a:fillRect/>
          </a:stretch>
        </p:blipFill>
        <p:spPr>
          <a:xfrm>
            <a:off x="7239000" y="6174043"/>
            <a:ext cx="1676399" cy="609600"/>
          </a:xfrm>
          <a:prstGeom prst="rect">
            <a:avLst/>
          </a:prstGeom>
        </p:spPr>
      </p:pic>
    </p:spTree>
    <p:extLst>
      <p:ext uri="{BB962C8B-B14F-4D97-AF65-F5344CB8AC3E}">
        <p14:creationId xmlns:p14="http://schemas.microsoft.com/office/powerpoint/2010/main" val="12040841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Question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371600"/>
            <a:ext cx="7772400" cy="1470025"/>
          </a:xfrm>
        </p:spPr>
        <p:txBody>
          <a:bodyPr anchor="b"/>
          <a:lstStyle>
            <a:lvl1pPr algn="ctr">
              <a:defRPr b="1"/>
            </a:lvl1pPr>
          </a:lstStyle>
          <a:p>
            <a:r>
              <a:rPr lang="en-US" dirty="0"/>
              <a:t>Questions?</a:t>
            </a:r>
          </a:p>
        </p:txBody>
      </p:sp>
      <p:pic>
        <p:nvPicPr>
          <p:cNvPr id="7" name="Picture 6" descr="deqlogo-2color.png"/>
          <p:cNvPicPr/>
          <p:nvPr userDrawn="1"/>
        </p:nvPicPr>
        <p:blipFill>
          <a:blip r:embed="rId2" cstate="print"/>
          <a:stretch>
            <a:fillRect/>
          </a:stretch>
        </p:blipFill>
        <p:spPr>
          <a:xfrm>
            <a:off x="7239000" y="6174043"/>
            <a:ext cx="1676399" cy="609600"/>
          </a:xfrm>
          <a:prstGeom prst="rect">
            <a:avLst/>
          </a:prstGeom>
        </p:spPr>
      </p:pic>
    </p:spTree>
    <p:extLst>
      <p:ext uri="{BB962C8B-B14F-4D97-AF65-F5344CB8AC3E}">
        <p14:creationId xmlns:p14="http://schemas.microsoft.com/office/powerpoint/2010/main" val="21449523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Contents</a:t>
            </a:r>
          </a:p>
        </p:txBody>
      </p:sp>
      <p:sp>
        <p:nvSpPr>
          <p:cNvPr id="3" name="Content Placeholder 2"/>
          <p:cNvSpPr>
            <a:spLocks noGrp="1"/>
          </p:cNvSpPr>
          <p:nvPr>
            <p:ph idx="1"/>
          </p:nvPr>
        </p:nvSpPr>
        <p:spPr>
          <a:xfrm>
            <a:off x="457200" y="1431942"/>
            <a:ext cx="8229600" cy="4525963"/>
          </a:xfrm>
        </p:spPr>
        <p:txBody>
          <a:bodyPr>
            <a:normAutofit/>
          </a:bodyPr>
          <a:lstStyle>
            <a:lvl1pPr marL="0" indent="0">
              <a:buClr>
                <a:schemeClr val="accent1"/>
              </a:buClr>
              <a:buNone/>
              <a:defRPr sz="3200"/>
            </a:lvl1pPr>
            <a:lvl2pPr marL="342900" indent="0">
              <a:buClr>
                <a:schemeClr val="accent1"/>
              </a:buClr>
              <a:buNone/>
              <a:defRPr sz="2800"/>
            </a:lvl2pPr>
            <a:lvl3pPr marL="685800" indent="0">
              <a:buClr>
                <a:schemeClr val="accent1"/>
              </a:buClr>
              <a:buNone/>
              <a:defRPr sz="2400"/>
            </a:lvl3pPr>
            <a:lvl4pPr marL="1028700" indent="0">
              <a:buClr>
                <a:schemeClr val="accent1"/>
              </a:buClr>
              <a:buNone/>
              <a:defRPr sz="2000"/>
            </a:lvl4pPr>
            <a:lvl5pPr marL="1371600" indent="0">
              <a:buClr>
                <a:schemeClr val="accent1"/>
              </a:buClr>
              <a:buNone/>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9000938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ummary Q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Summary</a:t>
            </a:r>
          </a:p>
        </p:txBody>
      </p:sp>
      <p:sp>
        <p:nvSpPr>
          <p:cNvPr id="3" name="Content Placeholder 2"/>
          <p:cNvSpPr>
            <a:spLocks noGrp="1"/>
          </p:cNvSpPr>
          <p:nvPr>
            <p:ph idx="1" hasCustomPrompt="1"/>
          </p:nvPr>
        </p:nvSpPr>
        <p:spPr>
          <a:xfrm>
            <a:off x="457200" y="1431942"/>
            <a:ext cx="8229600" cy="4525963"/>
          </a:xfrm>
        </p:spPr>
        <p:txBody>
          <a:bodyPr>
            <a:normAutofit/>
          </a:bodyPr>
          <a:lstStyle>
            <a:lvl1pPr marL="514350" indent="-514350">
              <a:spcBef>
                <a:spcPts val="1200"/>
              </a:spcBef>
              <a:buClr>
                <a:schemeClr val="accent1"/>
              </a:buClr>
              <a:buFont typeface="+mj-lt"/>
              <a:buAutoNum type="arabicPeriod"/>
              <a:defRPr sz="3200"/>
            </a:lvl1pPr>
            <a:lvl2pPr marL="857250" indent="-514350">
              <a:spcBef>
                <a:spcPts val="1200"/>
              </a:spcBef>
              <a:buClr>
                <a:schemeClr val="accent1"/>
              </a:buClr>
              <a:buFont typeface="+mj-lt"/>
              <a:buAutoNum type="alphaLcPeriod"/>
              <a:defRPr sz="2800"/>
            </a:lvl2pPr>
            <a:lvl3pPr marL="1143000" indent="-457200">
              <a:buClr>
                <a:schemeClr val="accent1"/>
              </a:buClr>
              <a:buFont typeface="+mj-lt"/>
              <a:buAutoNum type="arabicPeriod"/>
              <a:defRPr sz="2400"/>
            </a:lvl3pPr>
            <a:lvl4pPr marL="1485900" indent="-457200">
              <a:buClr>
                <a:schemeClr val="accent1"/>
              </a:buClr>
              <a:buFont typeface="+mj-lt"/>
              <a:buAutoNum type="arabicPeriod"/>
              <a:defRPr sz="2000"/>
            </a:lvl4pPr>
            <a:lvl5pPr marL="1828800" indent="-457200">
              <a:buClr>
                <a:schemeClr val="accent1"/>
              </a:buClr>
              <a:buFont typeface="+mj-lt"/>
              <a:buAutoNum type="arabicPeriod"/>
              <a:defRPr sz="2000"/>
            </a:lvl5pPr>
          </a:lstStyle>
          <a:p>
            <a:pPr lvl="0"/>
            <a:r>
              <a:rPr lang="en-US" dirty="0"/>
              <a:t>Click to edit Master text styles</a:t>
            </a:r>
          </a:p>
          <a:p>
            <a:pPr lvl="1"/>
            <a:r>
              <a:rPr lang="en-US" dirty="0"/>
              <a:t>Second level</a:t>
            </a:r>
          </a:p>
        </p:txBody>
      </p:sp>
      <p:sp>
        <p:nvSpPr>
          <p:cNvPr id="11"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2243375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Learning Objectiv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Learning Objectives</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sp>
        <p:nvSpPr>
          <p:cNvPr id="3" name="Content Placeholder 2"/>
          <p:cNvSpPr>
            <a:spLocks noGrp="1"/>
          </p:cNvSpPr>
          <p:nvPr>
            <p:ph idx="1" hasCustomPrompt="1"/>
          </p:nvPr>
        </p:nvSpPr>
        <p:spPr>
          <a:xfrm>
            <a:off x="457200" y="1431942"/>
            <a:ext cx="8229600" cy="4525963"/>
          </a:xfrm>
        </p:spPr>
        <p:txBody>
          <a:bodyPr/>
          <a:lstStyle>
            <a:lvl1pPr marL="0" indent="0">
              <a:buClr>
                <a:schemeClr val="accent1"/>
              </a:buClr>
              <a:buNone/>
              <a:defRPr sz="3200" b="1"/>
            </a:lvl1pPr>
            <a:lvl2pPr marL="685800" indent="-342900">
              <a:buClr>
                <a:schemeClr val="accent1"/>
              </a:buClr>
              <a:buFont typeface="Arial" panose="020B0604020202020204" pitchFamily="34" charset="0"/>
              <a:buChar char="•"/>
              <a:defRPr/>
            </a:lvl2pPr>
            <a:lvl3pPr marL="942975" indent="-257175">
              <a:buClr>
                <a:schemeClr val="accent1"/>
              </a:buClr>
              <a:buSzPct val="100000"/>
              <a:buFont typeface="Calibri" panose="020F0502020204030204" pitchFamily="34" charset="0"/>
              <a:buChar char="–"/>
              <a:defRPr/>
            </a:lvl3pPr>
            <a:lvl4pPr marL="1285875" indent="-257175">
              <a:buClr>
                <a:schemeClr val="accent1"/>
              </a:buClr>
              <a:buFont typeface="Arial" panose="020B0604020202020204" pitchFamily="34" charset="0"/>
              <a:buChar char="•"/>
              <a:defRPr/>
            </a:lvl4pPr>
            <a:lvl5pPr marL="1371600" indent="0">
              <a:buClr>
                <a:schemeClr val="accent1"/>
              </a:buCl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653409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ic_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US" dirty="0"/>
          </a:p>
        </p:txBody>
      </p:sp>
      <p:sp>
        <p:nvSpPr>
          <p:cNvPr id="4" name="Content Placeholder 3"/>
          <p:cNvSpPr>
            <a:spLocks noGrp="1"/>
          </p:cNvSpPr>
          <p:nvPr>
            <p:ph sz="half" idx="2"/>
          </p:nvPr>
        </p:nvSpPr>
        <p:spPr>
          <a:xfrm>
            <a:off x="4648200" y="1600202"/>
            <a:ext cx="4495800" cy="4525963"/>
          </a:xfr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buNone/>
              <a:defRPr lang="en-US" smtClean="0">
                <a:solidFill>
                  <a:schemeClr val="bg1"/>
                </a:solidFill>
              </a:defRPr>
            </a:lvl1pPr>
            <a:lvl2pPr>
              <a:defRPr lang="en-US" sz="2400" smtClean="0">
                <a:solidFill>
                  <a:schemeClr val="bg1"/>
                </a:solidFill>
              </a:defRPr>
            </a:lvl2pPr>
            <a:lvl3pPr>
              <a:defRPr lang="en-US" sz="1350" smtClean="0">
                <a:solidFill>
                  <a:schemeClr val="lt1"/>
                </a:solidFill>
              </a:defRPr>
            </a:lvl3pPr>
            <a:lvl4pPr>
              <a:defRPr lang="en-US" sz="1350" smtClean="0">
                <a:solidFill>
                  <a:schemeClr val="lt1"/>
                </a:solidFill>
              </a:defRPr>
            </a:lvl4pPr>
            <a:lvl5pPr>
              <a:defRPr lang="en-US" sz="1350">
                <a:solidFill>
                  <a:schemeClr val="lt1"/>
                </a:solidFill>
              </a:defRPr>
            </a:lvl5pPr>
          </a:lstStyle>
          <a:p>
            <a:pPr marL="0" lvl="0"/>
            <a:r>
              <a:rPr lang="en-US"/>
              <a:t>Click to edit Master text styles</a:t>
            </a:r>
          </a:p>
          <a:p>
            <a:pPr marL="0" lvl="1"/>
            <a:r>
              <a:rPr lang="en-US"/>
              <a:t>Second level</a:t>
            </a:r>
          </a:p>
          <a:p>
            <a:pPr marL="0" lvl="2"/>
            <a:r>
              <a:rPr lang="en-US"/>
              <a:t>Third level</a:t>
            </a:r>
          </a:p>
          <a:p>
            <a:pPr marL="0" lvl="3"/>
            <a:r>
              <a:rPr lang="en-US"/>
              <a:t>Fourth level</a:t>
            </a:r>
          </a:p>
          <a:p>
            <a:pPr marL="0" lvl="4"/>
            <a:r>
              <a:rPr lang="en-US"/>
              <a:t>Fifth level</a:t>
            </a:r>
            <a:endParaRPr lang="en-US" dirty="0"/>
          </a:p>
        </p:txBody>
      </p:sp>
      <p:sp>
        <p:nvSpPr>
          <p:cNvPr id="12" name="Picture Placeholder 11"/>
          <p:cNvSpPr>
            <a:spLocks noGrp="1"/>
          </p:cNvSpPr>
          <p:nvPr>
            <p:ph type="pic" sz="quarter" idx="10"/>
          </p:nvPr>
        </p:nvSpPr>
        <p:spPr>
          <a:xfrm>
            <a:off x="0" y="1600201"/>
            <a:ext cx="4648200" cy="4525963"/>
          </a:xfrm>
        </p:spPr>
        <p:txBody>
          <a:bodyPr/>
          <a:lstStyle>
            <a:lvl1pPr marL="0" indent="0">
              <a:buNone/>
              <a:defRPr/>
            </a:lvl1pPr>
          </a:lstStyle>
          <a:p>
            <a:r>
              <a:rPr lang="en-US"/>
              <a:t>Click icon to add picture</a:t>
            </a:r>
            <a:endParaRPr lang="en-US" dirty="0"/>
          </a:p>
        </p:txBody>
      </p:sp>
      <p:sp>
        <p:nvSpPr>
          <p:cNvPr id="9"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7"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832569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8"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348365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10"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2309988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t>Click to edit Master title style</a:t>
            </a:r>
            <a:endParaRPr lang="en-US" dirty="0"/>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8"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242442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ags" Target="../tags/tag14.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0" tIns="0" rIns="0" bIns="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ustDataLst>
      <p:tags r:id="rId16"/>
    </p:custDataLst>
    <p:extLst>
      <p:ext uri="{BB962C8B-B14F-4D97-AF65-F5344CB8AC3E}">
        <p14:creationId xmlns:p14="http://schemas.microsoft.com/office/powerpoint/2010/main" val="3239766846"/>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62" r:id="rId14"/>
  </p:sldLayoutIdLst>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0" tIns="0" rIns="0" bIns="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ustDataLst>
      <p:tags r:id="rId15"/>
    </p:custDataLst>
    <p:extLst>
      <p:ext uri="{BB962C8B-B14F-4D97-AF65-F5344CB8AC3E}">
        <p14:creationId xmlns:p14="http://schemas.microsoft.com/office/powerpoint/2010/main" val="2677863683"/>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90" r:id="rId11"/>
    <p:sldLayoutId id="2147483691" r:id="rId12"/>
    <p:sldLayoutId id="2147483692" r:id="rId13"/>
  </p:sldLayoutIdLst>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6.xml"/><Relationship Id="rId1" Type="http://schemas.openxmlformats.org/officeDocument/2006/relationships/tags" Target="../tags/tag34.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35.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6.xml"/><Relationship Id="rId1" Type="http://schemas.openxmlformats.org/officeDocument/2006/relationships/tags" Target="../tags/tag36.xml"/><Relationship Id="rId5" Type="http://schemas.openxmlformats.org/officeDocument/2006/relationships/image" Target="../media/image9.jpe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6.xml"/><Relationship Id="rId1" Type="http://schemas.openxmlformats.org/officeDocument/2006/relationships/tags" Target="../tags/tag37.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notesSlide" Target="../notesSlides/notesSlide15.xml"/><Relationship Id="rId7"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tags" Target="../tags/tag38.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3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4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4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4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6.xml"/><Relationship Id="rId1" Type="http://schemas.openxmlformats.org/officeDocument/2006/relationships/tags" Target="../tags/tag3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33.xml"/><Relationship Id="rId5" Type="http://schemas.openxmlformats.org/officeDocument/2006/relationships/image" Target="../media/image8.jp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Module 3</a:t>
            </a:r>
          </a:p>
        </p:txBody>
      </p:sp>
      <p:sp>
        <p:nvSpPr>
          <p:cNvPr id="5" name="Subtitle 4"/>
          <p:cNvSpPr>
            <a:spLocks noGrp="1"/>
          </p:cNvSpPr>
          <p:nvPr>
            <p:ph type="subTitle" idx="1"/>
          </p:nvPr>
        </p:nvSpPr>
        <p:spPr/>
        <p:txBody>
          <a:bodyPr>
            <a:normAutofit fontScale="92500"/>
          </a:bodyPr>
          <a:lstStyle/>
          <a:p>
            <a:r>
              <a:rPr lang="en-US" dirty="0"/>
              <a:t>Administering an Erosion and Stormwater Management Program</a:t>
            </a:r>
          </a:p>
          <a:p>
            <a:r>
              <a:rPr lang="en-US" i="1" dirty="0"/>
              <a:t>Administering a SWM Program Online Course</a:t>
            </a:r>
            <a:endParaRPr lang="en-US" dirty="0"/>
          </a:p>
        </p:txBody>
      </p:sp>
    </p:spTree>
    <p:custDataLst>
      <p:tags r:id="rId1"/>
    </p:custDataLst>
    <p:extLst>
      <p:ext uri="{BB962C8B-B14F-4D97-AF65-F5344CB8AC3E}">
        <p14:creationId xmlns:p14="http://schemas.microsoft.com/office/powerpoint/2010/main" val="1588681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225605" cy="1143000"/>
          </a:xfrm>
        </p:spPr>
        <p:txBody>
          <a:bodyPr/>
          <a:lstStyle/>
          <a:p>
            <a:r>
              <a:rPr lang="en-US" dirty="0"/>
              <a:t>Enforcement</a:t>
            </a:r>
          </a:p>
        </p:txBody>
      </p:sp>
      <p:sp>
        <p:nvSpPr>
          <p:cNvPr id="5" name="Content Placeholder 4"/>
          <p:cNvSpPr>
            <a:spLocks noGrp="1"/>
          </p:cNvSpPr>
          <p:nvPr>
            <p:ph idx="1"/>
          </p:nvPr>
        </p:nvSpPr>
        <p:spPr/>
        <p:txBody>
          <a:bodyPr/>
          <a:lstStyle/>
          <a:p>
            <a:r>
              <a:rPr lang="en-US" dirty="0"/>
              <a:t>Emergency stop work order</a:t>
            </a:r>
          </a:p>
          <a:p>
            <a:pPr lvl="1"/>
            <a:r>
              <a:rPr lang="en-US" dirty="0"/>
              <a:t>Alleged non-compliance:</a:t>
            </a:r>
          </a:p>
          <a:p>
            <a:pPr lvl="2"/>
            <a:r>
              <a:rPr lang="en-US" dirty="0"/>
              <a:t>Causing, or </a:t>
            </a:r>
          </a:p>
          <a:p>
            <a:pPr lvl="2"/>
            <a:r>
              <a:rPr lang="en-US" dirty="0"/>
              <a:t>Presents an imminent and substantial danger </a:t>
            </a:r>
            <a:br>
              <a:rPr lang="en-US" dirty="0"/>
            </a:br>
            <a:r>
              <a:rPr lang="en-US" dirty="0"/>
              <a:t>of causing harmful erosion of lands or sediment deposition in state waters or otherwise substantially impacts water quality</a:t>
            </a:r>
          </a:p>
        </p:txBody>
      </p:sp>
      <p:sp>
        <p:nvSpPr>
          <p:cNvPr id="3" name="TextBox 2"/>
          <p:cNvSpPr txBox="1"/>
          <p:nvPr/>
        </p:nvSpPr>
        <p:spPr>
          <a:xfrm>
            <a:off x="7682805" y="1188720"/>
            <a:ext cx="1459390" cy="369332"/>
          </a:xfrm>
          <a:prstGeom prst="rect">
            <a:avLst/>
          </a:prstGeom>
          <a:noFill/>
        </p:spPr>
        <p:txBody>
          <a:bodyPr wrap="square" rtlCol="0">
            <a:spAutoFit/>
          </a:bodyPr>
          <a:lstStyle/>
          <a:p>
            <a:pPr algn="ctr"/>
            <a:r>
              <a:rPr lang="en-US" b="1" dirty="0">
                <a:solidFill>
                  <a:srgbClr val="163748"/>
                </a:solidFill>
                <a:latin typeface="Arial Narrow" panose="020B0606020202030204" pitchFamily="34" charset="0"/>
              </a:rPr>
              <a:t>EMERGENCY</a:t>
            </a:r>
          </a:p>
        </p:txBody>
      </p:sp>
      <p:pic>
        <p:nvPicPr>
          <p:cNvPr id="9" name="Picture 2" descr="Decorative" title="Emergency stop work order icon"/>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955280" y="274320"/>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4" name="Page number"/>
          <p:cNvSpPr>
            <a:spLocks noGrp="1"/>
          </p:cNvSpPr>
          <p:nvPr>
            <p:ph type="body" sz="quarter" idx="11"/>
          </p:nvPr>
        </p:nvSpPr>
        <p:spPr/>
        <p:txBody>
          <a:bodyPr/>
          <a:lstStyle/>
          <a:p>
            <a:r>
              <a:rPr lang="en-US" dirty="0"/>
              <a:t>3a. | LOCALITY PROGRAM| Pg. 6</a:t>
            </a:r>
          </a:p>
        </p:txBody>
      </p:sp>
    </p:spTree>
    <p:custDataLst>
      <p:tags r:id="rId1"/>
    </p:custDataLst>
    <p:extLst>
      <p:ext uri="{BB962C8B-B14F-4D97-AF65-F5344CB8AC3E}">
        <p14:creationId xmlns:p14="http://schemas.microsoft.com/office/powerpoint/2010/main" val="4254162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225605" cy="1143000"/>
          </a:xfrm>
        </p:spPr>
        <p:txBody>
          <a:bodyPr/>
          <a:lstStyle/>
          <a:p>
            <a:r>
              <a:rPr lang="en-US" dirty="0"/>
              <a:t>Enforcement</a:t>
            </a:r>
          </a:p>
        </p:txBody>
      </p:sp>
      <p:sp>
        <p:nvSpPr>
          <p:cNvPr id="3" name="Content Placeholder 2"/>
          <p:cNvSpPr>
            <a:spLocks noGrp="1"/>
          </p:cNvSpPr>
          <p:nvPr>
            <p:ph idx="1"/>
          </p:nvPr>
        </p:nvSpPr>
        <p:spPr>
          <a:xfrm>
            <a:off x="457200" y="1431941"/>
            <a:ext cx="8229600" cy="652884"/>
          </a:xfrm>
        </p:spPr>
        <p:txBody>
          <a:bodyPr>
            <a:normAutofit/>
          </a:bodyPr>
          <a:lstStyle/>
          <a:p>
            <a:r>
              <a:rPr lang="en-US" dirty="0"/>
              <a:t>Civil penalties may be imposed for:</a:t>
            </a:r>
          </a:p>
        </p:txBody>
      </p:sp>
      <p:grpSp>
        <p:nvGrpSpPr>
          <p:cNvPr id="17" name="Group 16" descr="Examples of violations" title="Examples of violations"/>
          <p:cNvGrpSpPr/>
          <p:nvPr/>
        </p:nvGrpSpPr>
        <p:grpSpPr>
          <a:xfrm>
            <a:off x="952262" y="2037701"/>
            <a:ext cx="7239476" cy="4192895"/>
            <a:chOff x="952261" y="2052892"/>
            <a:chExt cx="7239476" cy="4192895"/>
          </a:xfrm>
        </p:grpSpPr>
        <p:sp>
          <p:nvSpPr>
            <p:cNvPr id="10" name="Freeform 9" descr="No construction general permit registration statement&#10;" title="Example of violation"/>
            <p:cNvSpPr/>
            <p:nvPr/>
          </p:nvSpPr>
          <p:spPr>
            <a:xfrm>
              <a:off x="952261" y="2052892"/>
              <a:ext cx="2262336" cy="1357401"/>
            </a:xfrm>
            <a:custGeom>
              <a:avLst/>
              <a:gdLst>
                <a:gd name="connsiteX0" fmla="*/ 0 w 2262336"/>
                <a:gd name="connsiteY0" fmla="*/ 0 h 1357401"/>
                <a:gd name="connsiteX1" fmla="*/ 2262336 w 2262336"/>
                <a:gd name="connsiteY1" fmla="*/ 0 h 1357401"/>
                <a:gd name="connsiteX2" fmla="*/ 2262336 w 2262336"/>
                <a:gd name="connsiteY2" fmla="*/ 1357401 h 1357401"/>
                <a:gd name="connsiteX3" fmla="*/ 0 w 2262336"/>
                <a:gd name="connsiteY3" fmla="*/ 1357401 h 1357401"/>
                <a:gd name="connsiteX4" fmla="*/ 0 w 2262336"/>
                <a:gd name="connsiteY4" fmla="*/ 0 h 1357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2336" h="1357401">
                  <a:moveTo>
                    <a:pt x="0" y="0"/>
                  </a:moveTo>
                  <a:lnTo>
                    <a:pt x="2262336" y="0"/>
                  </a:lnTo>
                  <a:lnTo>
                    <a:pt x="2262336" y="1357401"/>
                  </a:lnTo>
                  <a:lnTo>
                    <a:pt x="0" y="1357401"/>
                  </a:lnTo>
                  <a:lnTo>
                    <a:pt x="0" y="0"/>
                  </a:lnTo>
                  <a:close/>
                </a:path>
              </a:pathLst>
            </a:custGeom>
            <a:solidFill>
              <a:schemeClr val="bg2">
                <a:lumMod val="75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b="1" kern="1200" dirty="0">
                  <a:latin typeface="Century Gothic" panose="020B0502020202020204" pitchFamily="34" charset="0"/>
                </a:rPr>
                <a:t>No CGP coverage</a:t>
              </a:r>
            </a:p>
          </p:txBody>
        </p:sp>
        <p:sp>
          <p:nvSpPr>
            <p:cNvPr id="11" name="Freeform 10" descr="No SWPPP, incomplete SWPPP, SWPPP not available" title="Example of violations"/>
            <p:cNvSpPr/>
            <p:nvPr/>
          </p:nvSpPr>
          <p:spPr>
            <a:xfrm>
              <a:off x="3440831" y="2052892"/>
              <a:ext cx="2262336" cy="1357401"/>
            </a:xfrm>
            <a:custGeom>
              <a:avLst/>
              <a:gdLst>
                <a:gd name="connsiteX0" fmla="*/ 0 w 2262336"/>
                <a:gd name="connsiteY0" fmla="*/ 0 h 1357401"/>
                <a:gd name="connsiteX1" fmla="*/ 2262336 w 2262336"/>
                <a:gd name="connsiteY1" fmla="*/ 0 h 1357401"/>
                <a:gd name="connsiteX2" fmla="*/ 2262336 w 2262336"/>
                <a:gd name="connsiteY2" fmla="*/ 1357401 h 1357401"/>
                <a:gd name="connsiteX3" fmla="*/ 0 w 2262336"/>
                <a:gd name="connsiteY3" fmla="*/ 1357401 h 1357401"/>
                <a:gd name="connsiteX4" fmla="*/ 0 w 2262336"/>
                <a:gd name="connsiteY4" fmla="*/ 0 h 1357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2336" h="1357401">
                  <a:moveTo>
                    <a:pt x="0" y="0"/>
                  </a:moveTo>
                  <a:lnTo>
                    <a:pt x="2262336" y="0"/>
                  </a:lnTo>
                  <a:lnTo>
                    <a:pt x="2262336" y="1357401"/>
                  </a:lnTo>
                  <a:lnTo>
                    <a:pt x="0" y="1357401"/>
                  </a:lnTo>
                  <a:lnTo>
                    <a:pt x="0" y="0"/>
                  </a:lnTo>
                  <a:close/>
                </a:path>
              </a:pathLst>
            </a:custGeom>
            <a:solidFill>
              <a:schemeClr val="tx2">
                <a:lumMod val="75000"/>
                <a:lumOff val="25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b="1" kern="1200">
                  <a:latin typeface="Century Gothic" panose="020B0502020202020204" pitchFamily="34" charset="0"/>
                </a:rPr>
                <a:t>No SWPPP, incomplete SWPPP, SWPPP not available</a:t>
              </a:r>
            </a:p>
          </p:txBody>
        </p:sp>
        <p:sp>
          <p:nvSpPr>
            <p:cNvPr id="12" name="Freeform 11" descr="No approved ESC and SWM plan&#10;" title="Example of violations"/>
            <p:cNvSpPr/>
            <p:nvPr/>
          </p:nvSpPr>
          <p:spPr>
            <a:xfrm>
              <a:off x="5929401" y="2052892"/>
              <a:ext cx="2262336" cy="1357401"/>
            </a:xfrm>
            <a:custGeom>
              <a:avLst/>
              <a:gdLst>
                <a:gd name="connsiteX0" fmla="*/ 0 w 2262336"/>
                <a:gd name="connsiteY0" fmla="*/ 0 h 1357401"/>
                <a:gd name="connsiteX1" fmla="*/ 2262336 w 2262336"/>
                <a:gd name="connsiteY1" fmla="*/ 0 h 1357401"/>
                <a:gd name="connsiteX2" fmla="*/ 2262336 w 2262336"/>
                <a:gd name="connsiteY2" fmla="*/ 1357401 h 1357401"/>
                <a:gd name="connsiteX3" fmla="*/ 0 w 2262336"/>
                <a:gd name="connsiteY3" fmla="*/ 1357401 h 1357401"/>
                <a:gd name="connsiteX4" fmla="*/ 0 w 2262336"/>
                <a:gd name="connsiteY4" fmla="*/ 0 h 1357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2336" h="1357401">
                  <a:moveTo>
                    <a:pt x="0" y="0"/>
                  </a:moveTo>
                  <a:lnTo>
                    <a:pt x="2262336" y="0"/>
                  </a:lnTo>
                  <a:lnTo>
                    <a:pt x="2262336" y="1357401"/>
                  </a:lnTo>
                  <a:lnTo>
                    <a:pt x="0" y="1357401"/>
                  </a:lnTo>
                  <a:lnTo>
                    <a:pt x="0" y="0"/>
                  </a:lnTo>
                  <a:close/>
                </a:path>
              </a:pathLst>
            </a:custGeom>
            <a:solidFill>
              <a:schemeClr val="tx2"/>
            </a:solid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b="1" kern="1200" dirty="0">
                  <a:latin typeface="Century Gothic" panose="020B0502020202020204" pitchFamily="34" charset="0"/>
                </a:rPr>
                <a:t>No approved ESC or SWM plan</a:t>
              </a:r>
            </a:p>
          </p:txBody>
        </p:sp>
        <p:sp>
          <p:nvSpPr>
            <p:cNvPr id="13" name="Freeform 12" descr="Failure to install BMPs or ESCs" title="Examples of violations"/>
            <p:cNvSpPr/>
            <p:nvPr/>
          </p:nvSpPr>
          <p:spPr>
            <a:xfrm>
              <a:off x="952261" y="3467408"/>
              <a:ext cx="2262336" cy="1357401"/>
            </a:xfrm>
            <a:custGeom>
              <a:avLst/>
              <a:gdLst>
                <a:gd name="connsiteX0" fmla="*/ 0 w 2262336"/>
                <a:gd name="connsiteY0" fmla="*/ 0 h 1357401"/>
                <a:gd name="connsiteX1" fmla="*/ 2262336 w 2262336"/>
                <a:gd name="connsiteY1" fmla="*/ 0 h 1357401"/>
                <a:gd name="connsiteX2" fmla="*/ 2262336 w 2262336"/>
                <a:gd name="connsiteY2" fmla="*/ 1357401 h 1357401"/>
                <a:gd name="connsiteX3" fmla="*/ 0 w 2262336"/>
                <a:gd name="connsiteY3" fmla="*/ 1357401 h 1357401"/>
                <a:gd name="connsiteX4" fmla="*/ 0 w 2262336"/>
                <a:gd name="connsiteY4" fmla="*/ 0 h 1357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2336" h="1357401">
                  <a:moveTo>
                    <a:pt x="0" y="0"/>
                  </a:moveTo>
                  <a:lnTo>
                    <a:pt x="2262336" y="0"/>
                  </a:lnTo>
                  <a:lnTo>
                    <a:pt x="2262336" y="1357401"/>
                  </a:lnTo>
                  <a:lnTo>
                    <a:pt x="0" y="1357401"/>
                  </a:lnTo>
                  <a:lnTo>
                    <a:pt x="0" y="0"/>
                  </a:lnTo>
                  <a:close/>
                </a:path>
              </a:pathLst>
            </a:custGeom>
            <a:solidFill>
              <a:srgbClr val="E53E3C"/>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b="1" kern="1200" dirty="0">
                  <a:latin typeface="Century Gothic" panose="020B0502020202020204" pitchFamily="34" charset="0"/>
                </a:rPr>
                <a:t>Failure to install or maintain BMPs</a:t>
              </a:r>
            </a:p>
          </p:txBody>
        </p:sp>
        <p:sp>
          <p:nvSpPr>
            <p:cNvPr id="14" name="Freeform 13" descr="Operational deficiencies" title="Examples of violations"/>
            <p:cNvSpPr/>
            <p:nvPr/>
          </p:nvSpPr>
          <p:spPr>
            <a:xfrm>
              <a:off x="3440831" y="3467408"/>
              <a:ext cx="2262336" cy="1357401"/>
            </a:xfrm>
            <a:custGeom>
              <a:avLst/>
              <a:gdLst>
                <a:gd name="connsiteX0" fmla="*/ 0 w 2262336"/>
                <a:gd name="connsiteY0" fmla="*/ 0 h 1357401"/>
                <a:gd name="connsiteX1" fmla="*/ 2262336 w 2262336"/>
                <a:gd name="connsiteY1" fmla="*/ 0 h 1357401"/>
                <a:gd name="connsiteX2" fmla="*/ 2262336 w 2262336"/>
                <a:gd name="connsiteY2" fmla="*/ 1357401 h 1357401"/>
                <a:gd name="connsiteX3" fmla="*/ 0 w 2262336"/>
                <a:gd name="connsiteY3" fmla="*/ 1357401 h 1357401"/>
                <a:gd name="connsiteX4" fmla="*/ 0 w 2262336"/>
                <a:gd name="connsiteY4" fmla="*/ 0 h 1357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2336" h="1357401">
                  <a:moveTo>
                    <a:pt x="0" y="0"/>
                  </a:moveTo>
                  <a:lnTo>
                    <a:pt x="2262336" y="0"/>
                  </a:lnTo>
                  <a:lnTo>
                    <a:pt x="2262336" y="1357401"/>
                  </a:lnTo>
                  <a:lnTo>
                    <a:pt x="0" y="1357401"/>
                  </a:lnTo>
                  <a:lnTo>
                    <a:pt x="0" y="0"/>
                  </a:lnTo>
                  <a:close/>
                </a:path>
              </a:pathLst>
            </a:custGeom>
            <a:solidFill>
              <a:schemeClr val="accent1"/>
            </a:solidFill>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b="1" kern="1200">
                  <a:latin typeface="Century Gothic" panose="020B0502020202020204" pitchFamily="34" charset="0"/>
                </a:rPr>
                <a:t>Operational deficiencies</a:t>
              </a:r>
            </a:p>
          </p:txBody>
        </p:sp>
        <p:sp>
          <p:nvSpPr>
            <p:cNvPr id="15" name="Freeform 14" descr="Failure to conduct required inspections" title="Example of violations"/>
            <p:cNvSpPr/>
            <p:nvPr/>
          </p:nvSpPr>
          <p:spPr>
            <a:xfrm>
              <a:off x="5929401" y="3467408"/>
              <a:ext cx="2262336" cy="1357401"/>
            </a:xfrm>
            <a:custGeom>
              <a:avLst/>
              <a:gdLst>
                <a:gd name="connsiteX0" fmla="*/ 0 w 2262336"/>
                <a:gd name="connsiteY0" fmla="*/ 0 h 1357401"/>
                <a:gd name="connsiteX1" fmla="*/ 2262336 w 2262336"/>
                <a:gd name="connsiteY1" fmla="*/ 0 h 1357401"/>
                <a:gd name="connsiteX2" fmla="*/ 2262336 w 2262336"/>
                <a:gd name="connsiteY2" fmla="*/ 1357401 h 1357401"/>
                <a:gd name="connsiteX3" fmla="*/ 0 w 2262336"/>
                <a:gd name="connsiteY3" fmla="*/ 1357401 h 1357401"/>
                <a:gd name="connsiteX4" fmla="*/ 0 w 2262336"/>
                <a:gd name="connsiteY4" fmla="*/ 0 h 1357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2336" h="1357401">
                  <a:moveTo>
                    <a:pt x="0" y="0"/>
                  </a:moveTo>
                  <a:lnTo>
                    <a:pt x="2262336" y="0"/>
                  </a:lnTo>
                  <a:lnTo>
                    <a:pt x="2262336" y="1357401"/>
                  </a:lnTo>
                  <a:lnTo>
                    <a:pt x="0" y="1357401"/>
                  </a:lnTo>
                  <a:lnTo>
                    <a:pt x="0" y="0"/>
                  </a:lnTo>
                  <a:close/>
                </a:path>
              </a:pathLst>
            </a:custGeom>
            <a:solidFill>
              <a:schemeClr val="bg2">
                <a:lumMod val="75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b="1" kern="1200">
                  <a:latin typeface="Century Gothic" panose="020B0502020202020204" pitchFamily="34" charset="0"/>
                </a:rPr>
                <a:t>Failure to conduct required inspections</a:t>
              </a:r>
            </a:p>
          </p:txBody>
        </p:sp>
        <p:sp>
          <p:nvSpPr>
            <p:cNvPr id="16" name="Freeform 15" descr="Incomplete, improper, or missing inspections" title="Examples of violations"/>
            <p:cNvSpPr/>
            <p:nvPr/>
          </p:nvSpPr>
          <p:spPr>
            <a:xfrm>
              <a:off x="961930" y="4888386"/>
              <a:ext cx="2262336" cy="1357401"/>
            </a:xfrm>
            <a:custGeom>
              <a:avLst/>
              <a:gdLst>
                <a:gd name="connsiteX0" fmla="*/ 0 w 2262336"/>
                <a:gd name="connsiteY0" fmla="*/ 0 h 1357401"/>
                <a:gd name="connsiteX1" fmla="*/ 2262336 w 2262336"/>
                <a:gd name="connsiteY1" fmla="*/ 0 h 1357401"/>
                <a:gd name="connsiteX2" fmla="*/ 2262336 w 2262336"/>
                <a:gd name="connsiteY2" fmla="*/ 1357401 h 1357401"/>
                <a:gd name="connsiteX3" fmla="*/ 0 w 2262336"/>
                <a:gd name="connsiteY3" fmla="*/ 1357401 h 1357401"/>
                <a:gd name="connsiteX4" fmla="*/ 0 w 2262336"/>
                <a:gd name="connsiteY4" fmla="*/ 0 h 1357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2336" h="1357401">
                  <a:moveTo>
                    <a:pt x="0" y="0"/>
                  </a:moveTo>
                  <a:lnTo>
                    <a:pt x="2262336" y="0"/>
                  </a:lnTo>
                  <a:lnTo>
                    <a:pt x="2262336" y="1357401"/>
                  </a:lnTo>
                  <a:lnTo>
                    <a:pt x="0" y="1357401"/>
                  </a:lnTo>
                  <a:lnTo>
                    <a:pt x="0" y="0"/>
                  </a:lnTo>
                  <a:close/>
                </a:path>
              </a:pathLst>
            </a:custGeom>
            <a:solidFill>
              <a:srgbClr val="80008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b="1" kern="1200">
                  <a:latin typeface="Century Gothic" panose="020B0502020202020204" pitchFamily="34" charset="0"/>
                </a:rPr>
                <a:t>Incomplete, improper, or missing inspections</a:t>
              </a:r>
            </a:p>
          </p:txBody>
        </p:sp>
      </p:grpSp>
      <p:sp>
        <p:nvSpPr>
          <p:cNvPr id="4" name="TextBox 3"/>
          <p:cNvSpPr txBox="1"/>
          <p:nvPr/>
        </p:nvSpPr>
        <p:spPr>
          <a:xfrm>
            <a:off x="5762555" y="5042010"/>
            <a:ext cx="2611539" cy="954107"/>
          </a:xfrm>
          <a:prstGeom prst="rect">
            <a:avLst/>
          </a:prstGeom>
          <a:noFill/>
        </p:spPr>
        <p:txBody>
          <a:bodyPr wrap="square" rtlCol="0">
            <a:spAutoFit/>
          </a:bodyPr>
          <a:lstStyle/>
          <a:p>
            <a:pPr algn="ctr"/>
            <a:r>
              <a:rPr lang="en-US" sz="2800" b="1" dirty="0">
                <a:solidFill>
                  <a:srgbClr val="800080"/>
                </a:solidFill>
              </a:rPr>
              <a:t>*Not limited to these violations</a:t>
            </a:r>
          </a:p>
        </p:txBody>
      </p:sp>
      <p:pic>
        <p:nvPicPr>
          <p:cNvPr id="8" name="Picture 7" descr="Decorative" title="Enforcement icon"/>
          <p:cNvPicPr/>
          <p:nvPr/>
        </p:nvPicPr>
        <p:blipFill>
          <a:blip r:embed="rId4" cstate="print">
            <a:extLst>
              <a:ext uri="{28A0092B-C50C-407E-A947-70E740481C1C}">
                <a14:useLocalDpi xmlns:a14="http://schemas.microsoft.com/office/drawing/2010/main" val="0"/>
              </a:ext>
            </a:extLst>
          </a:blip>
          <a:stretch>
            <a:fillRect/>
          </a:stretch>
        </p:blipFill>
        <p:spPr bwMode="auto">
          <a:xfrm>
            <a:off x="7955280" y="278414"/>
            <a:ext cx="914400" cy="914400"/>
          </a:xfrm>
          <a:prstGeom prst="rect">
            <a:avLst/>
          </a:prstGeom>
          <a:noFill/>
          <a:ln>
            <a:noFill/>
          </a:ln>
        </p:spPr>
      </p:pic>
      <p:sp>
        <p:nvSpPr>
          <p:cNvPr id="5" name="Page number"/>
          <p:cNvSpPr>
            <a:spLocks noGrp="1"/>
          </p:cNvSpPr>
          <p:nvPr>
            <p:ph type="body" sz="quarter" idx="11"/>
          </p:nvPr>
        </p:nvSpPr>
        <p:spPr/>
        <p:txBody>
          <a:bodyPr/>
          <a:lstStyle/>
          <a:p>
            <a:r>
              <a:rPr lang="en-US" dirty="0"/>
              <a:t>3a. | LOCALITY PROGRAM| Pg. </a:t>
            </a:r>
            <a:r>
              <a:rPr lang="en-US"/>
              <a:t>8</a:t>
            </a:r>
            <a:endParaRPr lang="en-US" dirty="0"/>
          </a:p>
        </p:txBody>
      </p:sp>
      <p:sp>
        <p:nvSpPr>
          <p:cNvPr id="6" name="Freeform 10" descr="No SWPPP, incomplete SWPPP, SWPPP not available" title="Example of violations">
            <a:extLst>
              <a:ext uri="{FF2B5EF4-FFF2-40B4-BE49-F238E27FC236}">
                <a16:creationId xmlns:a16="http://schemas.microsoft.com/office/drawing/2014/main" id="{90A4ADC7-19FF-B021-A301-6B4C1ACCC1D8}"/>
              </a:ext>
            </a:extLst>
          </p:cNvPr>
          <p:cNvSpPr/>
          <p:nvPr/>
        </p:nvSpPr>
        <p:spPr>
          <a:xfrm>
            <a:off x="3440832" y="4918671"/>
            <a:ext cx="2262336" cy="1357401"/>
          </a:xfrm>
          <a:custGeom>
            <a:avLst/>
            <a:gdLst>
              <a:gd name="connsiteX0" fmla="*/ 0 w 2262336"/>
              <a:gd name="connsiteY0" fmla="*/ 0 h 1357401"/>
              <a:gd name="connsiteX1" fmla="*/ 2262336 w 2262336"/>
              <a:gd name="connsiteY1" fmla="*/ 0 h 1357401"/>
              <a:gd name="connsiteX2" fmla="*/ 2262336 w 2262336"/>
              <a:gd name="connsiteY2" fmla="*/ 1357401 h 1357401"/>
              <a:gd name="connsiteX3" fmla="*/ 0 w 2262336"/>
              <a:gd name="connsiteY3" fmla="*/ 1357401 h 1357401"/>
              <a:gd name="connsiteX4" fmla="*/ 0 w 2262336"/>
              <a:gd name="connsiteY4" fmla="*/ 0 h 1357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2336" h="1357401">
                <a:moveTo>
                  <a:pt x="0" y="0"/>
                </a:moveTo>
                <a:lnTo>
                  <a:pt x="2262336" y="0"/>
                </a:lnTo>
                <a:lnTo>
                  <a:pt x="2262336" y="1357401"/>
                </a:lnTo>
                <a:lnTo>
                  <a:pt x="0" y="1357401"/>
                </a:lnTo>
                <a:lnTo>
                  <a:pt x="0" y="0"/>
                </a:lnTo>
                <a:close/>
              </a:path>
            </a:pathLst>
          </a:custGeom>
          <a:solidFill>
            <a:schemeClr val="tx2">
              <a:lumMod val="75000"/>
              <a:lumOff val="25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b="1" kern="1200" dirty="0">
                <a:latin typeface="Century Gothic" panose="020B0502020202020204" pitchFamily="34" charset="0"/>
              </a:rPr>
              <a:t>Discharges not in compliance with CGP</a:t>
            </a:r>
          </a:p>
        </p:txBody>
      </p:sp>
    </p:spTree>
    <p:custDataLst>
      <p:tags r:id="rId1"/>
    </p:custDataLst>
    <p:extLst>
      <p:ext uri="{BB962C8B-B14F-4D97-AF65-F5344CB8AC3E}">
        <p14:creationId xmlns:p14="http://schemas.microsoft.com/office/powerpoint/2010/main" val="3826355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74638"/>
            <a:ext cx="7110390" cy="1143000"/>
          </a:xfrm>
        </p:spPr>
        <p:txBody>
          <a:bodyPr/>
          <a:lstStyle/>
          <a:p>
            <a:r>
              <a:rPr lang="en-US" dirty="0"/>
              <a:t>Enforcement</a:t>
            </a:r>
          </a:p>
        </p:txBody>
      </p:sp>
      <p:sp>
        <p:nvSpPr>
          <p:cNvPr id="5" name="Content Placeholder 4"/>
          <p:cNvSpPr>
            <a:spLocks noGrp="1"/>
          </p:cNvSpPr>
          <p:nvPr>
            <p:ph idx="1"/>
          </p:nvPr>
        </p:nvSpPr>
        <p:spPr/>
        <p:txBody>
          <a:bodyPr>
            <a:normAutofit/>
          </a:bodyPr>
          <a:lstStyle/>
          <a:p>
            <a:r>
              <a:rPr lang="en-US" dirty="0"/>
              <a:t>Injunctive relief</a:t>
            </a:r>
          </a:p>
          <a:p>
            <a:pPr lvl="1"/>
            <a:r>
              <a:rPr lang="en-US" dirty="0"/>
              <a:t>DEQ or a locality VESMP authority may bring a civil action requesting the court to compel compliance</a:t>
            </a:r>
          </a:p>
        </p:txBody>
      </p:sp>
      <p:pic>
        <p:nvPicPr>
          <p:cNvPr id="8" name="Picture 7" descr="Decorative" title="Enforcement icon"/>
          <p:cNvPicPr/>
          <p:nvPr/>
        </p:nvPicPr>
        <p:blipFill>
          <a:blip r:embed="rId4" cstate="print">
            <a:extLst>
              <a:ext uri="{28A0092B-C50C-407E-A947-70E740481C1C}">
                <a14:useLocalDpi xmlns:a14="http://schemas.microsoft.com/office/drawing/2010/main" val="0"/>
              </a:ext>
            </a:extLst>
          </a:blip>
          <a:stretch>
            <a:fillRect/>
          </a:stretch>
        </p:blipFill>
        <p:spPr bwMode="auto">
          <a:xfrm>
            <a:off x="7955280" y="278414"/>
            <a:ext cx="914400" cy="914400"/>
          </a:xfrm>
          <a:prstGeom prst="rect">
            <a:avLst/>
          </a:prstGeom>
          <a:noFill/>
          <a:ln>
            <a:noFill/>
          </a:ln>
        </p:spPr>
      </p:pic>
      <p:sp>
        <p:nvSpPr>
          <p:cNvPr id="3" name="Text Placeholder 2"/>
          <p:cNvSpPr>
            <a:spLocks noGrp="1"/>
          </p:cNvSpPr>
          <p:nvPr>
            <p:ph type="body" sz="quarter" idx="11"/>
          </p:nvPr>
        </p:nvSpPr>
        <p:spPr/>
        <p:txBody>
          <a:bodyPr/>
          <a:lstStyle/>
          <a:p>
            <a:r>
              <a:rPr lang="en-US" dirty="0"/>
              <a:t>3a. | LOCALITY PROGRAM| Pg. 10</a:t>
            </a:r>
          </a:p>
        </p:txBody>
      </p:sp>
      <p:pic>
        <p:nvPicPr>
          <p:cNvPr id="7" name="Picture 6" descr="Judge Gavel Free Stock Photo - Public Domain Pictures"/>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35632" y="3378268"/>
            <a:ext cx="4072735" cy="2715157"/>
          </a:xfrm>
          <a:prstGeom prst="rect">
            <a:avLst/>
          </a:prstGeom>
        </p:spPr>
      </p:pic>
    </p:spTree>
    <p:custDataLst>
      <p:tags r:id="rId1"/>
    </p:custDataLst>
    <p:extLst>
      <p:ext uri="{BB962C8B-B14F-4D97-AF65-F5344CB8AC3E}">
        <p14:creationId xmlns:p14="http://schemas.microsoft.com/office/powerpoint/2010/main" val="3043729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74638"/>
            <a:ext cx="7110390" cy="1143000"/>
          </a:xfrm>
        </p:spPr>
        <p:txBody>
          <a:bodyPr/>
          <a:lstStyle/>
          <a:p>
            <a:r>
              <a:rPr lang="en-US" dirty="0"/>
              <a:t>Enforcement</a:t>
            </a:r>
          </a:p>
        </p:txBody>
      </p:sp>
      <p:sp>
        <p:nvSpPr>
          <p:cNvPr id="5" name="Content Placeholder 4"/>
          <p:cNvSpPr>
            <a:spLocks noGrp="1"/>
          </p:cNvSpPr>
          <p:nvPr>
            <p:ph idx="1"/>
          </p:nvPr>
        </p:nvSpPr>
        <p:spPr/>
        <p:txBody>
          <a:bodyPr>
            <a:normAutofit/>
          </a:bodyPr>
          <a:lstStyle/>
          <a:p>
            <a:r>
              <a:rPr lang="en-US" dirty="0"/>
              <a:t>Hearings</a:t>
            </a:r>
          </a:p>
          <a:p>
            <a:pPr lvl="1"/>
            <a:r>
              <a:rPr lang="en-US" dirty="0"/>
              <a:t>Permit applicant, permittee, or person subject to the CGP requirements aggrieved by any action of DEQ taken without a formal hearing, may demand, in writing, a formal hearing</a:t>
            </a:r>
          </a:p>
          <a:p>
            <a:pPr lvl="2"/>
            <a:r>
              <a:rPr lang="en-US" dirty="0"/>
              <a:t>Must follow APA process</a:t>
            </a:r>
          </a:p>
        </p:txBody>
      </p:sp>
      <p:pic>
        <p:nvPicPr>
          <p:cNvPr id="8" name="Picture 7" descr="Decorative" title="Enforcement icon"/>
          <p:cNvPicPr/>
          <p:nvPr/>
        </p:nvPicPr>
        <p:blipFill>
          <a:blip r:embed="rId4" cstate="print">
            <a:extLst>
              <a:ext uri="{28A0092B-C50C-407E-A947-70E740481C1C}">
                <a14:useLocalDpi xmlns:a14="http://schemas.microsoft.com/office/drawing/2010/main" val="0"/>
              </a:ext>
            </a:extLst>
          </a:blip>
          <a:stretch>
            <a:fillRect/>
          </a:stretch>
        </p:blipFill>
        <p:spPr bwMode="auto">
          <a:xfrm>
            <a:off x="7955280" y="278414"/>
            <a:ext cx="914400" cy="914400"/>
          </a:xfrm>
          <a:prstGeom prst="rect">
            <a:avLst/>
          </a:prstGeom>
          <a:noFill/>
          <a:ln>
            <a:noFill/>
          </a:ln>
        </p:spPr>
      </p:pic>
      <p:sp>
        <p:nvSpPr>
          <p:cNvPr id="3" name="Text Placeholder 2"/>
          <p:cNvSpPr>
            <a:spLocks noGrp="1"/>
          </p:cNvSpPr>
          <p:nvPr>
            <p:ph type="body" sz="quarter" idx="11"/>
          </p:nvPr>
        </p:nvSpPr>
        <p:spPr/>
        <p:txBody>
          <a:bodyPr/>
          <a:lstStyle/>
          <a:p>
            <a:r>
              <a:rPr lang="en-US" dirty="0"/>
              <a:t>3a. | LOCALITY PROGRAM| Pg. 13</a:t>
            </a:r>
          </a:p>
        </p:txBody>
      </p:sp>
    </p:spTree>
    <p:custDataLst>
      <p:tags r:id="rId1"/>
    </p:custDataLst>
    <p:extLst>
      <p:ext uri="{BB962C8B-B14F-4D97-AF65-F5344CB8AC3E}">
        <p14:creationId xmlns:p14="http://schemas.microsoft.com/office/powerpoint/2010/main" val="14723733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err="1"/>
              <a:t>QuickPoll</a:t>
            </a:r>
            <a:endParaRPr lang="en-US" dirty="0"/>
          </a:p>
        </p:txBody>
      </p:sp>
    </p:spTree>
    <p:extLst>
      <p:ext uri="{BB962C8B-B14F-4D97-AF65-F5344CB8AC3E}">
        <p14:creationId xmlns:p14="http://schemas.microsoft.com/office/powerpoint/2010/main" val="21129568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a:t>QuickPoll</a:t>
            </a:r>
            <a:r>
              <a:rPr lang="en-US" dirty="0"/>
              <a:t> - Ordinances</a:t>
            </a:r>
          </a:p>
        </p:txBody>
      </p:sp>
      <p:sp>
        <p:nvSpPr>
          <p:cNvPr id="4" name="Content Placeholder 3"/>
          <p:cNvSpPr>
            <a:spLocks noGrp="1"/>
          </p:cNvSpPr>
          <p:nvPr>
            <p:ph idx="1"/>
          </p:nvPr>
        </p:nvSpPr>
        <p:spPr/>
        <p:txBody>
          <a:bodyPr/>
          <a:lstStyle/>
          <a:p>
            <a:pPr marL="0" indent="0">
              <a:buNone/>
            </a:pPr>
            <a:r>
              <a:rPr lang="en-US" dirty="0"/>
              <a:t>When may a local authority adopt a more stringent ordinance than the state?</a:t>
            </a:r>
          </a:p>
          <a:p>
            <a:pPr marL="0" indent="0">
              <a:buNone/>
            </a:pPr>
            <a:endParaRPr lang="en-US" dirty="0"/>
          </a:p>
          <a:p>
            <a:pPr marL="514350" indent="-514350">
              <a:buFont typeface="+mj-lt"/>
              <a:buAutoNum type="alphaLcPeriod"/>
            </a:pPr>
            <a:r>
              <a:rPr lang="en-US" dirty="0"/>
              <a:t>Local referendum calls for it</a:t>
            </a:r>
          </a:p>
          <a:p>
            <a:pPr marL="514350" indent="-514350">
              <a:buFont typeface="+mj-lt"/>
              <a:buAutoNum type="alphaLcPeriod"/>
            </a:pPr>
            <a:r>
              <a:rPr lang="en-US" dirty="0"/>
              <a:t>To address a specific pollution concern</a:t>
            </a:r>
          </a:p>
          <a:p>
            <a:pPr marL="514350" indent="-514350">
              <a:buFont typeface="+mj-lt"/>
              <a:buAutoNum type="alphaLcPeriod"/>
            </a:pPr>
            <a:r>
              <a:rPr lang="en-US" dirty="0"/>
              <a:t>Discourage bids by certain contractors</a:t>
            </a:r>
          </a:p>
          <a:p>
            <a:pPr marL="514350" indent="-514350">
              <a:buFont typeface="+mj-lt"/>
              <a:buAutoNum type="alphaLcPeriod"/>
            </a:pPr>
            <a:r>
              <a:rPr lang="en-US" dirty="0"/>
              <a:t>The locality may not </a:t>
            </a:r>
          </a:p>
          <a:p>
            <a:endParaRPr lang="en-US" dirty="0"/>
          </a:p>
        </p:txBody>
      </p:sp>
      <p:sp>
        <p:nvSpPr>
          <p:cNvPr id="5" name="Text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7101967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Q&amp;A</a:t>
            </a:r>
          </a:p>
        </p:txBody>
      </p:sp>
      <p:sp>
        <p:nvSpPr>
          <p:cNvPr id="5" name="Text Placeholder 4"/>
          <p:cNvSpPr>
            <a:spLocks noGrp="1"/>
          </p:cNvSpPr>
          <p:nvPr>
            <p:ph type="body" sz="quarter" idx="11"/>
          </p:nvPr>
        </p:nvSpPr>
        <p:spPr/>
        <p:txBody>
          <a:bodyPr/>
          <a:lstStyle/>
          <a:p>
            <a:r>
              <a:rPr lang="en-US" dirty="0"/>
              <a:t> </a:t>
            </a:r>
            <a:endParaRPr lang="en-US" cap="all" dirty="0">
              <a:solidFill>
                <a:srgbClr val="1A805B">
                  <a:lumMod val="75000"/>
                </a:srgbClr>
              </a:solidFill>
            </a:endParaRPr>
          </a:p>
        </p:txBody>
      </p:sp>
      <p:sp>
        <p:nvSpPr>
          <p:cNvPr id="8" name="Freeform 7"/>
          <p:cNvSpPr/>
          <p:nvPr/>
        </p:nvSpPr>
        <p:spPr>
          <a:xfrm>
            <a:off x="1333943" y="3444072"/>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665321" tIns="102870" rIns="102870" bIns="102870" numCol="1" spcCol="1270" anchor="ctr" anchorCtr="0">
            <a:noAutofit/>
          </a:bodyPr>
          <a:lstStyle/>
          <a:p>
            <a:pPr lvl="0" algn="l" defTabSz="1200150" rtl="0">
              <a:lnSpc>
                <a:spcPct val="90000"/>
              </a:lnSpc>
              <a:spcBef>
                <a:spcPct val="0"/>
              </a:spcBef>
              <a:spcAft>
                <a:spcPct val="35000"/>
              </a:spcAft>
            </a:pPr>
            <a:r>
              <a:rPr lang="en-US" sz="2700" kern="1200" dirty="0"/>
              <a:t>CBPA</a:t>
            </a:r>
          </a:p>
        </p:txBody>
      </p:sp>
      <p:sp>
        <p:nvSpPr>
          <p:cNvPr id="10" name="Freeform 9"/>
          <p:cNvSpPr/>
          <p:nvPr/>
        </p:nvSpPr>
        <p:spPr>
          <a:xfrm>
            <a:off x="1333943" y="4824334"/>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665321" tIns="102870" rIns="102870" bIns="102870" numCol="1" spcCol="1270" anchor="ctr" anchorCtr="0">
            <a:noAutofit/>
          </a:bodyPr>
          <a:lstStyle/>
          <a:p>
            <a:pPr lvl="0" algn="l" defTabSz="1200150">
              <a:lnSpc>
                <a:spcPct val="90000"/>
              </a:lnSpc>
              <a:spcBef>
                <a:spcPct val="0"/>
              </a:spcBef>
              <a:spcAft>
                <a:spcPct val="35000"/>
              </a:spcAft>
            </a:pPr>
            <a:endParaRPr lang="en-US" sz="2700" kern="1200" dirty="0"/>
          </a:p>
        </p:txBody>
      </p:sp>
      <p:sp>
        <p:nvSpPr>
          <p:cNvPr id="12" name="Freeform 11"/>
          <p:cNvSpPr/>
          <p:nvPr/>
        </p:nvSpPr>
        <p:spPr>
          <a:xfrm>
            <a:off x="5768976" y="4824334"/>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665321" tIns="102870" rIns="102870" bIns="102870" numCol="1" spcCol="1270" anchor="ctr" anchorCtr="0">
            <a:noAutofit/>
          </a:bodyPr>
          <a:lstStyle/>
          <a:p>
            <a:pPr lvl="0" algn="l" defTabSz="1200150">
              <a:lnSpc>
                <a:spcPct val="90000"/>
              </a:lnSpc>
              <a:spcBef>
                <a:spcPct val="0"/>
              </a:spcBef>
              <a:spcAft>
                <a:spcPct val="35000"/>
              </a:spcAft>
            </a:pPr>
            <a:endParaRPr lang="en-US" sz="2700" kern="1200" dirty="0"/>
          </a:p>
        </p:txBody>
      </p:sp>
      <p:sp>
        <p:nvSpPr>
          <p:cNvPr id="14" name="Freeform 13"/>
          <p:cNvSpPr/>
          <p:nvPr/>
        </p:nvSpPr>
        <p:spPr>
          <a:xfrm>
            <a:off x="5768976" y="3444072"/>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665321" tIns="102870" rIns="102870" bIns="102870" numCol="1" spcCol="1270" anchor="ctr" anchorCtr="0">
            <a:noAutofit/>
          </a:bodyPr>
          <a:lstStyle/>
          <a:p>
            <a:pPr lvl="0" defTabSz="1200150">
              <a:lnSpc>
                <a:spcPct val="90000"/>
              </a:lnSpc>
              <a:spcBef>
                <a:spcPct val="0"/>
              </a:spcBef>
              <a:spcAft>
                <a:spcPct val="35000"/>
              </a:spcAft>
            </a:pPr>
            <a:r>
              <a:rPr lang="en-US" sz="2700" dirty="0"/>
              <a:t>Stand. &amp; Specs.</a:t>
            </a:r>
          </a:p>
        </p:txBody>
      </p:sp>
      <p:pic>
        <p:nvPicPr>
          <p:cNvPr id="6" name="Picture 5" descr="Chesapeake Bay - Wikidata"/>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 y="3343364"/>
            <a:ext cx="1188720" cy="1188720"/>
          </a:xfrm>
          <a:prstGeom prst="rect">
            <a:avLst/>
          </a:prstGeom>
        </p:spPr>
      </p:pic>
      <p:pic>
        <p:nvPicPr>
          <p:cNvPr id="7" name="Picture 6" descr="File Cabinet Makeover - A Little Tipsy"/>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4866" y="4697768"/>
            <a:ext cx="1188722" cy="1188720"/>
          </a:xfrm>
          <a:prstGeom prst="rect">
            <a:avLst/>
          </a:prstGeom>
        </p:spPr>
      </p:pic>
      <p:pic>
        <p:nvPicPr>
          <p:cNvPr id="16" name="Picture 15" descr="environment - In a post-fossil fuel economy, what could ..."/>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81982" y="3383458"/>
            <a:ext cx="1143905" cy="1093732"/>
          </a:xfrm>
          <a:prstGeom prst="rect">
            <a:avLst/>
          </a:prstGeom>
        </p:spPr>
      </p:pic>
      <p:pic>
        <p:nvPicPr>
          <p:cNvPr id="18" name="Picture 17" descr="Contract Review Free Stock Photo - Public Domain Pictures"/>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93662" y="4736605"/>
            <a:ext cx="1193941" cy="1188720"/>
          </a:xfrm>
          <a:prstGeom prst="rect">
            <a:avLst/>
          </a:prstGeom>
        </p:spPr>
      </p:pic>
      <p:sp>
        <p:nvSpPr>
          <p:cNvPr id="17" name="TextBox 16"/>
          <p:cNvSpPr txBox="1"/>
          <p:nvPr/>
        </p:nvSpPr>
        <p:spPr>
          <a:xfrm>
            <a:off x="1883650" y="5128265"/>
            <a:ext cx="2342705" cy="507831"/>
          </a:xfrm>
          <a:prstGeom prst="rect">
            <a:avLst/>
          </a:prstGeom>
          <a:noFill/>
        </p:spPr>
        <p:txBody>
          <a:bodyPr wrap="square" rtlCol="0">
            <a:spAutoFit/>
          </a:bodyPr>
          <a:lstStyle/>
          <a:p>
            <a:r>
              <a:rPr lang="en-US" sz="2700" dirty="0"/>
              <a:t>Record keeping</a:t>
            </a:r>
          </a:p>
        </p:txBody>
      </p:sp>
      <p:sp>
        <p:nvSpPr>
          <p:cNvPr id="19" name="TextBox 18"/>
          <p:cNvSpPr txBox="1"/>
          <p:nvPr/>
        </p:nvSpPr>
        <p:spPr>
          <a:xfrm>
            <a:off x="5904074" y="5067039"/>
            <a:ext cx="2623642" cy="507831"/>
          </a:xfrm>
          <a:prstGeom prst="rect">
            <a:avLst/>
          </a:prstGeom>
          <a:noFill/>
        </p:spPr>
        <p:txBody>
          <a:bodyPr wrap="square" rtlCol="0">
            <a:spAutoFit/>
          </a:bodyPr>
          <a:lstStyle/>
          <a:p>
            <a:r>
              <a:rPr lang="en-US" sz="2700" dirty="0"/>
              <a:t>Program Reviews</a:t>
            </a:r>
          </a:p>
        </p:txBody>
      </p:sp>
      <p:sp>
        <p:nvSpPr>
          <p:cNvPr id="15" name="Freeform 14"/>
          <p:cNvSpPr/>
          <p:nvPr/>
        </p:nvSpPr>
        <p:spPr>
          <a:xfrm>
            <a:off x="3458255" y="1987836"/>
            <a:ext cx="3494855"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665321" tIns="102870" rIns="102870" bIns="102870" numCol="1" spcCol="1270" anchor="ctr" anchorCtr="0">
            <a:noAutofit/>
          </a:bodyPr>
          <a:lstStyle/>
          <a:p>
            <a:pPr lvl="0" algn="l" defTabSz="1200150" rtl="0">
              <a:lnSpc>
                <a:spcPct val="90000"/>
              </a:lnSpc>
              <a:spcBef>
                <a:spcPct val="0"/>
              </a:spcBef>
              <a:spcAft>
                <a:spcPct val="35000"/>
              </a:spcAft>
            </a:pPr>
            <a:r>
              <a:rPr lang="en-US" sz="2700" kern="1200" dirty="0"/>
              <a:t>Locality Programs</a:t>
            </a:r>
          </a:p>
        </p:txBody>
      </p:sp>
      <p:pic>
        <p:nvPicPr>
          <p:cNvPr id="20" name="Picture 19" descr="File:Exterior of administration building, Alcatraz Island ..."/>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371201" y="1887119"/>
            <a:ext cx="1188720" cy="1188720"/>
          </a:xfrm>
          <a:prstGeom prst="rect">
            <a:avLst/>
          </a:prstGeom>
        </p:spPr>
      </p:pic>
    </p:spTree>
    <p:custDataLst>
      <p:tags r:id="rId1"/>
    </p:custDataLst>
    <p:extLst>
      <p:ext uri="{BB962C8B-B14F-4D97-AF65-F5344CB8AC3E}">
        <p14:creationId xmlns:p14="http://schemas.microsoft.com/office/powerpoint/2010/main" val="28446236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Knowledge Check Questions</a:t>
            </a:r>
            <a:endParaRPr lang="en-US" dirty="0"/>
          </a:p>
        </p:txBody>
      </p:sp>
      <p:sp>
        <p:nvSpPr>
          <p:cNvPr id="7" name="Content Placeholder 6"/>
          <p:cNvSpPr>
            <a:spLocks noGrp="1"/>
          </p:cNvSpPr>
          <p:nvPr>
            <p:ph idx="1"/>
          </p:nvPr>
        </p:nvSpPr>
        <p:spPr/>
        <p:txBody>
          <a:bodyPr/>
          <a:lstStyle/>
          <a:p>
            <a:pPr lvl="0"/>
            <a:r>
              <a:rPr lang="en-US" dirty="0"/>
              <a:t>A locality VSMP must be at least as stringent as what state permit?</a:t>
            </a:r>
          </a:p>
          <a:p>
            <a:pPr lvl="1">
              <a:buFont typeface="Arial" panose="020B0604020202020204" pitchFamily="34" charset="0"/>
              <a:buChar char="•"/>
            </a:pPr>
            <a:r>
              <a:rPr lang="en-US" i="1" dirty="0"/>
              <a:t>Construction GP </a:t>
            </a:r>
          </a:p>
          <a:p>
            <a:pPr lvl="0"/>
            <a:r>
              <a:rPr lang="en-US" dirty="0"/>
              <a:t>What plans must a locality’s ordinance require to be submitted and approved?</a:t>
            </a:r>
          </a:p>
          <a:p>
            <a:pPr lvl="1">
              <a:buFont typeface="Arial" panose="020B0604020202020204" pitchFamily="34" charset="0"/>
              <a:buChar char="•"/>
            </a:pPr>
            <a:r>
              <a:rPr lang="en-US" i="1" dirty="0"/>
              <a:t>ESC plan and SWM plan</a:t>
            </a:r>
          </a:p>
        </p:txBody>
      </p:sp>
      <p:sp>
        <p:nvSpPr>
          <p:cNvPr id="3" name="Page number"/>
          <p:cNvSpPr>
            <a:spLocks noGrp="1"/>
          </p:cNvSpPr>
          <p:nvPr>
            <p:ph type="body" sz="quarter" idx="11"/>
          </p:nvPr>
        </p:nvSpPr>
        <p:spPr/>
        <p:txBody>
          <a:bodyPr/>
          <a:lstStyle/>
          <a:p>
            <a:r>
              <a:rPr lang="en-US"/>
              <a:t>3. | KNOWLEDGE CHECK QUESTIONS | Pg. 19</a:t>
            </a:r>
            <a:endParaRPr lang="en-US" dirty="0"/>
          </a:p>
        </p:txBody>
      </p:sp>
    </p:spTree>
    <p:custDataLst>
      <p:tags r:id="rId1"/>
    </p:custDataLst>
    <p:extLst>
      <p:ext uri="{BB962C8B-B14F-4D97-AF65-F5344CB8AC3E}">
        <p14:creationId xmlns:p14="http://schemas.microsoft.com/office/powerpoint/2010/main" val="2250462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Knowledge Check Questions</a:t>
            </a:r>
            <a:endParaRPr lang="en-US" dirty="0"/>
          </a:p>
        </p:txBody>
      </p:sp>
      <p:sp>
        <p:nvSpPr>
          <p:cNvPr id="7" name="Content Placeholder 6"/>
          <p:cNvSpPr>
            <a:spLocks noGrp="1"/>
          </p:cNvSpPr>
          <p:nvPr>
            <p:ph idx="1"/>
          </p:nvPr>
        </p:nvSpPr>
        <p:spPr/>
        <p:txBody>
          <a:bodyPr>
            <a:normAutofit fontScale="92500" lnSpcReduction="10000"/>
          </a:bodyPr>
          <a:lstStyle/>
          <a:p>
            <a:pPr lvl="0">
              <a:buFont typeface="+mj-lt"/>
              <a:buAutoNum type="arabicPeriod" startAt="3"/>
            </a:pPr>
            <a:r>
              <a:rPr lang="en-US" dirty="0"/>
              <a:t>List three (3) violations for which a penalty may be imposed</a:t>
            </a:r>
          </a:p>
          <a:p>
            <a:pPr lvl="1">
              <a:buFont typeface="Arial" panose="020B0604020202020204" pitchFamily="34" charset="0"/>
              <a:buChar char="•"/>
            </a:pPr>
            <a:r>
              <a:rPr lang="en-US" i="1" dirty="0"/>
              <a:t>No state registration statement; no SWPPP; incomplete SWPPP; SWPPP not available for review; no approved erosion and sediment control plan; failure to install stormwater management BMPs or ESCs; stormwater BMPs or erosion and sediment controls  improperly installed or maintained; operational deficiencies; failure to conduct required inspections; incomplete, improper, or missed inspections</a:t>
            </a:r>
          </a:p>
        </p:txBody>
      </p:sp>
      <p:sp>
        <p:nvSpPr>
          <p:cNvPr id="3" name="Page number"/>
          <p:cNvSpPr>
            <a:spLocks noGrp="1"/>
          </p:cNvSpPr>
          <p:nvPr>
            <p:ph type="body" sz="quarter" idx="11"/>
          </p:nvPr>
        </p:nvSpPr>
        <p:spPr/>
        <p:txBody>
          <a:bodyPr/>
          <a:lstStyle/>
          <a:p>
            <a:r>
              <a:rPr lang="en-US"/>
              <a:t>3. | KNOWLEDGE CHECK QUESTIONS | Pg. 19</a:t>
            </a:r>
            <a:endParaRPr lang="en-US" dirty="0"/>
          </a:p>
        </p:txBody>
      </p:sp>
    </p:spTree>
    <p:custDataLst>
      <p:tags r:id="rId1"/>
    </p:custDataLst>
    <p:extLst>
      <p:ext uri="{BB962C8B-B14F-4D97-AF65-F5344CB8AC3E}">
        <p14:creationId xmlns:p14="http://schemas.microsoft.com/office/powerpoint/2010/main" val="1481572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Knowledge Check Questions</a:t>
            </a:r>
            <a:endParaRPr lang="en-US" dirty="0"/>
          </a:p>
        </p:txBody>
      </p:sp>
      <p:sp>
        <p:nvSpPr>
          <p:cNvPr id="7" name="Content Placeholder 6"/>
          <p:cNvSpPr>
            <a:spLocks noGrp="1"/>
          </p:cNvSpPr>
          <p:nvPr>
            <p:ph idx="1"/>
          </p:nvPr>
        </p:nvSpPr>
        <p:spPr/>
        <p:txBody>
          <a:bodyPr>
            <a:normAutofit lnSpcReduction="10000"/>
          </a:bodyPr>
          <a:lstStyle/>
          <a:p>
            <a:pPr lvl="0">
              <a:buFont typeface="+mj-lt"/>
              <a:buAutoNum type="arabicPeriod" startAt="4"/>
            </a:pPr>
            <a:r>
              <a:rPr lang="en-US" dirty="0"/>
              <a:t>What is the maximum penalty a locality can impose under the stormwater act?</a:t>
            </a:r>
          </a:p>
          <a:p>
            <a:pPr lvl="1">
              <a:buFont typeface="Arial" panose="020B0604020202020204" pitchFamily="34" charset="0"/>
              <a:buChar char="•"/>
            </a:pPr>
            <a:r>
              <a:rPr lang="en-US" i="1" dirty="0"/>
              <a:t>$32,500 per violation per day </a:t>
            </a:r>
          </a:p>
          <a:p>
            <a:pPr lvl="0">
              <a:buFont typeface="+mj-lt"/>
              <a:buAutoNum type="arabicPeriod" startAt="5"/>
            </a:pPr>
            <a:r>
              <a:rPr lang="en-US" dirty="0"/>
              <a:t>How long must a locality VSMP authority hold on to a registration statement?</a:t>
            </a:r>
          </a:p>
          <a:p>
            <a:pPr lvl="1">
              <a:buFont typeface="Arial" panose="020B0604020202020204" pitchFamily="34" charset="0"/>
              <a:buChar char="•"/>
            </a:pPr>
            <a:r>
              <a:rPr lang="en-US" i="1" dirty="0"/>
              <a:t>All registration statements must be documented and retained for at least three years from the date of project completion or state permit termination</a:t>
            </a:r>
          </a:p>
        </p:txBody>
      </p:sp>
      <p:sp>
        <p:nvSpPr>
          <p:cNvPr id="3" name="Page number"/>
          <p:cNvSpPr>
            <a:spLocks noGrp="1"/>
          </p:cNvSpPr>
          <p:nvPr>
            <p:ph type="body" sz="quarter" idx="11"/>
          </p:nvPr>
        </p:nvSpPr>
        <p:spPr/>
        <p:txBody>
          <a:bodyPr/>
          <a:lstStyle/>
          <a:p>
            <a:r>
              <a:rPr lang="en-US"/>
              <a:t>3. | KNOWLEDGE CHECK QUESTIONS | Pg. 19</a:t>
            </a:r>
            <a:endParaRPr lang="en-US" dirty="0"/>
          </a:p>
        </p:txBody>
      </p:sp>
    </p:spTree>
    <p:custDataLst>
      <p:tags r:id="rId1"/>
    </p:custDataLst>
    <p:extLst>
      <p:ext uri="{BB962C8B-B14F-4D97-AF65-F5344CB8AC3E}">
        <p14:creationId xmlns:p14="http://schemas.microsoft.com/office/powerpoint/2010/main" val="2323009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of Contents</a:t>
            </a:r>
          </a:p>
        </p:txBody>
      </p:sp>
      <p:sp>
        <p:nvSpPr>
          <p:cNvPr id="3" name="Content Placeholder 2"/>
          <p:cNvSpPr>
            <a:spLocks noGrp="1"/>
          </p:cNvSpPr>
          <p:nvPr>
            <p:ph idx="1"/>
          </p:nvPr>
        </p:nvSpPr>
        <p:spPr/>
        <p:txBody>
          <a:bodyPr/>
          <a:lstStyle/>
          <a:p>
            <a:pPr marL="627063" lvl="0" indent="-627063">
              <a:buNone/>
            </a:pPr>
            <a:r>
              <a:rPr lang="en-US" dirty="0"/>
              <a:t>3a. Locality Programs</a:t>
            </a:r>
          </a:p>
          <a:p>
            <a:pPr marL="627063" lvl="0" indent="-627063">
              <a:buNone/>
            </a:pPr>
            <a:r>
              <a:rPr lang="en-US" dirty="0"/>
              <a:t>3b. Local Ordinances for Chesapeake Bay Preservation Act LDAs</a:t>
            </a:r>
          </a:p>
          <a:p>
            <a:pPr marL="627063" lvl="0" indent="-627063">
              <a:buNone/>
            </a:pPr>
            <a:r>
              <a:rPr lang="en-US" dirty="0"/>
              <a:t>3c. Standards and Specifications</a:t>
            </a:r>
          </a:p>
          <a:p>
            <a:pPr marL="627063" lvl="0" indent="-627063">
              <a:buNone/>
            </a:pPr>
            <a:r>
              <a:rPr lang="en-US" dirty="0"/>
              <a:t>3d. Reports and Record Keeping</a:t>
            </a:r>
          </a:p>
          <a:p>
            <a:pPr marL="627063" lvl="0" indent="-627063">
              <a:buNone/>
            </a:pPr>
            <a:r>
              <a:rPr lang="en-US" dirty="0"/>
              <a:t>3e. Program Reviews</a:t>
            </a:r>
          </a:p>
        </p:txBody>
      </p:sp>
      <p:sp>
        <p:nvSpPr>
          <p:cNvPr id="4" name="Text Placeholder 3"/>
          <p:cNvSpPr>
            <a:spLocks noGrp="1"/>
          </p:cNvSpPr>
          <p:nvPr>
            <p:ph type="body" sz="quarter" idx="11"/>
          </p:nvPr>
        </p:nvSpPr>
        <p:spPr/>
        <p:txBody>
          <a:bodyPr/>
          <a:lstStyle/>
          <a:p>
            <a:r>
              <a:rPr lang="en-US" dirty="0"/>
              <a:t>3. | TABLE OF CONTENTS | Pg. 1</a:t>
            </a:r>
          </a:p>
        </p:txBody>
      </p:sp>
    </p:spTree>
    <p:custDataLst>
      <p:tags r:id="rId1"/>
    </p:custDataLst>
    <p:extLst>
      <p:ext uri="{BB962C8B-B14F-4D97-AF65-F5344CB8AC3E}">
        <p14:creationId xmlns:p14="http://schemas.microsoft.com/office/powerpoint/2010/main" val="6123608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Knowledge Check Questions</a:t>
            </a:r>
            <a:endParaRPr lang="en-US" dirty="0"/>
          </a:p>
        </p:txBody>
      </p:sp>
      <p:sp>
        <p:nvSpPr>
          <p:cNvPr id="7" name="Content Placeholder 6"/>
          <p:cNvSpPr>
            <a:spLocks noGrp="1"/>
          </p:cNvSpPr>
          <p:nvPr>
            <p:ph idx="1"/>
          </p:nvPr>
        </p:nvSpPr>
        <p:spPr/>
        <p:txBody>
          <a:bodyPr>
            <a:normAutofit/>
          </a:bodyPr>
          <a:lstStyle/>
          <a:p>
            <a:pPr>
              <a:buFont typeface="+mj-lt"/>
              <a:buAutoNum type="arabicPeriod" startAt="6"/>
            </a:pPr>
            <a:r>
              <a:rPr lang="en-US" dirty="0"/>
              <a:t>How often must DEQ conduct program reviews?</a:t>
            </a:r>
          </a:p>
          <a:p>
            <a:pPr lvl="1">
              <a:buFont typeface="Arial" panose="020B0604020202020204" pitchFamily="34" charset="0"/>
              <a:buChar char="•"/>
            </a:pPr>
            <a:r>
              <a:rPr lang="en-US" i="1" dirty="0"/>
              <a:t>Once every five years </a:t>
            </a:r>
          </a:p>
        </p:txBody>
      </p:sp>
      <p:sp>
        <p:nvSpPr>
          <p:cNvPr id="3" name="Page number"/>
          <p:cNvSpPr>
            <a:spLocks noGrp="1"/>
          </p:cNvSpPr>
          <p:nvPr>
            <p:ph type="body" sz="quarter" idx="11"/>
          </p:nvPr>
        </p:nvSpPr>
        <p:spPr/>
        <p:txBody>
          <a:bodyPr/>
          <a:lstStyle/>
          <a:p>
            <a:r>
              <a:rPr lang="en-US"/>
              <a:t>3. | KNOWLEDGE CHECK QUESTIONS | Pg. 19</a:t>
            </a:r>
            <a:endParaRPr lang="en-US" dirty="0"/>
          </a:p>
        </p:txBody>
      </p:sp>
    </p:spTree>
    <p:custDataLst>
      <p:tags r:id="rId1"/>
    </p:custDataLst>
    <p:extLst>
      <p:ext uri="{BB962C8B-B14F-4D97-AF65-F5344CB8AC3E}">
        <p14:creationId xmlns:p14="http://schemas.microsoft.com/office/powerpoint/2010/main" val="2007018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Module 3a.</a:t>
            </a:r>
          </a:p>
        </p:txBody>
      </p:sp>
      <p:sp>
        <p:nvSpPr>
          <p:cNvPr id="5" name="Subtitle 4"/>
          <p:cNvSpPr>
            <a:spLocks noGrp="1"/>
          </p:cNvSpPr>
          <p:nvPr>
            <p:ph type="subTitle" idx="1"/>
          </p:nvPr>
        </p:nvSpPr>
        <p:spPr/>
        <p:txBody>
          <a:bodyPr/>
          <a:lstStyle/>
          <a:p>
            <a:r>
              <a:rPr lang="en-US" dirty="0"/>
              <a:t>Locality Programs</a:t>
            </a:r>
          </a:p>
        </p:txBody>
      </p:sp>
    </p:spTree>
    <p:custDataLst>
      <p:tags r:id="rId1"/>
    </p:custDataLst>
    <p:extLst>
      <p:ext uri="{BB962C8B-B14F-4D97-AF65-F5344CB8AC3E}">
        <p14:creationId xmlns:p14="http://schemas.microsoft.com/office/powerpoint/2010/main" val="4698116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Locality Program Requirements</a:t>
            </a:r>
          </a:p>
        </p:txBody>
      </p:sp>
      <p:sp>
        <p:nvSpPr>
          <p:cNvPr id="4" name="Text Placeholder 3"/>
          <p:cNvSpPr>
            <a:spLocks noGrp="1"/>
          </p:cNvSpPr>
          <p:nvPr>
            <p:ph type="body" sz="quarter" idx="11"/>
          </p:nvPr>
        </p:nvSpPr>
        <p:spPr/>
        <p:txBody>
          <a:bodyPr/>
          <a:lstStyle/>
          <a:p>
            <a:r>
              <a:rPr lang="en-US" dirty="0"/>
              <a:t>3a. | LOCALITY PROGRAM| Pg. 3</a:t>
            </a:r>
          </a:p>
        </p:txBody>
      </p:sp>
      <p:pic>
        <p:nvPicPr>
          <p:cNvPr id="7" name="Picture 6" descr="Differences between locality program requirements for VESCPs vs. VESMPs.">
            <a:extLst>
              <a:ext uri="{FF2B5EF4-FFF2-40B4-BE49-F238E27FC236}">
                <a16:creationId xmlns:a16="http://schemas.microsoft.com/office/drawing/2014/main" id="{3B19FFE8-378C-2FEA-6352-669399E4A9F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901831" y="1414846"/>
            <a:ext cx="7340336" cy="4304031"/>
          </a:xfrm>
          <a:prstGeom prst="rect">
            <a:avLst/>
          </a:prstGeom>
          <a:noFill/>
          <a:ln>
            <a:noFill/>
          </a:ln>
        </p:spPr>
      </p:pic>
    </p:spTree>
    <p:custDataLst>
      <p:tags r:id="rId1"/>
    </p:custDataLst>
    <p:extLst>
      <p:ext uri="{BB962C8B-B14F-4D97-AF65-F5344CB8AC3E}">
        <p14:creationId xmlns:p14="http://schemas.microsoft.com/office/powerpoint/2010/main" val="11666806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Program Requirements</a:t>
            </a:r>
          </a:p>
        </p:txBody>
      </p:sp>
      <p:sp>
        <p:nvSpPr>
          <p:cNvPr id="3" name="Content Placeholder 2"/>
          <p:cNvSpPr>
            <a:spLocks noGrp="1"/>
          </p:cNvSpPr>
          <p:nvPr>
            <p:ph idx="1"/>
          </p:nvPr>
        </p:nvSpPr>
        <p:spPr/>
        <p:txBody>
          <a:bodyPr/>
          <a:lstStyle/>
          <a:p>
            <a:r>
              <a:rPr lang="en-US" dirty="0"/>
              <a:t>The </a:t>
            </a:r>
            <a:r>
              <a:rPr lang="en-US" b="1" u="sng" dirty="0"/>
              <a:t>ordinance</a:t>
            </a:r>
            <a:r>
              <a:rPr lang="en-US" dirty="0"/>
              <a:t> must:</a:t>
            </a:r>
          </a:p>
          <a:p>
            <a:pPr lvl="1"/>
            <a:r>
              <a:rPr lang="en-US" dirty="0"/>
              <a:t>Remain consistent with the VESM Regulation</a:t>
            </a:r>
          </a:p>
          <a:p>
            <a:pPr lvl="1"/>
            <a:r>
              <a:rPr lang="en-US" dirty="0"/>
              <a:t>Require approval for land disturbance</a:t>
            </a:r>
          </a:p>
          <a:p>
            <a:pPr lvl="1"/>
            <a:r>
              <a:rPr lang="en-US" dirty="0"/>
              <a:t>Include program requirements for:</a:t>
            </a:r>
          </a:p>
          <a:p>
            <a:pPr lvl="2"/>
            <a:r>
              <a:rPr lang="en-US" dirty="0"/>
              <a:t>Plan review</a:t>
            </a:r>
          </a:p>
          <a:p>
            <a:pPr lvl="2"/>
            <a:r>
              <a:rPr lang="en-US" dirty="0"/>
              <a:t>Inspections</a:t>
            </a:r>
          </a:p>
          <a:p>
            <a:pPr lvl="2"/>
            <a:r>
              <a:rPr lang="en-US" dirty="0"/>
              <a:t>Enforcement</a:t>
            </a:r>
          </a:p>
          <a:p>
            <a:pPr lvl="1"/>
            <a:endParaRPr lang="en-US" dirty="0"/>
          </a:p>
          <a:p>
            <a:pPr lvl="1"/>
            <a:endParaRPr lang="en-US" dirty="0"/>
          </a:p>
        </p:txBody>
      </p:sp>
      <p:sp>
        <p:nvSpPr>
          <p:cNvPr id="4" name="Text Placeholder 3"/>
          <p:cNvSpPr>
            <a:spLocks noGrp="1"/>
          </p:cNvSpPr>
          <p:nvPr>
            <p:ph type="body" sz="quarter" idx="11"/>
          </p:nvPr>
        </p:nvSpPr>
        <p:spPr/>
        <p:txBody>
          <a:bodyPr/>
          <a:lstStyle/>
          <a:p>
            <a:r>
              <a:rPr lang="en-US"/>
              <a:t>3a. | LOCALITY PROGRAM| Pg. 4</a:t>
            </a:r>
          </a:p>
        </p:txBody>
      </p:sp>
    </p:spTree>
    <p:custDataLst>
      <p:tags r:id="rId1"/>
    </p:custDataLst>
    <p:extLst>
      <p:ext uri="{BB962C8B-B14F-4D97-AF65-F5344CB8AC3E}">
        <p14:creationId xmlns:p14="http://schemas.microsoft.com/office/powerpoint/2010/main" val="640617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Program Requirements</a:t>
            </a:r>
          </a:p>
        </p:txBody>
      </p:sp>
      <p:sp>
        <p:nvSpPr>
          <p:cNvPr id="3" name="Content Placeholder 2"/>
          <p:cNvSpPr>
            <a:spLocks noGrp="1"/>
          </p:cNvSpPr>
          <p:nvPr>
            <p:ph idx="1"/>
          </p:nvPr>
        </p:nvSpPr>
        <p:spPr/>
        <p:txBody>
          <a:bodyPr>
            <a:normAutofit/>
          </a:bodyPr>
          <a:lstStyle/>
          <a:p>
            <a:r>
              <a:rPr lang="en-US" dirty="0"/>
              <a:t>The </a:t>
            </a:r>
            <a:r>
              <a:rPr lang="en-US" b="1" u="sng" dirty="0"/>
              <a:t>ordinance</a:t>
            </a:r>
            <a:r>
              <a:rPr lang="en-US" dirty="0"/>
              <a:t> must also include:</a:t>
            </a:r>
          </a:p>
          <a:p>
            <a:pPr lvl="1"/>
            <a:r>
              <a:rPr lang="en-US" dirty="0"/>
              <a:t>Program administration fees for LDAs</a:t>
            </a:r>
          </a:p>
          <a:p>
            <a:pPr lvl="1"/>
            <a:r>
              <a:rPr lang="en-US" dirty="0"/>
              <a:t>Provisions for the long-term responsibility (and maintenance) of stormwater management control devices</a:t>
            </a:r>
          </a:p>
          <a:p>
            <a:pPr lvl="1"/>
            <a:r>
              <a:rPr lang="en-US" dirty="0"/>
              <a:t>Requirements for coordination with flood insurance, flood plain management, and other programs requiring compliance before authorizing the start of construction </a:t>
            </a:r>
          </a:p>
          <a:p>
            <a:pPr lvl="1"/>
            <a:endParaRPr lang="en-US" dirty="0"/>
          </a:p>
          <a:p>
            <a:pPr lvl="1"/>
            <a:endParaRPr lang="en-US" dirty="0"/>
          </a:p>
        </p:txBody>
      </p:sp>
      <p:sp>
        <p:nvSpPr>
          <p:cNvPr id="4" name="Text Placeholder 3"/>
          <p:cNvSpPr>
            <a:spLocks noGrp="1"/>
          </p:cNvSpPr>
          <p:nvPr>
            <p:ph type="body" sz="quarter" idx="11"/>
          </p:nvPr>
        </p:nvSpPr>
        <p:spPr/>
        <p:txBody>
          <a:bodyPr/>
          <a:lstStyle/>
          <a:p>
            <a:r>
              <a:rPr lang="en-US"/>
              <a:t>3a. | LOCALITY PROGRAM| Pg. 4</a:t>
            </a:r>
          </a:p>
        </p:txBody>
      </p:sp>
    </p:spTree>
    <p:custDataLst>
      <p:tags r:id="rId1"/>
    </p:custDataLst>
    <p:extLst>
      <p:ext uri="{BB962C8B-B14F-4D97-AF65-F5344CB8AC3E}">
        <p14:creationId xmlns:p14="http://schemas.microsoft.com/office/powerpoint/2010/main" val="386502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Enforcement</a:t>
            </a:r>
          </a:p>
        </p:txBody>
      </p:sp>
      <p:sp>
        <p:nvSpPr>
          <p:cNvPr id="3" name="Content Placeholder 2"/>
          <p:cNvSpPr>
            <a:spLocks noGrp="1"/>
          </p:cNvSpPr>
          <p:nvPr>
            <p:ph sz="half" idx="1"/>
          </p:nvPr>
        </p:nvSpPr>
        <p:spPr>
          <a:xfrm>
            <a:off x="291704" y="1600200"/>
            <a:ext cx="4038600" cy="4525963"/>
          </a:xfrm>
        </p:spPr>
        <p:txBody>
          <a:bodyPr/>
          <a:lstStyle/>
          <a:p>
            <a:pPr marL="0" indent="0">
              <a:buNone/>
            </a:pPr>
            <a:r>
              <a:rPr lang="en-US" dirty="0"/>
              <a:t>Inspection Report</a:t>
            </a:r>
          </a:p>
          <a:p>
            <a:r>
              <a:rPr lang="en-US" dirty="0"/>
              <a:t>Completed for each inspection</a:t>
            </a:r>
          </a:p>
          <a:p>
            <a:r>
              <a:rPr lang="en-US" dirty="0"/>
              <a:t>Includes a deadline for any needed repairs or noted issues</a:t>
            </a:r>
          </a:p>
          <a:p>
            <a:r>
              <a:rPr lang="en-US" dirty="0"/>
              <a:t>Provided to operator</a:t>
            </a:r>
          </a:p>
        </p:txBody>
      </p:sp>
      <p:sp>
        <p:nvSpPr>
          <p:cNvPr id="4" name="Content Placeholder 3"/>
          <p:cNvSpPr>
            <a:spLocks noGrp="1"/>
          </p:cNvSpPr>
          <p:nvPr>
            <p:ph sz="half" idx="2"/>
          </p:nvPr>
        </p:nvSpPr>
        <p:spPr>
          <a:xfrm>
            <a:off x="4956660" y="1600200"/>
            <a:ext cx="4038600" cy="4525963"/>
          </a:xfrm>
        </p:spPr>
        <p:txBody>
          <a:bodyPr/>
          <a:lstStyle/>
          <a:p>
            <a:pPr marL="0" indent="0">
              <a:buNone/>
            </a:pPr>
            <a:r>
              <a:rPr lang="en-US" dirty="0"/>
              <a:t>Notice to Comply</a:t>
            </a:r>
          </a:p>
          <a:p>
            <a:r>
              <a:rPr lang="en-US" dirty="0"/>
              <a:t>Permittee fails to comply</a:t>
            </a:r>
          </a:p>
          <a:p>
            <a:r>
              <a:rPr lang="en-US" dirty="0"/>
              <a:t>Served electronically, registered or certified mail </a:t>
            </a:r>
            <a:r>
              <a:rPr lang="en-US" u="sng" dirty="0"/>
              <a:t>or</a:t>
            </a:r>
            <a:r>
              <a:rPr lang="en-US" dirty="0"/>
              <a:t> at the site </a:t>
            </a:r>
          </a:p>
          <a:p>
            <a:r>
              <a:rPr lang="en-US" dirty="0"/>
              <a:t>Specifies how to comply and a deadline</a:t>
            </a:r>
          </a:p>
        </p:txBody>
      </p:sp>
      <p:sp>
        <p:nvSpPr>
          <p:cNvPr id="5" name="Text Placeholder 4"/>
          <p:cNvSpPr>
            <a:spLocks noGrp="1"/>
          </p:cNvSpPr>
          <p:nvPr>
            <p:ph type="body" sz="quarter" idx="11"/>
          </p:nvPr>
        </p:nvSpPr>
        <p:spPr/>
        <p:txBody>
          <a:bodyPr/>
          <a:lstStyle/>
          <a:p>
            <a:r>
              <a:rPr lang="en-US" dirty="0"/>
              <a:t>3a. | LOCALITY PROGRAM| Pg. 5</a:t>
            </a:r>
          </a:p>
        </p:txBody>
      </p:sp>
      <p:pic>
        <p:nvPicPr>
          <p:cNvPr id="6" name="Picture 5" descr="Decorative" title="Enforcement icon"/>
          <p:cNvPicPr/>
          <p:nvPr/>
        </p:nvPicPr>
        <p:blipFill>
          <a:blip r:embed="rId3" cstate="print">
            <a:extLst>
              <a:ext uri="{28A0092B-C50C-407E-A947-70E740481C1C}">
                <a14:useLocalDpi xmlns:a14="http://schemas.microsoft.com/office/drawing/2010/main" val="0"/>
              </a:ext>
            </a:extLst>
          </a:blip>
          <a:stretch>
            <a:fillRect/>
          </a:stretch>
        </p:blipFill>
        <p:spPr bwMode="auto">
          <a:xfrm>
            <a:off x="7955280" y="278414"/>
            <a:ext cx="914400" cy="914400"/>
          </a:xfrm>
          <a:prstGeom prst="rect">
            <a:avLst/>
          </a:prstGeom>
          <a:noFill/>
          <a:ln>
            <a:noFill/>
          </a:ln>
        </p:spPr>
      </p:pic>
      <p:sp>
        <p:nvSpPr>
          <p:cNvPr id="7" name="Right Arrow 6"/>
          <p:cNvSpPr/>
          <p:nvPr/>
        </p:nvSpPr>
        <p:spPr>
          <a:xfrm>
            <a:off x="3869444" y="1497415"/>
            <a:ext cx="921720" cy="806505"/>
          </a:xfrm>
          <a:prstGeom prst="rightArrow">
            <a:avLst/>
          </a:prstGeom>
          <a:solidFill>
            <a:schemeClr val="tx2">
              <a:lumMod val="50000"/>
              <a:lumOff val="50000"/>
            </a:scheme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74572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74638"/>
            <a:ext cx="7264010" cy="1143000"/>
          </a:xfrm>
        </p:spPr>
        <p:txBody>
          <a:bodyPr/>
          <a:lstStyle/>
          <a:p>
            <a:r>
              <a:rPr lang="en-US" dirty="0"/>
              <a:t>Enforcement</a:t>
            </a:r>
          </a:p>
        </p:txBody>
      </p:sp>
      <p:sp>
        <p:nvSpPr>
          <p:cNvPr id="5" name="Content Placeholder 4"/>
          <p:cNvSpPr>
            <a:spLocks noGrp="1"/>
          </p:cNvSpPr>
          <p:nvPr>
            <p:ph idx="1"/>
          </p:nvPr>
        </p:nvSpPr>
        <p:spPr>
          <a:xfrm>
            <a:off x="457200" y="1431940"/>
            <a:ext cx="8229600" cy="1267365"/>
          </a:xfrm>
        </p:spPr>
        <p:txBody>
          <a:bodyPr/>
          <a:lstStyle/>
          <a:p>
            <a:r>
              <a:rPr lang="en-US"/>
              <a:t>Upon failure to comply within the time specified, the following actions may be taken:</a:t>
            </a:r>
          </a:p>
        </p:txBody>
      </p:sp>
      <p:pic>
        <p:nvPicPr>
          <p:cNvPr id="1026" name="Stop" descr="Decorative" title="Stop work order icon"/>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75933" y="2869381"/>
            <a:ext cx="2068198" cy="206819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204775" y="4876599"/>
            <a:ext cx="27277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VESMP authority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or DEQ</a:t>
            </a:r>
          </a:p>
        </p:txBody>
      </p:sp>
      <p:pic>
        <p:nvPicPr>
          <p:cNvPr id="1028" name="Enforcement" descr="Decorative" title="Enforcement icon"/>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499869" y="2716900"/>
            <a:ext cx="2068198" cy="2068198"/>
          </a:xfrm>
          <a:prstGeom prst="rect">
            <a:avLst/>
          </a:prstGeom>
          <a:noFill/>
          <a:extLst>
            <a:ext uri="{909E8E84-426E-40DD-AFC4-6F175D3DCCD1}">
              <a14:hiddenFill xmlns:a14="http://schemas.microsoft.com/office/drawing/2010/main">
                <a:solidFill>
                  <a:srgbClr val="FFFFFF"/>
                </a:solidFill>
              </a14:hiddenFill>
            </a:ext>
          </a:extLst>
        </p:spPr>
      </p:pic>
      <p:sp>
        <p:nvSpPr>
          <p:cNvPr id="10" name="Page number"/>
          <p:cNvSpPr>
            <a:spLocks noGrp="1"/>
          </p:cNvSpPr>
          <p:nvPr>
            <p:ph type="body" sz="quarter" idx="11"/>
          </p:nvPr>
        </p:nvSpPr>
        <p:spPr/>
        <p:txBody>
          <a:bodyPr/>
          <a:lstStyle/>
          <a:p>
            <a:r>
              <a:rPr lang="en-US" dirty="0"/>
              <a:t>3a. | LOCALITY PROGRAM| Pg. 6</a:t>
            </a:r>
          </a:p>
        </p:txBody>
      </p:sp>
      <p:sp>
        <p:nvSpPr>
          <p:cNvPr id="4" name="Arrow: Notched Right 3">
            <a:extLst>
              <a:ext uri="{FF2B5EF4-FFF2-40B4-BE49-F238E27FC236}">
                <a16:creationId xmlns:a16="http://schemas.microsoft.com/office/drawing/2014/main" id="{D0ED703E-A475-9224-0AE5-1C3A80F2F2BA}"/>
              </a:ext>
            </a:extLst>
          </p:cNvPr>
          <p:cNvSpPr/>
          <p:nvPr/>
        </p:nvSpPr>
        <p:spPr>
          <a:xfrm>
            <a:off x="5721482" y="3602818"/>
            <a:ext cx="539312" cy="579692"/>
          </a:xfrm>
          <a:prstGeom prst="notchedRight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8" name="TextBox 7">
            <a:extLst>
              <a:ext uri="{FF2B5EF4-FFF2-40B4-BE49-F238E27FC236}">
                <a16:creationId xmlns:a16="http://schemas.microsoft.com/office/drawing/2014/main" id="{C2F273F9-8A4C-12B4-FEAB-ACB26D5651D3}"/>
              </a:ext>
            </a:extLst>
          </p:cNvPr>
          <p:cNvSpPr txBox="1"/>
          <p:nvPr/>
        </p:nvSpPr>
        <p:spPr>
          <a:xfrm>
            <a:off x="418412" y="4876598"/>
            <a:ext cx="27277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Stop Work Order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(or Emergency)</a:t>
            </a:r>
          </a:p>
        </p:txBody>
      </p:sp>
      <p:sp>
        <p:nvSpPr>
          <p:cNvPr id="9" name="TextBox 8">
            <a:extLst>
              <a:ext uri="{FF2B5EF4-FFF2-40B4-BE49-F238E27FC236}">
                <a16:creationId xmlns:a16="http://schemas.microsoft.com/office/drawing/2014/main" id="{432E4F01-5030-D3DC-C42D-E1029F44F89B}"/>
              </a:ext>
            </a:extLst>
          </p:cNvPr>
          <p:cNvSpPr txBox="1"/>
          <p:nvPr/>
        </p:nvSpPr>
        <p:spPr>
          <a:xfrm>
            <a:off x="6365149" y="4957877"/>
            <a:ext cx="233763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Penalties</a:t>
            </a:r>
          </a:p>
        </p:txBody>
      </p:sp>
      <p:pic>
        <p:nvPicPr>
          <p:cNvPr id="13" name="Picture 12" descr="Shape&#10;&#10;AI-generated content may be incorrect.">
            <a:extLst>
              <a:ext uri="{FF2B5EF4-FFF2-40B4-BE49-F238E27FC236}">
                <a16:creationId xmlns:a16="http://schemas.microsoft.com/office/drawing/2014/main" id="{86F7E661-BA54-162B-EDC7-5BF25E296867}"/>
              </a:ext>
            </a:extLst>
          </p:cNvPr>
          <p:cNvPicPr>
            <a:picLocks noChangeAspect="1"/>
          </p:cNvPicPr>
          <p:nvPr/>
        </p:nvPicPr>
        <p:blipFill>
          <a:blip r:embed="rId6">
            <a:duotone>
              <a:prstClr val="black"/>
              <a:srgbClr val="00456D">
                <a:tint val="45000"/>
                <a:satMod val="400000"/>
              </a:srgbClr>
            </a:duotone>
            <a:extLst>
              <a:ext uri="{28A0092B-C50C-407E-A947-70E740481C1C}">
                <a14:useLocalDpi xmlns:a14="http://schemas.microsoft.com/office/drawing/2010/main" val="0"/>
              </a:ext>
            </a:extLst>
          </a:blip>
          <a:stretch>
            <a:fillRect/>
          </a:stretch>
        </p:blipFill>
        <p:spPr>
          <a:xfrm>
            <a:off x="3535401" y="2754680"/>
            <a:ext cx="2066544" cy="2066544"/>
          </a:xfrm>
          <a:prstGeom prst="rect">
            <a:avLst/>
          </a:prstGeom>
        </p:spPr>
      </p:pic>
      <p:sp>
        <p:nvSpPr>
          <p:cNvPr id="3" name="Arrow: Notched Right 2">
            <a:extLst>
              <a:ext uri="{FF2B5EF4-FFF2-40B4-BE49-F238E27FC236}">
                <a16:creationId xmlns:a16="http://schemas.microsoft.com/office/drawing/2014/main" id="{286DA7BF-954F-0910-77FE-8628470F8008}"/>
              </a:ext>
            </a:extLst>
          </p:cNvPr>
          <p:cNvSpPr/>
          <p:nvPr/>
        </p:nvSpPr>
        <p:spPr>
          <a:xfrm flipH="1">
            <a:off x="2876552" y="3609169"/>
            <a:ext cx="539312" cy="579692"/>
          </a:xfrm>
          <a:prstGeom prst="notchedRight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Tree>
    <p:custDataLst>
      <p:tags r:id="rId1"/>
    </p:custDataLst>
    <p:extLst>
      <p:ext uri="{BB962C8B-B14F-4D97-AF65-F5344CB8AC3E}">
        <p14:creationId xmlns:p14="http://schemas.microsoft.com/office/powerpoint/2010/main" val="2309635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Enforcement</a:t>
            </a:r>
          </a:p>
        </p:txBody>
      </p:sp>
      <p:sp>
        <p:nvSpPr>
          <p:cNvPr id="5" name="Content Placeholder 4"/>
          <p:cNvSpPr>
            <a:spLocks noGrp="1"/>
          </p:cNvSpPr>
          <p:nvPr>
            <p:ph idx="1"/>
          </p:nvPr>
        </p:nvSpPr>
        <p:spPr/>
        <p:txBody>
          <a:bodyPr/>
          <a:lstStyle/>
          <a:p>
            <a:r>
              <a:rPr lang="en-US" dirty="0"/>
              <a:t>Stop work order</a:t>
            </a:r>
          </a:p>
          <a:p>
            <a:pPr lvl="1"/>
            <a:r>
              <a:rPr lang="en-US" dirty="0"/>
              <a:t>Land-disturbing activities must stop until:</a:t>
            </a:r>
          </a:p>
          <a:p>
            <a:pPr lvl="2"/>
            <a:r>
              <a:rPr lang="en-US" dirty="0"/>
              <a:t>Violation of the permit has ceased</a:t>
            </a:r>
          </a:p>
          <a:p>
            <a:pPr lvl="2"/>
            <a:r>
              <a:rPr lang="en-US" dirty="0"/>
              <a:t>Approved plan and required permits</a:t>
            </a:r>
            <a:br>
              <a:rPr lang="en-US" dirty="0"/>
            </a:br>
            <a:r>
              <a:rPr lang="en-US" dirty="0"/>
              <a:t>are obtained</a:t>
            </a:r>
          </a:p>
          <a:p>
            <a:pPr lvl="2"/>
            <a:r>
              <a:rPr lang="en-US" dirty="0"/>
              <a:t>Specified corrective measures have </a:t>
            </a:r>
          </a:p>
          <a:p>
            <a:pPr marL="914400" lvl="2" indent="0">
              <a:buNone/>
            </a:pPr>
            <a:r>
              <a:rPr lang="en-US" dirty="0"/>
              <a:t>    been completed</a:t>
            </a:r>
          </a:p>
          <a:p>
            <a:pPr marL="914400" lvl="2" indent="0">
              <a:buNone/>
            </a:pPr>
            <a:endParaRPr lang="en-US" dirty="0"/>
          </a:p>
        </p:txBody>
      </p:sp>
      <p:pic>
        <p:nvPicPr>
          <p:cNvPr id="6" name="Picture 2" descr="Decorative" title="Stop work order icon"/>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955280" y="274320"/>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1"/>
          </p:nvPr>
        </p:nvSpPr>
        <p:spPr/>
        <p:txBody>
          <a:bodyPr/>
          <a:lstStyle/>
          <a:p>
            <a:r>
              <a:rPr lang="en-US" dirty="0"/>
              <a:t>3a. | LOCALITY PROGRAM| Pg. 6</a:t>
            </a:r>
          </a:p>
        </p:txBody>
      </p:sp>
      <p:pic>
        <p:nvPicPr>
          <p:cNvPr id="4" name="Picture 3" descr="Traffic Lights Red Stop Light · Free photo on Pixabay"/>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38630" y="2584090"/>
            <a:ext cx="2353691" cy="3373813"/>
          </a:xfrm>
          <a:prstGeom prst="rect">
            <a:avLst/>
          </a:prstGeom>
        </p:spPr>
      </p:pic>
    </p:spTree>
    <p:custDataLst>
      <p:tags r:id="rId1"/>
    </p:custDataLst>
    <p:extLst>
      <p:ext uri="{BB962C8B-B14F-4D97-AF65-F5344CB8AC3E}">
        <p14:creationId xmlns:p14="http://schemas.microsoft.com/office/powerpoint/2010/main" val="2171688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JRCtc4xt"/>
  <p:tag name="ARTICULATE_DESIGN_ID_CERTIFICATION TEMPLATE 2" val="oSgypuyM"/>
  <p:tag name="ARTICULATE_PROJECT_OPEN" val="0"/>
  <p:tag name="ARTICULATE_SLIDE_COUNT" val="66"/>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ertification Template 2">
  <a:themeElements>
    <a:clrScheme name="Custom 1">
      <a:dk1>
        <a:srgbClr val="000000"/>
      </a:dk1>
      <a:lt1>
        <a:srgbClr val="FFFFFF"/>
      </a:lt1>
      <a:dk2>
        <a:srgbClr val="163748"/>
      </a:dk2>
      <a:lt2>
        <a:srgbClr val="40B4AB"/>
      </a:lt2>
      <a:accent1>
        <a:srgbClr val="1A805B"/>
      </a:accent1>
      <a:accent2>
        <a:srgbClr val="94B541"/>
      </a:accent2>
      <a:accent3>
        <a:srgbClr val="FEC93B"/>
      </a:accent3>
      <a:accent4>
        <a:srgbClr val="FF6546"/>
      </a:accent4>
      <a:accent5>
        <a:srgbClr val="E53E3C"/>
      </a:accent5>
      <a:accent6>
        <a:srgbClr val="6A1F28"/>
      </a:accent6>
      <a:hlink>
        <a:srgbClr val="E53E3C"/>
      </a:hlink>
      <a:folHlink>
        <a:srgbClr val="6A1F2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ertification Training Template">
  <a:themeElements>
    <a:clrScheme name="Custom 1">
      <a:dk1>
        <a:srgbClr val="000000"/>
      </a:dk1>
      <a:lt1>
        <a:srgbClr val="FFFFFF"/>
      </a:lt1>
      <a:dk2>
        <a:srgbClr val="163748"/>
      </a:dk2>
      <a:lt2>
        <a:srgbClr val="40B4AB"/>
      </a:lt2>
      <a:accent1>
        <a:srgbClr val="1A805B"/>
      </a:accent1>
      <a:accent2>
        <a:srgbClr val="94B541"/>
      </a:accent2>
      <a:accent3>
        <a:srgbClr val="FEC93B"/>
      </a:accent3>
      <a:accent4>
        <a:srgbClr val="FF6546"/>
      </a:accent4>
      <a:accent5>
        <a:srgbClr val="E53E3C"/>
      </a:accent5>
      <a:accent6>
        <a:srgbClr val="6A1F28"/>
      </a:accent6>
      <a:hlink>
        <a:srgbClr val="E53E3C"/>
      </a:hlink>
      <a:folHlink>
        <a:srgbClr val="6A1F2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AC5C3F0EF88C948A08E48FBA31C2997" ma:contentTypeVersion="15" ma:contentTypeDescription="Create a new document." ma:contentTypeScope="" ma:versionID="977a81e217fb3c63a5c76cf4edfa0e2a">
  <xsd:schema xmlns:xsd="http://www.w3.org/2001/XMLSchema" xmlns:xs="http://www.w3.org/2001/XMLSchema" xmlns:p="http://schemas.microsoft.com/office/2006/metadata/properties" xmlns:ns2="6e295c49-992b-4b27-b85c-f0640d66ec85" xmlns:ns3="465a23b2-135f-454d-be52-f07bbef8c8fe" targetNamespace="http://schemas.microsoft.com/office/2006/metadata/properties" ma:root="true" ma:fieldsID="13e4e760a32d8a3c9e37be2e80f25463" ns2:_="" ns3:_="">
    <xsd:import namespace="6e295c49-992b-4b27-b85c-f0640d66ec85"/>
    <xsd:import namespace="465a23b2-135f-454d-be52-f07bbef8c8fe"/>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DateTaken" minOccurs="0"/>
                <xsd:element ref="ns2:lcf76f155ced4ddcb4097134ff3c332f" minOccurs="0"/>
                <xsd:element ref="ns3:TaxCatchAll" minOccurs="0"/>
                <xsd:element ref="ns2:MediaServiceGenerationTime" minOccurs="0"/>
                <xsd:element ref="ns2:MediaServiceEventHashCode" minOccurs="0"/>
                <xsd:element ref="ns3:SharedWithUsers" minOccurs="0"/>
                <xsd:element ref="ns3:SharedWithDetails" minOccurs="0"/>
                <xsd:element ref="ns2:MediaServiceOCR"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295c49-992b-4b27-b85c-f0640d66ec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MediaServiceDateTaken" ma:index="11" nillable="true" ma:displayName="MediaServiceDateTaken" ma:hidden="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0920e099-540f-4e49-b54d-0e500676ccfd"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65a23b2-135f-454d-be52-f07bbef8c8f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2b1ab391-bfa7-4953-9f10-91a3d97333fd}" ma:internalName="TaxCatchAll" ma:showField="CatchAllData" ma:web="465a23b2-135f-454d-be52-f07bbef8c8fe">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e295c49-992b-4b27-b85c-f0640d66ec85">
      <Terms xmlns="http://schemas.microsoft.com/office/infopath/2007/PartnerControls"/>
    </lcf76f155ced4ddcb4097134ff3c332f>
    <TaxCatchAll xmlns="465a23b2-135f-454d-be52-f07bbef8c8fe" xsi:nil="true"/>
  </documentManagement>
</p:properties>
</file>

<file path=customXml/itemProps1.xml><?xml version="1.0" encoding="utf-8"?>
<ds:datastoreItem xmlns:ds="http://schemas.openxmlformats.org/officeDocument/2006/customXml" ds:itemID="{86D97456-1710-4178-99D9-1821429F4F5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e295c49-992b-4b27-b85c-f0640d66ec85"/>
    <ds:schemaRef ds:uri="465a23b2-135f-454d-be52-f07bbef8c8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3E0D718-AF91-4ACE-A1BC-5FD7DAEBE40F}">
  <ds:schemaRefs>
    <ds:schemaRef ds:uri="http://schemas.microsoft.com/sharepoint/v3/contenttype/forms"/>
  </ds:schemaRefs>
</ds:datastoreItem>
</file>

<file path=customXml/itemProps3.xml><?xml version="1.0" encoding="utf-8"?>
<ds:datastoreItem xmlns:ds="http://schemas.openxmlformats.org/officeDocument/2006/customXml" ds:itemID="{400020B1-06C2-425F-93CC-40787624A5CB}">
  <ds:schemaRefs>
    <ds:schemaRef ds:uri="http://schemas.microsoft.com/office/2006/metadata/properties"/>
    <ds:schemaRef ds:uri="http://schemas.microsoft.com/office/infopath/2007/PartnerControls"/>
    <ds:schemaRef ds:uri="6e295c49-992b-4b27-b85c-f0640d66ec85"/>
    <ds:schemaRef ds:uri="465a23b2-135f-454d-be52-f07bbef8c8fe"/>
  </ds:schemaRefs>
</ds:datastoreItem>
</file>

<file path=docProps/app.xml><?xml version="1.0" encoding="utf-8"?>
<Properties xmlns="http://schemas.openxmlformats.org/officeDocument/2006/extended-properties" xmlns:vt="http://schemas.openxmlformats.org/officeDocument/2006/docPropsVTypes">
  <Template>Certification Template 2</Template>
  <TotalTime>6366</TotalTime>
  <Words>1939</Words>
  <Application>Microsoft Office PowerPoint</Application>
  <PresentationFormat>On-screen Show (4:3)</PresentationFormat>
  <Paragraphs>231</Paragraphs>
  <Slides>20</Slides>
  <Notes>19</Notes>
  <HiddenSlides>5</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20</vt:i4>
      </vt:variant>
    </vt:vector>
  </HeadingPairs>
  <TitlesOfParts>
    <vt:vector size="28" baseType="lpstr">
      <vt:lpstr>Arial</vt:lpstr>
      <vt:lpstr>Arial Narrow</vt:lpstr>
      <vt:lpstr>Calibri</vt:lpstr>
      <vt:lpstr>Century Gothic</vt:lpstr>
      <vt:lpstr>Gill Sans MT Condensed</vt:lpstr>
      <vt:lpstr>Open Sans</vt:lpstr>
      <vt:lpstr>Certification Template 2</vt:lpstr>
      <vt:lpstr>Certification Training Template</vt:lpstr>
      <vt:lpstr>Module 3</vt:lpstr>
      <vt:lpstr>Table of Contents</vt:lpstr>
      <vt:lpstr>Module 3a.</vt:lpstr>
      <vt:lpstr>Locality Program Requirements</vt:lpstr>
      <vt:lpstr>Program Requirements</vt:lpstr>
      <vt:lpstr>Program Requirements</vt:lpstr>
      <vt:lpstr>Enforcement</vt:lpstr>
      <vt:lpstr>Enforcement</vt:lpstr>
      <vt:lpstr>Enforcement</vt:lpstr>
      <vt:lpstr>Enforcement</vt:lpstr>
      <vt:lpstr>Enforcement</vt:lpstr>
      <vt:lpstr>Enforcement</vt:lpstr>
      <vt:lpstr>Enforcement</vt:lpstr>
      <vt:lpstr>QuickPoll</vt:lpstr>
      <vt:lpstr>QuickPoll - Ordinances</vt:lpstr>
      <vt:lpstr>Q&amp;A</vt:lpstr>
      <vt:lpstr>Knowledge Check Questions</vt:lpstr>
      <vt:lpstr>Knowledge Check Questions</vt:lpstr>
      <vt:lpstr>Knowledge Check Questions</vt:lpstr>
      <vt:lpstr>Knowledge Check Questions</vt:lpstr>
    </vt:vector>
  </TitlesOfParts>
  <Company>Virginia IT Infrastructure Partnership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 Administrator for Stormwater Management Module 3 Presentation</dc:title>
  <dc:creator>Lisa Hardy</dc:creator>
  <cp:lastModifiedBy>Shrewsbury, Nicholaus (DEQ)</cp:lastModifiedBy>
  <cp:revision>242</cp:revision>
  <cp:lastPrinted>2018-01-09T21:06:04Z</cp:lastPrinted>
  <dcterms:created xsi:type="dcterms:W3CDTF">2015-08-12T15:50:11Z</dcterms:created>
  <dcterms:modified xsi:type="dcterms:W3CDTF">2025-08-18T16:39:07Z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0D6A1551-9DFB-47A2-B935-AEED02D2E1FC</vt:lpwstr>
  </property>
  <property fmtid="{D5CDD505-2E9C-101B-9397-08002B2CF9AE}" pid="3" name="ArticulatePath">
    <vt:lpwstr>Module 3</vt:lpwstr>
  </property>
  <property fmtid="{D5CDD505-2E9C-101B-9397-08002B2CF9AE}" pid="4" name="ContentTypeId">
    <vt:lpwstr>0x010100BAC5C3F0EF88C948A08E48FBA31C2997</vt:lpwstr>
  </property>
  <property fmtid="{D5CDD505-2E9C-101B-9397-08002B2CF9AE}" pid="5" name="MediaServiceImageTags">
    <vt:lpwstr/>
  </property>
</Properties>
</file>