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27.xml" ContentType="application/vnd.openxmlformats-officedocument.presentationml.tags+xml"/>
  <Override PartName="/ppt/notesSlides/notesSlide1.xml" ContentType="application/vnd.openxmlformats-officedocument.presentationml.notesSlide+xml"/>
  <Override PartName="/ppt/tags/tag28.xml" ContentType="application/vnd.openxmlformats-officedocument.presentationml.tags+xml"/>
  <Override PartName="/ppt/notesSlides/notesSlide2.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notesSlides/notesSlide3.xml" ContentType="application/vnd.openxmlformats-officedocument.presentationml.notesSlide+xml"/>
  <Override PartName="/ppt/tags/tag31.xml" ContentType="application/vnd.openxmlformats-officedocument.presentationml.tags+xml"/>
  <Override PartName="/ppt/notesSlides/notesSlide4.xml" ContentType="application/vnd.openxmlformats-officedocument.presentationml.notesSlide+xml"/>
  <Override PartName="/ppt/tags/tag32.xml" ContentType="application/vnd.openxmlformats-officedocument.presentationml.tags+xml"/>
  <Override PartName="/ppt/notesSlides/notesSlide5.xml" ContentType="application/vnd.openxmlformats-officedocument.presentationml.notesSlide+xml"/>
  <Override PartName="/ppt/tags/tag33.xml" ContentType="application/vnd.openxmlformats-officedocument.presentationml.tags+xml"/>
  <Override PartName="/ppt/notesSlides/notesSlide6.xml" ContentType="application/vnd.openxmlformats-officedocument.presentationml.notesSlide+xml"/>
  <Override PartName="/ppt/tags/tag34.xml" ContentType="application/vnd.openxmlformats-officedocument.presentationml.tags+xml"/>
  <Override PartName="/ppt/notesSlides/notesSlide7.xml" ContentType="application/vnd.openxmlformats-officedocument.presentationml.notesSlide+xml"/>
  <Override PartName="/ppt/tags/tag35.xml" ContentType="application/vnd.openxmlformats-officedocument.presentationml.tags+xml"/>
  <Override PartName="/ppt/notesSlides/notesSlide8.xml" ContentType="application/vnd.openxmlformats-officedocument.presentationml.notesSlide+xml"/>
  <Override PartName="/ppt/tags/tag36.xml" ContentType="application/vnd.openxmlformats-officedocument.presentationml.tags+xml"/>
  <Override PartName="/ppt/notesSlides/notesSlide9.xml" ContentType="application/vnd.openxmlformats-officedocument.presentationml.notesSlide+xml"/>
  <Override PartName="/ppt/tags/tag37.xml" ContentType="application/vnd.openxmlformats-officedocument.presentationml.tags+xml"/>
  <Override PartName="/ppt/notesSlides/notesSlide10.xml" ContentType="application/vnd.openxmlformats-officedocument.presentationml.notesSlide+xml"/>
  <Override PartName="/ppt/tags/tag38.xml" ContentType="application/vnd.openxmlformats-officedocument.presentationml.tags+xml"/>
  <Override PartName="/ppt/notesSlides/notesSlide11.xml" ContentType="application/vnd.openxmlformats-officedocument.presentationml.notesSlide+xml"/>
  <Override PartName="/ppt/tags/tag39.xml" ContentType="application/vnd.openxmlformats-officedocument.presentationml.tags+xml"/>
  <Override PartName="/ppt/notesSlides/notesSlide12.xml" ContentType="application/vnd.openxmlformats-officedocument.presentationml.notesSlide+xml"/>
  <Override PartName="/ppt/tags/tag40.xml" ContentType="application/vnd.openxmlformats-officedocument.presentationml.tags+xml"/>
  <Override PartName="/ppt/notesSlides/notesSlide13.xml" ContentType="application/vnd.openxmlformats-officedocument.presentationml.notesSlide+xml"/>
  <Override PartName="/ppt/tags/tag41.xml" ContentType="application/vnd.openxmlformats-officedocument.presentationml.tags+xml"/>
  <Override PartName="/ppt/notesSlides/notesSlide14.xml" ContentType="application/vnd.openxmlformats-officedocument.presentationml.notesSlide+xml"/>
  <Override PartName="/ppt/tags/tag42.xml" ContentType="application/vnd.openxmlformats-officedocument.presentationml.tags+xml"/>
  <Override PartName="/ppt/notesSlides/notesSlide15.xml" ContentType="application/vnd.openxmlformats-officedocument.presentationml.notesSlide+xml"/>
  <Override PartName="/ppt/tags/tag43.xml" ContentType="application/vnd.openxmlformats-officedocument.presentationml.tags+xml"/>
  <Override PartName="/ppt/notesSlides/notesSlide16.xml" ContentType="application/vnd.openxmlformats-officedocument.presentationml.notesSlide+xml"/>
  <Override PartName="/ppt/tags/tag44.xml" ContentType="application/vnd.openxmlformats-officedocument.presentationml.tags+xml"/>
  <Override PartName="/ppt/notesSlides/notesSlide17.xml" ContentType="application/vnd.openxmlformats-officedocument.presentationml.notesSlide+xml"/>
  <Override PartName="/ppt/tags/tag45.xml" ContentType="application/vnd.openxmlformats-officedocument.presentationml.tags+xml"/>
  <Override PartName="/ppt/notesSlides/notesSlide18.xml" ContentType="application/vnd.openxmlformats-officedocument.presentationml.notesSlide+xml"/>
  <Override PartName="/ppt/tags/tag46.xml" ContentType="application/vnd.openxmlformats-officedocument.presentationml.tags+xml"/>
  <Override PartName="/ppt/notesSlides/notesSlide19.xml" ContentType="application/vnd.openxmlformats-officedocument.presentationml.notesSlide+xml"/>
  <Override PartName="/ppt/tags/tag47.xml" ContentType="application/vnd.openxmlformats-officedocument.presentationml.tags+xml"/>
  <Override PartName="/ppt/notesSlides/notesSlide20.xml" ContentType="application/vnd.openxmlformats-officedocument.presentationml.notesSlide+xml"/>
  <Override PartName="/ppt/tags/tag48.xml" ContentType="application/vnd.openxmlformats-officedocument.presentationml.tags+xml"/>
  <Override PartName="/ppt/notesSlides/notesSlide21.xml" ContentType="application/vnd.openxmlformats-officedocument.presentationml.notesSlide+xml"/>
  <Override PartName="/ppt/tags/tag49.xml" ContentType="application/vnd.openxmlformats-officedocument.presentationml.tags+xml"/>
  <Override PartName="/ppt/notesSlides/notesSlide22.xml" ContentType="application/vnd.openxmlformats-officedocument.presentationml.notesSlide+xml"/>
  <Override PartName="/ppt/tags/tag50.xml" ContentType="application/vnd.openxmlformats-officedocument.presentationml.tags+xml"/>
  <Override PartName="/ppt/notesSlides/notesSlide23.xml" ContentType="application/vnd.openxmlformats-officedocument.presentationml.notesSlide+xml"/>
  <Override PartName="/ppt/tags/tag51.xml" ContentType="application/vnd.openxmlformats-officedocument.presentationml.tags+xml"/>
  <Override PartName="/ppt/notesSlides/notesSlide24.xml" ContentType="application/vnd.openxmlformats-officedocument.presentationml.notesSlide+xml"/>
  <Override PartName="/ppt/tags/tag52.xml" ContentType="application/vnd.openxmlformats-officedocument.presentationml.tags+xml"/>
  <Override PartName="/ppt/notesSlides/notesSlide25.xml" ContentType="application/vnd.openxmlformats-officedocument.presentationml.notesSlide+xml"/>
  <Override PartName="/ppt/tags/tag53.xml" ContentType="application/vnd.openxmlformats-officedocument.presentationml.tags+xml"/>
  <Override PartName="/ppt/notesSlides/notesSlide26.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notesSlides/notesSlide27.xml" ContentType="application/vnd.openxmlformats-officedocument.presentationml.notesSlide+xml"/>
  <Override PartName="/ppt/tags/tag56.xml" ContentType="application/vnd.openxmlformats-officedocument.presentationml.tags+xml"/>
  <Override PartName="/ppt/notesSlides/notesSlide28.xml" ContentType="application/vnd.openxmlformats-officedocument.presentationml.notesSlide+xml"/>
  <Override PartName="/ppt/tags/tag57.xml" ContentType="application/vnd.openxmlformats-officedocument.presentationml.tags+xml"/>
  <Override PartName="/ppt/notesSlides/notesSlide29.xml" ContentType="application/vnd.openxmlformats-officedocument.presentationml.notesSlide+xml"/>
  <Override PartName="/ppt/tags/tag58.xml" ContentType="application/vnd.openxmlformats-officedocument.presentationml.tags+xml"/>
  <Override PartName="/ppt/notesSlides/notesSlide30.xml" ContentType="application/vnd.openxmlformats-officedocument.presentationml.notesSlide+xml"/>
  <Override PartName="/ppt/tags/tag59.xml" ContentType="application/vnd.openxmlformats-officedocument.presentationml.tags+xml"/>
  <Override PartName="/ppt/notesSlides/notesSlide31.xml" ContentType="application/vnd.openxmlformats-officedocument.presentationml.notesSlide+xml"/>
  <Override PartName="/ppt/tags/tag60.xml" ContentType="application/vnd.openxmlformats-officedocument.presentationml.tags+xml"/>
  <Override PartName="/ppt/notesSlides/notesSlide32.xml" ContentType="application/vnd.openxmlformats-officedocument.presentationml.notesSlide+xml"/>
  <Override PartName="/ppt/tags/tag61.xml" ContentType="application/vnd.openxmlformats-officedocument.presentationml.tags+xml"/>
  <Override PartName="/ppt/notesSlides/notesSlide33.xml" ContentType="application/vnd.openxmlformats-officedocument.presentationml.notesSlide+xml"/>
  <Override PartName="/ppt/tags/tag62.xml" ContentType="application/vnd.openxmlformats-officedocument.presentationml.tags+xml"/>
  <Override PartName="/ppt/notesSlides/notesSlide34.xml" ContentType="application/vnd.openxmlformats-officedocument.presentationml.notesSlide+xml"/>
  <Override PartName="/ppt/tags/tag63.xml" ContentType="application/vnd.openxmlformats-officedocument.presentationml.tags+xml"/>
  <Override PartName="/ppt/notesSlides/notesSlide35.xml" ContentType="application/vnd.openxmlformats-officedocument.presentationml.notesSlide+xml"/>
  <Override PartName="/ppt/tags/tag64.xml" ContentType="application/vnd.openxmlformats-officedocument.presentationml.tags+xml"/>
  <Override PartName="/ppt/notesSlides/notesSlide36.xml" ContentType="application/vnd.openxmlformats-officedocument.presentationml.notesSlide+xml"/>
  <Override PartName="/ppt/tags/tag65.xml" ContentType="application/vnd.openxmlformats-officedocument.presentationml.tags+xml"/>
  <Override PartName="/ppt/notesSlides/notesSlide37.xml" ContentType="application/vnd.openxmlformats-officedocument.presentationml.notesSlide+xml"/>
  <Override PartName="/ppt/tags/tag66.xml" ContentType="application/vnd.openxmlformats-officedocument.presentationml.tags+xml"/>
  <Override PartName="/ppt/notesSlides/notesSlide38.xml" ContentType="application/vnd.openxmlformats-officedocument.presentationml.notesSlide+xml"/>
  <Override PartName="/ppt/tags/tag67.xml" ContentType="application/vnd.openxmlformats-officedocument.presentationml.tags+xml"/>
  <Override PartName="/ppt/notesSlides/notesSlide39.xml" ContentType="application/vnd.openxmlformats-officedocument.presentationml.notesSlide+xml"/>
  <Override PartName="/ppt/tags/tag68.xml" ContentType="application/vnd.openxmlformats-officedocument.presentationml.tags+xml"/>
  <Override PartName="/ppt/notesSlides/notesSlide40.xml" ContentType="application/vnd.openxmlformats-officedocument.presentationml.notesSlide+xml"/>
  <Override PartName="/ppt/tags/tag69.xml" ContentType="application/vnd.openxmlformats-officedocument.presentationml.tags+xml"/>
  <Override PartName="/ppt/notesSlides/notesSlide41.xml" ContentType="application/vnd.openxmlformats-officedocument.presentationml.notesSlide+xml"/>
  <Override PartName="/ppt/tags/tag70.xml" ContentType="application/vnd.openxmlformats-officedocument.presentationml.tags+xml"/>
  <Override PartName="/ppt/notesSlides/notesSlide42.xml" ContentType="application/vnd.openxmlformats-officedocument.presentationml.notesSlide+xml"/>
  <Override PartName="/ppt/tags/tag71.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45.xml" ContentType="application/vnd.openxmlformats-officedocument.presentationml.notesSlide+xml"/>
  <Override PartName="/ppt/tags/tag74.xml" ContentType="application/vnd.openxmlformats-officedocument.presentationml.tags+xml"/>
  <Override PartName="/ppt/notesSlides/notesSlide46.xml" ContentType="application/vnd.openxmlformats-officedocument.presentationml.notesSlide+xml"/>
  <Override PartName="/ppt/tags/tag75.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76.xml" ContentType="application/vnd.openxmlformats-officedocument.presentationml.tags+xml"/>
  <Override PartName="/ppt/notesSlides/notesSlide49.xml" ContentType="application/vnd.openxmlformats-officedocument.presentationml.notesSlide+xml"/>
  <Override PartName="/ppt/tags/tag77.xml" ContentType="application/vnd.openxmlformats-officedocument.presentationml.tags+xml"/>
  <Override PartName="/ppt/notesSlides/notesSlide50.xml" ContentType="application/vnd.openxmlformats-officedocument.presentationml.notesSlide+xml"/>
  <Override PartName="/ppt/tags/tag78.xml" ContentType="application/vnd.openxmlformats-officedocument.presentationml.tags+xml"/>
  <Override PartName="/ppt/notesSlides/notesSlide51.xml" ContentType="application/vnd.openxmlformats-officedocument.presentationml.notesSlide+xml"/>
  <Override PartName="/ppt/tags/tag79.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4"/>
    <p:sldMasterId id="2147483678" r:id="rId5"/>
  </p:sldMasterIdLst>
  <p:notesMasterIdLst>
    <p:notesMasterId r:id="rId64"/>
  </p:notesMasterIdLst>
  <p:handoutMasterIdLst>
    <p:handoutMasterId r:id="rId65"/>
  </p:handoutMasterIdLst>
  <p:sldIdLst>
    <p:sldId id="259" r:id="rId6"/>
    <p:sldId id="260" r:id="rId7"/>
    <p:sldId id="286" r:id="rId8"/>
    <p:sldId id="290" r:id="rId9"/>
    <p:sldId id="371" r:id="rId10"/>
    <p:sldId id="324" r:id="rId11"/>
    <p:sldId id="323" r:id="rId12"/>
    <p:sldId id="325" r:id="rId13"/>
    <p:sldId id="289" r:id="rId14"/>
    <p:sldId id="326" r:id="rId15"/>
    <p:sldId id="328" r:id="rId16"/>
    <p:sldId id="329" r:id="rId17"/>
    <p:sldId id="330" r:id="rId18"/>
    <p:sldId id="331" r:id="rId19"/>
    <p:sldId id="332" r:id="rId20"/>
    <p:sldId id="333" r:id="rId21"/>
    <p:sldId id="334" r:id="rId22"/>
    <p:sldId id="350" r:id="rId23"/>
    <p:sldId id="368" r:id="rId24"/>
    <p:sldId id="369" r:id="rId25"/>
    <p:sldId id="335" r:id="rId26"/>
    <p:sldId id="336" r:id="rId27"/>
    <p:sldId id="337" r:id="rId28"/>
    <p:sldId id="338" r:id="rId29"/>
    <p:sldId id="372" r:id="rId30"/>
    <p:sldId id="347" r:id="rId31"/>
    <p:sldId id="298" r:id="rId32"/>
    <p:sldId id="340" r:id="rId33"/>
    <p:sldId id="302" r:id="rId34"/>
    <p:sldId id="303" r:id="rId35"/>
    <p:sldId id="304" r:id="rId36"/>
    <p:sldId id="341" r:id="rId37"/>
    <p:sldId id="306" r:id="rId38"/>
    <p:sldId id="353" r:id="rId39"/>
    <p:sldId id="370" r:id="rId40"/>
    <p:sldId id="373" r:id="rId41"/>
    <p:sldId id="342" r:id="rId42"/>
    <p:sldId id="308" r:id="rId43"/>
    <p:sldId id="309" r:id="rId44"/>
    <p:sldId id="351" r:id="rId45"/>
    <p:sldId id="310" r:id="rId46"/>
    <p:sldId id="311" r:id="rId47"/>
    <p:sldId id="344" r:id="rId48"/>
    <p:sldId id="313" r:id="rId49"/>
    <p:sldId id="345" r:id="rId50"/>
    <p:sldId id="363" r:id="rId51"/>
    <p:sldId id="364" r:id="rId52"/>
    <p:sldId id="314" r:id="rId53"/>
    <p:sldId id="315" r:id="rId54"/>
    <p:sldId id="316" r:id="rId55"/>
    <p:sldId id="318" r:id="rId56"/>
    <p:sldId id="365" r:id="rId57"/>
    <p:sldId id="366" r:id="rId58"/>
    <p:sldId id="367" r:id="rId59"/>
    <p:sldId id="346" r:id="rId60"/>
    <p:sldId id="348" r:id="rId61"/>
    <p:sldId id="349" r:id="rId62"/>
    <p:sldId id="257" r:id="rId63"/>
  </p:sldIdLst>
  <p:sldSz cx="9144000" cy="6858000" type="screen4x3"/>
  <p:notesSz cx="6858000" cy="9144000"/>
  <p:custDataLst>
    <p:tags r:id="rId6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9D985C0-2CE6-495E-B6CF-70E9D345BA3E}">
          <p14:sldIdLst>
            <p14:sldId id="259"/>
            <p14:sldId id="260"/>
            <p14:sldId id="286"/>
            <p14:sldId id="290"/>
            <p14:sldId id="371"/>
            <p14:sldId id="324"/>
            <p14:sldId id="323"/>
            <p14:sldId id="325"/>
            <p14:sldId id="289"/>
            <p14:sldId id="326"/>
            <p14:sldId id="328"/>
            <p14:sldId id="329"/>
            <p14:sldId id="330"/>
            <p14:sldId id="331"/>
            <p14:sldId id="332"/>
            <p14:sldId id="333"/>
            <p14:sldId id="334"/>
            <p14:sldId id="350"/>
            <p14:sldId id="368"/>
            <p14:sldId id="369"/>
            <p14:sldId id="335"/>
            <p14:sldId id="336"/>
            <p14:sldId id="337"/>
            <p14:sldId id="338"/>
            <p14:sldId id="372"/>
            <p14:sldId id="347"/>
            <p14:sldId id="298"/>
            <p14:sldId id="340"/>
            <p14:sldId id="302"/>
            <p14:sldId id="303"/>
            <p14:sldId id="304"/>
            <p14:sldId id="341"/>
            <p14:sldId id="306"/>
            <p14:sldId id="353"/>
            <p14:sldId id="370"/>
            <p14:sldId id="373"/>
            <p14:sldId id="342"/>
            <p14:sldId id="308"/>
            <p14:sldId id="309"/>
            <p14:sldId id="351"/>
            <p14:sldId id="310"/>
            <p14:sldId id="311"/>
            <p14:sldId id="344"/>
            <p14:sldId id="313"/>
            <p14:sldId id="345"/>
            <p14:sldId id="363"/>
            <p14:sldId id="364"/>
            <p14:sldId id="314"/>
            <p14:sldId id="315"/>
            <p14:sldId id="316"/>
            <p14:sldId id="318"/>
            <p14:sldId id="365"/>
            <p14:sldId id="366"/>
            <p14:sldId id="367"/>
            <p14:sldId id="346"/>
            <p14:sldId id="348"/>
            <p14:sldId id="349"/>
            <p14:sldId id="257"/>
          </p14:sldIdLst>
        </p14:section>
      </p14:sectionLst>
    </p:ext>
    <p:ext uri="{EFAFB233-063F-42B5-8137-9DF3F51BA10A}">
      <p15:sldGuideLst xmlns:p15="http://schemas.microsoft.com/office/powerpoint/2012/main">
        <p15:guide id="1" orient="horz" pos="2160">
          <p15:clr>
            <a:srgbClr val="A4A3A4"/>
          </p15:clr>
        </p15:guide>
        <p15:guide id="2" pos="5614">
          <p15:clr>
            <a:srgbClr val="A4A3A4"/>
          </p15:clr>
        </p15:guide>
        <p15:guide id="3" pos="29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DD534A5-1CE9-A442-65FF-7E994FF08244}" name="Kennedy, Ryn (DEQ)" initials="RK" userId="S::Ryn.Kennedy@deq.virginia.gov::da9810e6-0c7b-4fec-af44-f6eecb5cdbb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C6C210"/>
    <a:srgbClr val="BDA515"/>
    <a:srgbClr val="C8CD05"/>
    <a:srgbClr val="800080"/>
    <a:srgbClr val="404040"/>
    <a:srgbClr val="919191"/>
    <a:srgbClr val="FF3C15"/>
    <a:srgbClr val="3C96C1"/>
    <a:srgbClr val="1F98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3608F6-5D76-495F-B16E-8F4656BAFD38}" v="1" dt="2025-08-18T16:40:39.0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83922" autoAdjust="0"/>
  </p:normalViewPr>
  <p:slideViewPr>
    <p:cSldViewPr snapToGrid="0">
      <p:cViewPr varScale="1">
        <p:scale>
          <a:sx n="65" d="100"/>
          <a:sy n="65" d="100"/>
        </p:scale>
        <p:origin x="398" y="58"/>
      </p:cViewPr>
      <p:guideLst>
        <p:guide orient="horz" pos="2160"/>
        <p:guide pos="5614"/>
        <p:guide pos="291"/>
      </p:guideLst>
    </p:cSldViewPr>
  </p:slideViewPr>
  <p:notesTextViewPr>
    <p:cViewPr>
      <p:scale>
        <a:sx n="1" d="1"/>
        <a:sy n="1" d="1"/>
      </p:scale>
      <p:origin x="0" y="0"/>
    </p:cViewPr>
  </p:notesTextViewPr>
  <p:sorterViewPr>
    <p:cViewPr>
      <p:scale>
        <a:sx n="140" d="100"/>
        <a:sy n="14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tags" Target="tags/tag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handoutMaster" Target="handoutMasters/handoutMaster1.xml"/><Relationship Id="rId73"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rewsbury, Nicholaus (DEQ)" userId="9be6c54a-ffc9-4956-854e-45db540f5079" providerId="ADAL" clId="{2071BBDF-BAD5-4B3E-AD9F-5A4AAFB9943F}"/>
    <pc:docChg chg="undo custSel addSld modSld sldOrd">
      <pc:chgData name="Shrewsbury, Nicholaus (DEQ)" userId="9be6c54a-ffc9-4956-854e-45db540f5079" providerId="ADAL" clId="{2071BBDF-BAD5-4B3E-AD9F-5A4AAFB9943F}" dt="2024-07-05T19:45:02.638" v="1409" actId="20577"/>
      <pc:docMkLst>
        <pc:docMk/>
      </pc:docMkLst>
      <pc:sldChg chg="modSp">
        <pc:chgData name="Shrewsbury, Nicholaus (DEQ)" userId="9be6c54a-ffc9-4956-854e-45db540f5079" providerId="ADAL" clId="{2071BBDF-BAD5-4B3E-AD9F-5A4AAFB9943F}" dt="2024-07-05T17:24:09.820" v="0" actId="20577"/>
        <pc:sldMkLst>
          <pc:docMk/>
          <pc:sldMk cId="3959583779" sldId="290"/>
        </pc:sldMkLst>
      </pc:sldChg>
      <pc:sldChg chg="modSp mod">
        <pc:chgData name="Shrewsbury, Nicholaus (DEQ)" userId="9be6c54a-ffc9-4956-854e-45db540f5079" providerId="ADAL" clId="{2071BBDF-BAD5-4B3E-AD9F-5A4AAFB9943F}" dt="2024-07-05T19:17:32.858" v="1216" actId="20577"/>
        <pc:sldMkLst>
          <pc:docMk/>
          <pc:sldMk cId="1102828860" sldId="298"/>
        </pc:sldMkLst>
      </pc:sldChg>
      <pc:sldChg chg="modSp mod">
        <pc:chgData name="Shrewsbury, Nicholaus (DEQ)" userId="9be6c54a-ffc9-4956-854e-45db540f5079" providerId="ADAL" clId="{2071BBDF-BAD5-4B3E-AD9F-5A4AAFB9943F}" dt="2024-07-05T19:18:04.627" v="1222" actId="20577"/>
        <pc:sldMkLst>
          <pc:docMk/>
          <pc:sldMk cId="1947740683" sldId="302"/>
        </pc:sldMkLst>
      </pc:sldChg>
      <pc:sldChg chg="modSp mod">
        <pc:chgData name="Shrewsbury, Nicholaus (DEQ)" userId="9be6c54a-ffc9-4956-854e-45db540f5079" providerId="ADAL" clId="{2071BBDF-BAD5-4B3E-AD9F-5A4AAFB9943F}" dt="2024-07-05T19:18:28.408" v="1225" actId="20577"/>
        <pc:sldMkLst>
          <pc:docMk/>
          <pc:sldMk cId="547606877" sldId="303"/>
        </pc:sldMkLst>
      </pc:sldChg>
      <pc:sldChg chg="modSp mod">
        <pc:chgData name="Shrewsbury, Nicholaus (DEQ)" userId="9be6c54a-ffc9-4956-854e-45db540f5079" providerId="ADAL" clId="{2071BBDF-BAD5-4B3E-AD9F-5A4AAFB9943F}" dt="2024-07-05T19:19:30.510" v="1227" actId="20577"/>
        <pc:sldMkLst>
          <pc:docMk/>
          <pc:sldMk cId="2905758736" sldId="304"/>
        </pc:sldMkLst>
      </pc:sldChg>
      <pc:sldChg chg="modSp mod">
        <pc:chgData name="Shrewsbury, Nicholaus (DEQ)" userId="9be6c54a-ffc9-4956-854e-45db540f5079" providerId="ADAL" clId="{2071BBDF-BAD5-4B3E-AD9F-5A4AAFB9943F}" dt="2024-07-05T19:24:51.230" v="1301" actId="20577"/>
        <pc:sldMkLst>
          <pc:docMk/>
          <pc:sldMk cId="1340320950" sldId="306"/>
        </pc:sldMkLst>
      </pc:sldChg>
      <pc:sldChg chg="modSp mod">
        <pc:chgData name="Shrewsbury, Nicholaus (DEQ)" userId="9be6c54a-ffc9-4956-854e-45db540f5079" providerId="ADAL" clId="{2071BBDF-BAD5-4B3E-AD9F-5A4AAFB9943F}" dt="2024-07-05T19:28:59.281" v="1306" actId="20577"/>
        <pc:sldMkLst>
          <pc:docMk/>
          <pc:sldMk cId="1880434803" sldId="307"/>
        </pc:sldMkLst>
      </pc:sldChg>
      <pc:sldChg chg="modSp mod">
        <pc:chgData name="Shrewsbury, Nicholaus (DEQ)" userId="9be6c54a-ffc9-4956-854e-45db540f5079" providerId="ADAL" clId="{2071BBDF-BAD5-4B3E-AD9F-5A4AAFB9943F}" dt="2024-07-05T19:31:45.845" v="1322" actId="1076"/>
        <pc:sldMkLst>
          <pc:docMk/>
          <pc:sldMk cId="1665604769" sldId="308"/>
        </pc:sldMkLst>
      </pc:sldChg>
      <pc:sldChg chg="modSp mod">
        <pc:chgData name="Shrewsbury, Nicholaus (DEQ)" userId="9be6c54a-ffc9-4956-854e-45db540f5079" providerId="ADAL" clId="{2071BBDF-BAD5-4B3E-AD9F-5A4AAFB9943F}" dt="2024-07-05T19:32:31.167" v="1327" actId="20577"/>
        <pc:sldMkLst>
          <pc:docMk/>
          <pc:sldMk cId="3396628964" sldId="309"/>
        </pc:sldMkLst>
      </pc:sldChg>
      <pc:sldChg chg="modSp mod">
        <pc:chgData name="Shrewsbury, Nicholaus (DEQ)" userId="9be6c54a-ffc9-4956-854e-45db540f5079" providerId="ADAL" clId="{2071BBDF-BAD5-4B3E-AD9F-5A4AAFB9943F}" dt="2024-07-05T19:34:12.429" v="1333" actId="20577"/>
        <pc:sldMkLst>
          <pc:docMk/>
          <pc:sldMk cId="2675385316" sldId="310"/>
        </pc:sldMkLst>
      </pc:sldChg>
      <pc:sldChg chg="modSp mod">
        <pc:chgData name="Shrewsbury, Nicholaus (DEQ)" userId="9be6c54a-ffc9-4956-854e-45db540f5079" providerId="ADAL" clId="{2071BBDF-BAD5-4B3E-AD9F-5A4AAFB9943F}" dt="2024-07-05T19:41:16.624" v="1362" actId="20577"/>
        <pc:sldMkLst>
          <pc:docMk/>
          <pc:sldMk cId="2858422777" sldId="311"/>
        </pc:sldMkLst>
      </pc:sldChg>
      <pc:sldChg chg="modSp mod">
        <pc:chgData name="Shrewsbury, Nicholaus (DEQ)" userId="9be6c54a-ffc9-4956-854e-45db540f5079" providerId="ADAL" clId="{2071BBDF-BAD5-4B3E-AD9F-5A4AAFB9943F}" dt="2024-07-05T19:41:53.054" v="1367" actId="20577"/>
        <pc:sldMkLst>
          <pc:docMk/>
          <pc:sldMk cId="3039318470" sldId="313"/>
        </pc:sldMkLst>
      </pc:sldChg>
      <pc:sldChg chg="modSp mod">
        <pc:chgData name="Shrewsbury, Nicholaus (DEQ)" userId="9be6c54a-ffc9-4956-854e-45db540f5079" providerId="ADAL" clId="{2071BBDF-BAD5-4B3E-AD9F-5A4AAFB9943F}" dt="2024-07-05T19:43:25.992" v="1374" actId="20577"/>
        <pc:sldMkLst>
          <pc:docMk/>
          <pc:sldMk cId="1354993107" sldId="315"/>
        </pc:sldMkLst>
      </pc:sldChg>
      <pc:sldChg chg="modSp mod">
        <pc:chgData name="Shrewsbury, Nicholaus (DEQ)" userId="9be6c54a-ffc9-4956-854e-45db540f5079" providerId="ADAL" clId="{2071BBDF-BAD5-4B3E-AD9F-5A4AAFB9943F}" dt="2024-07-05T19:44:05.078" v="1404" actId="20577"/>
        <pc:sldMkLst>
          <pc:docMk/>
          <pc:sldMk cId="1569152944" sldId="316"/>
        </pc:sldMkLst>
      </pc:sldChg>
      <pc:sldChg chg="modSp mod">
        <pc:chgData name="Shrewsbury, Nicholaus (DEQ)" userId="9be6c54a-ffc9-4956-854e-45db540f5079" providerId="ADAL" clId="{2071BBDF-BAD5-4B3E-AD9F-5A4AAFB9943F}" dt="2024-07-05T19:44:30.681" v="1408" actId="20577"/>
        <pc:sldMkLst>
          <pc:docMk/>
          <pc:sldMk cId="711156780" sldId="318"/>
        </pc:sldMkLst>
      </pc:sldChg>
      <pc:sldChg chg="delSp mod">
        <pc:chgData name="Shrewsbury, Nicholaus (DEQ)" userId="9be6c54a-ffc9-4956-854e-45db540f5079" providerId="ADAL" clId="{2071BBDF-BAD5-4B3E-AD9F-5A4AAFB9943F}" dt="2024-07-05T17:28:13.747" v="1" actId="478"/>
        <pc:sldMkLst>
          <pc:docMk/>
          <pc:sldMk cId="3320293699" sldId="323"/>
        </pc:sldMkLst>
      </pc:sldChg>
      <pc:sldChg chg="modSp ord">
        <pc:chgData name="Shrewsbury, Nicholaus (DEQ)" userId="9be6c54a-ffc9-4956-854e-45db540f5079" providerId="ADAL" clId="{2071BBDF-BAD5-4B3E-AD9F-5A4AAFB9943F}" dt="2024-07-05T17:29:47.299" v="36" actId="20577"/>
        <pc:sldMkLst>
          <pc:docMk/>
          <pc:sldMk cId="807249563" sldId="324"/>
        </pc:sldMkLst>
      </pc:sldChg>
      <pc:sldChg chg="modSp mod modNotesTx">
        <pc:chgData name="Shrewsbury, Nicholaus (DEQ)" userId="9be6c54a-ffc9-4956-854e-45db540f5079" providerId="ADAL" clId="{2071BBDF-BAD5-4B3E-AD9F-5A4AAFB9943F}" dt="2024-07-05T17:36:00.814" v="87" actId="20577"/>
        <pc:sldMkLst>
          <pc:docMk/>
          <pc:sldMk cId="9871600" sldId="325"/>
        </pc:sldMkLst>
      </pc:sldChg>
      <pc:sldChg chg="modSp mod">
        <pc:chgData name="Shrewsbury, Nicholaus (DEQ)" userId="9be6c54a-ffc9-4956-854e-45db540f5079" providerId="ADAL" clId="{2071BBDF-BAD5-4B3E-AD9F-5A4AAFB9943F}" dt="2024-07-05T17:36:44.899" v="96" actId="20577"/>
        <pc:sldMkLst>
          <pc:docMk/>
          <pc:sldMk cId="3057700630" sldId="326"/>
        </pc:sldMkLst>
      </pc:sldChg>
      <pc:sldChg chg="modNotesTx">
        <pc:chgData name="Shrewsbury, Nicholaus (DEQ)" userId="9be6c54a-ffc9-4956-854e-45db540f5079" providerId="ADAL" clId="{2071BBDF-BAD5-4B3E-AD9F-5A4AAFB9943F}" dt="2024-07-05T17:37:25.181" v="98" actId="115"/>
        <pc:sldMkLst>
          <pc:docMk/>
          <pc:sldMk cId="1208772041" sldId="328"/>
        </pc:sldMkLst>
      </pc:sldChg>
      <pc:sldChg chg="addSp modSp mod">
        <pc:chgData name="Shrewsbury, Nicholaus (DEQ)" userId="9be6c54a-ffc9-4956-854e-45db540f5079" providerId="ADAL" clId="{2071BBDF-BAD5-4B3E-AD9F-5A4AAFB9943F}" dt="2024-07-05T18:41:53.860" v="251" actId="20577"/>
        <pc:sldMkLst>
          <pc:docMk/>
          <pc:sldMk cId="2980193121" sldId="329"/>
        </pc:sldMkLst>
      </pc:sldChg>
      <pc:sldChg chg="modSp">
        <pc:chgData name="Shrewsbury, Nicholaus (DEQ)" userId="9be6c54a-ffc9-4956-854e-45db540f5079" providerId="ADAL" clId="{2071BBDF-BAD5-4B3E-AD9F-5A4AAFB9943F}" dt="2024-07-05T18:42:54.672" v="280" actId="20577"/>
        <pc:sldMkLst>
          <pc:docMk/>
          <pc:sldMk cId="2807670800" sldId="330"/>
        </pc:sldMkLst>
      </pc:sldChg>
      <pc:sldChg chg="modSp">
        <pc:chgData name="Shrewsbury, Nicholaus (DEQ)" userId="9be6c54a-ffc9-4956-854e-45db540f5079" providerId="ADAL" clId="{2071BBDF-BAD5-4B3E-AD9F-5A4AAFB9943F}" dt="2024-07-05T18:43:32.061" v="286" actId="20577"/>
        <pc:sldMkLst>
          <pc:docMk/>
          <pc:sldMk cId="1540107183" sldId="331"/>
        </pc:sldMkLst>
      </pc:sldChg>
      <pc:sldChg chg="modSp">
        <pc:chgData name="Shrewsbury, Nicholaus (DEQ)" userId="9be6c54a-ffc9-4956-854e-45db540f5079" providerId="ADAL" clId="{2071BBDF-BAD5-4B3E-AD9F-5A4AAFB9943F}" dt="2024-07-05T18:44:14.661" v="287" actId="20577"/>
        <pc:sldMkLst>
          <pc:docMk/>
          <pc:sldMk cId="2855851118" sldId="332"/>
        </pc:sldMkLst>
      </pc:sldChg>
      <pc:sldChg chg="modSp mod">
        <pc:chgData name="Shrewsbury, Nicholaus (DEQ)" userId="9be6c54a-ffc9-4956-854e-45db540f5079" providerId="ADAL" clId="{2071BBDF-BAD5-4B3E-AD9F-5A4AAFB9943F}" dt="2024-07-05T19:09:27.817" v="1107" actId="20577"/>
        <pc:sldMkLst>
          <pc:docMk/>
          <pc:sldMk cId="233120157" sldId="334"/>
        </pc:sldMkLst>
      </pc:sldChg>
      <pc:sldChg chg="modSp mod">
        <pc:chgData name="Shrewsbury, Nicholaus (DEQ)" userId="9be6c54a-ffc9-4956-854e-45db540f5079" providerId="ADAL" clId="{2071BBDF-BAD5-4B3E-AD9F-5A4AAFB9943F}" dt="2024-07-05T19:12:39.516" v="1194" actId="20577"/>
        <pc:sldMkLst>
          <pc:docMk/>
          <pc:sldMk cId="3054501774" sldId="335"/>
        </pc:sldMkLst>
      </pc:sldChg>
      <pc:sldChg chg="modSp mod">
        <pc:chgData name="Shrewsbury, Nicholaus (DEQ)" userId="9be6c54a-ffc9-4956-854e-45db540f5079" providerId="ADAL" clId="{2071BBDF-BAD5-4B3E-AD9F-5A4AAFB9943F}" dt="2024-07-05T19:12:58.751" v="1196" actId="20577"/>
        <pc:sldMkLst>
          <pc:docMk/>
          <pc:sldMk cId="1925179301" sldId="336"/>
        </pc:sldMkLst>
      </pc:sldChg>
      <pc:sldChg chg="modSp mod">
        <pc:chgData name="Shrewsbury, Nicholaus (DEQ)" userId="9be6c54a-ffc9-4956-854e-45db540f5079" providerId="ADAL" clId="{2071BBDF-BAD5-4B3E-AD9F-5A4AAFB9943F}" dt="2024-07-05T19:13:19.868" v="1201" actId="20577"/>
        <pc:sldMkLst>
          <pc:docMk/>
          <pc:sldMk cId="1843743832" sldId="337"/>
        </pc:sldMkLst>
      </pc:sldChg>
      <pc:sldChg chg="modSp mod">
        <pc:chgData name="Shrewsbury, Nicholaus (DEQ)" userId="9be6c54a-ffc9-4956-854e-45db540f5079" providerId="ADAL" clId="{2071BBDF-BAD5-4B3E-AD9F-5A4AAFB9943F}" dt="2024-07-05T19:14:52.575" v="1205" actId="20577"/>
        <pc:sldMkLst>
          <pc:docMk/>
          <pc:sldMk cId="192907248" sldId="338"/>
        </pc:sldMkLst>
      </pc:sldChg>
      <pc:sldChg chg="modSp mod">
        <pc:chgData name="Shrewsbury, Nicholaus (DEQ)" userId="9be6c54a-ffc9-4956-854e-45db540f5079" providerId="ADAL" clId="{2071BBDF-BAD5-4B3E-AD9F-5A4AAFB9943F}" dt="2024-07-05T19:22:33.511" v="1289" actId="20577"/>
        <pc:sldMkLst>
          <pc:docMk/>
          <pc:sldMk cId="1201485918" sldId="341"/>
        </pc:sldMkLst>
      </pc:sldChg>
      <pc:sldChg chg="delSp modSp mod">
        <pc:chgData name="Shrewsbury, Nicholaus (DEQ)" userId="9be6c54a-ffc9-4956-854e-45db540f5079" providerId="ADAL" clId="{2071BBDF-BAD5-4B3E-AD9F-5A4AAFB9943F}" dt="2024-07-05T19:29:41.843" v="1309" actId="20577"/>
        <pc:sldMkLst>
          <pc:docMk/>
          <pc:sldMk cId="3151501967" sldId="342"/>
        </pc:sldMkLst>
      </pc:sldChg>
      <pc:sldChg chg="modSp mod">
        <pc:chgData name="Shrewsbury, Nicholaus (DEQ)" userId="9be6c54a-ffc9-4956-854e-45db540f5079" providerId="ADAL" clId="{2071BBDF-BAD5-4B3E-AD9F-5A4AAFB9943F}" dt="2024-07-05T19:41:39.860" v="1364" actId="20577"/>
        <pc:sldMkLst>
          <pc:docMk/>
          <pc:sldMk cId="721155022" sldId="344"/>
        </pc:sldMkLst>
      </pc:sldChg>
      <pc:sldChg chg="modSp mod">
        <pc:chgData name="Shrewsbury, Nicholaus (DEQ)" userId="9be6c54a-ffc9-4956-854e-45db540f5079" providerId="ADAL" clId="{2071BBDF-BAD5-4B3E-AD9F-5A4AAFB9943F}" dt="2024-07-05T19:42:15.366" v="1372" actId="6549"/>
        <pc:sldMkLst>
          <pc:docMk/>
          <pc:sldMk cId="1864665954" sldId="345"/>
        </pc:sldMkLst>
      </pc:sldChg>
      <pc:sldChg chg="modSp mod">
        <pc:chgData name="Shrewsbury, Nicholaus (DEQ)" userId="9be6c54a-ffc9-4956-854e-45db540f5079" providerId="ADAL" clId="{2071BBDF-BAD5-4B3E-AD9F-5A4AAFB9943F}" dt="2024-07-05T19:17:26.581" v="1214" actId="20577"/>
        <pc:sldMkLst>
          <pc:docMk/>
          <pc:sldMk cId="3890543870" sldId="347"/>
        </pc:sldMkLst>
      </pc:sldChg>
      <pc:sldChg chg="modSp mod ord">
        <pc:chgData name="Shrewsbury, Nicholaus (DEQ)" userId="9be6c54a-ffc9-4956-854e-45db540f5079" providerId="ADAL" clId="{2071BBDF-BAD5-4B3E-AD9F-5A4AAFB9943F}" dt="2024-07-05T19:10:45.559" v="1188" actId="20577"/>
        <pc:sldMkLst>
          <pc:docMk/>
          <pc:sldMk cId="977273700" sldId="350"/>
        </pc:sldMkLst>
      </pc:sldChg>
      <pc:sldChg chg="modSp mod">
        <pc:chgData name="Shrewsbury, Nicholaus (DEQ)" userId="9be6c54a-ffc9-4956-854e-45db540f5079" providerId="ADAL" clId="{2071BBDF-BAD5-4B3E-AD9F-5A4AAFB9943F}" dt="2024-07-05T19:32:46.857" v="1331" actId="20577"/>
        <pc:sldMkLst>
          <pc:docMk/>
          <pc:sldMk cId="1638593086" sldId="351"/>
        </pc:sldMkLst>
      </pc:sldChg>
      <pc:sldChg chg="modSp mod">
        <pc:chgData name="Shrewsbury, Nicholaus (DEQ)" userId="9be6c54a-ffc9-4956-854e-45db540f5079" providerId="ADAL" clId="{2071BBDF-BAD5-4B3E-AD9F-5A4AAFB9943F}" dt="2024-07-05T19:24:43.245" v="1299" actId="20577"/>
        <pc:sldMkLst>
          <pc:docMk/>
          <pc:sldMk cId="888240589" sldId="352"/>
        </pc:sldMkLst>
      </pc:sldChg>
      <pc:sldChg chg="delSp modSp mod delAnim">
        <pc:chgData name="Shrewsbury, Nicholaus (DEQ)" userId="9be6c54a-ffc9-4956-854e-45db540f5079" providerId="ADAL" clId="{2071BBDF-BAD5-4B3E-AD9F-5A4AAFB9943F}" dt="2024-07-05T19:26:51.784" v="1304" actId="478"/>
        <pc:sldMkLst>
          <pc:docMk/>
          <pc:sldMk cId="2853837374" sldId="353"/>
        </pc:sldMkLst>
      </pc:sldChg>
      <pc:sldChg chg="modSp mod">
        <pc:chgData name="Shrewsbury, Nicholaus (DEQ)" userId="9be6c54a-ffc9-4956-854e-45db540f5079" providerId="ADAL" clId="{2071BBDF-BAD5-4B3E-AD9F-5A4AAFB9943F}" dt="2024-07-05T19:45:02.638" v="1409" actId="20577"/>
        <pc:sldMkLst>
          <pc:docMk/>
          <pc:sldMk cId="4245757031" sldId="366"/>
        </pc:sldMkLst>
      </pc:sldChg>
      <pc:sldChg chg="modSp add mod modAnim modNotesTx">
        <pc:chgData name="Shrewsbury, Nicholaus (DEQ)" userId="9be6c54a-ffc9-4956-854e-45db540f5079" providerId="ADAL" clId="{2071BBDF-BAD5-4B3E-AD9F-5A4AAFB9943F}" dt="2024-07-05T19:10:36.063" v="1184" actId="20577"/>
        <pc:sldMkLst>
          <pc:docMk/>
          <pc:sldMk cId="329678077" sldId="368"/>
        </pc:sldMkLst>
      </pc:sldChg>
      <pc:sldChg chg="modSp add mod modAnim modNotesTx">
        <pc:chgData name="Shrewsbury, Nicholaus (DEQ)" userId="9be6c54a-ffc9-4956-854e-45db540f5079" providerId="ADAL" clId="{2071BBDF-BAD5-4B3E-AD9F-5A4AAFB9943F}" dt="2024-07-05T19:12:24.519" v="1192" actId="20577"/>
        <pc:sldMkLst>
          <pc:docMk/>
          <pc:sldMk cId="3106247660" sldId="369"/>
        </pc:sldMkLst>
      </pc:sldChg>
    </pc:docChg>
  </pc:docChgLst>
  <pc:docChgLst>
    <pc:chgData name="Shrewsbury, Nicholaus (DEQ)" userId="9be6c54a-ffc9-4956-854e-45db540f5079" providerId="ADAL" clId="{0F3608F6-5D76-495F-B16E-8F4656BAFD38}"/>
    <pc:docChg chg="addSld delSld modSld modSection">
      <pc:chgData name="Shrewsbury, Nicholaus (DEQ)" userId="9be6c54a-ffc9-4956-854e-45db540f5079" providerId="ADAL" clId="{0F3608F6-5D76-495F-B16E-8F4656BAFD38}" dt="2025-08-18T16:42:12.016" v="5" actId="2696"/>
      <pc:docMkLst>
        <pc:docMk/>
      </pc:docMkLst>
      <pc:sldChg chg="mod modShow">
        <pc:chgData name="Shrewsbury, Nicholaus (DEQ)" userId="9be6c54a-ffc9-4956-854e-45db540f5079" providerId="ADAL" clId="{0F3608F6-5D76-495F-B16E-8F4656BAFD38}" dt="2025-08-18T16:42:03.400" v="4" actId="729"/>
        <pc:sldMkLst>
          <pc:docMk/>
          <pc:sldMk cId="578853131" sldId="364"/>
        </pc:sldMkLst>
      </pc:sldChg>
      <pc:sldChg chg="mod modShow">
        <pc:chgData name="Shrewsbury, Nicholaus (DEQ)" userId="9be6c54a-ffc9-4956-854e-45db540f5079" providerId="ADAL" clId="{0F3608F6-5D76-495F-B16E-8F4656BAFD38}" dt="2025-08-18T16:42:00.651" v="3" actId="729"/>
        <pc:sldMkLst>
          <pc:docMk/>
          <pc:sldMk cId="4245757031" sldId="366"/>
        </pc:sldMkLst>
      </pc:sldChg>
      <pc:sldChg chg="add del">
        <pc:chgData name="Shrewsbury, Nicholaus (DEQ)" userId="9be6c54a-ffc9-4956-854e-45db540f5079" providerId="ADAL" clId="{0F3608F6-5D76-495F-B16E-8F4656BAFD38}" dt="2025-08-18T16:42:12.016" v="5" actId="2696"/>
        <pc:sldMkLst>
          <pc:docMk/>
          <pc:sldMk cId="1292930245" sldId="638"/>
        </pc:sldMkLst>
      </pc:sldChg>
    </pc:docChg>
  </pc:docChgLst>
  <pc:docChgLst>
    <pc:chgData name="Macintyre, Melissa (DEQ)" userId="87a232dc-fa8f-44c7-a6f7-297aa010680a" providerId="ADAL" clId="{C66CBB63-34FE-48B9-91A1-E4DE534712FA}"/>
    <pc:docChg chg="undo custSel addSld delSld modSld">
      <pc:chgData name="Macintyre, Melissa (DEQ)" userId="87a232dc-fa8f-44c7-a6f7-297aa010680a" providerId="ADAL" clId="{C66CBB63-34FE-48B9-91A1-E4DE534712FA}" dt="2024-08-14T03:12:13.991" v="1969" actId="20577"/>
      <pc:docMkLst>
        <pc:docMk/>
      </pc:docMkLst>
      <pc:sldChg chg="modNotesTx">
        <pc:chgData name="Macintyre, Melissa (DEQ)" userId="87a232dc-fa8f-44c7-a6f7-297aa010680a" providerId="ADAL" clId="{C66CBB63-34FE-48B9-91A1-E4DE534712FA}" dt="2024-08-14T02:36:06.863" v="989" actId="20577"/>
        <pc:sldMkLst>
          <pc:docMk/>
          <pc:sldMk cId="257445235" sldId="289"/>
        </pc:sldMkLst>
      </pc:sldChg>
      <pc:sldChg chg="modSp mod modNotesTx">
        <pc:chgData name="Macintyre, Melissa (DEQ)" userId="87a232dc-fa8f-44c7-a6f7-297aa010680a" providerId="ADAL" clId="{C66CBB63-34FE-48B9-91A1-E4DE534712FA}" dt="2024-08-14T02:25:25.016" v="486" actId="6549"/>
        <pc:sldMkLst>
          <pc:docMk/>
          <pc:sldMk cId="3959583779" sldId="290"/>
        </pc:sldMkLst>
      </pc:sldChg>
      <pc:sldChg chg="modNotesTx">
        <pc:chgData name="Macintyre, Melissa (DEQ)" userId="87a232dc-fa8f-44c7-a6f7-297aa010680a" providerId="ADAL" clId="{C66CBB63-34FE-48B9-91A1-E4DE534712FA}" dt="2024-08-14T02:56:26.270" v="1394" actId="20577"/>
        <pc:sldMkLst>
          <pc:docMk/>
          <pc:sldMk cId="1102828860" sldId="298"/>
        </pc:sldMkLst>
      </pc:sldChg>
      <pc:sldChg chg="modSp mod">
        <pc:chgData name="Macintyre, Melissa (DEQ)" userId="87a232dc-fa8f-44c7-a6f7-297aa010680a" providerId="ADAL" clId="{C66CBB63-34FE-48B9-91A1-E4DE534712FA}" dt="2024-08-14T02:57:13.038" v="1398" actId="6549"/>
        <pc:sldMkLst>
          <pc:docMk/>
          <pc:sldMk cId="1947740683" sldId="302"/>
        </pc:sldMkLst>
      </pc:sldChg>
      <pc:sldChg chg="modSp mod modNotesTx">
        <pc:chgData name="Macintyre, Melissa (DEQ)" userId="87a232dc-fa8f-44c7-a6f7-297aa010680a" providerId="ADAL" clId="{C66CBB63-34FE-48B9-91A1-E4DE534712FA}" dt="2024-08-14T02:58:03.191" v="1413" actId="20577"/>
        <pc:sldMkLst>
          <pc:docMk/>
          <pc:sldMk cId="547606877" sldId="303"/>
        </pc:sldMkLst>
      </pc:sldChg>
      <pc:sldChg chg="modNotesTx">
        <pc:chgData name="Macintyre, Melissa (DEQ)" userId="87a232dc-fa8f-44c7-a6f7-297aa010680a" providerId="ADAL" clId="{C66CBB63-34FE-48B9-91A1-E4DE534712FA}" dt="2024-08-14T03:07:20.461" v="1960" actId="20577"/>
        <pc:sldMkLst>
          <pc:docMk/>
          <pc:sldMk cId="1665604769" sldId="308"/>
        </pc:sldMkLst>
      </pc:sldChg>
      <pc:sldChg chg="modNotesTx">
        <pc:chgData name="Macintyre, Melissa (DEQ)" userId="87a232dc-fa8f-44c7-a6f7-297aa010680a" providerId="ADAL" clId="{C66CBB63-34FE-48B9-91A1-E4DE534712FA}" dt="2024-08-14T03:09:36.624" v="1961" actId="20577"/>
        <pc:sldMkLst>
          <pc:docMk/>
          <pc:sldMk cId="3039318470" sldId="313"/>
        </pc:sldMkLst>
      </pc:sldChg>
      <pc:sldChg chg="modNotesTx">
        <pc:chgData name="Macintyre, Melissa (DEQ)" userId="87a232dc-fa8f-44c7-a6f7-297aa010680a" providerId="ADAL" clId="{C66CBB63-34FE-48B9-91A1-E4DE534712FA}" dt="2024-08-14T03:11:09.070" v="1966" actId="20577"/>
        <pc:sldMkLst>
          <pc:docMk/>
          <pc:sldMk cId="1354993107" sldId="315"/>
        </pc:sldMkLst>
      </pc:sldChg>
      <pc:sldChg chg="modNotesTx">
        <pc:chgData name="Macintyre, Melissa (DEQ)" userId="87a232dc-fa8f-44c7-a6f7-297aa010680a" providerId="ADAL" clId="{C66CBB63-34FE-48B9-91A1-E4DE534712FA}" dt="2024-08-14T03:11:44.943" v="1968" actId="20577"/>
        <pc:sldMkLst>
          <pc:docMk/>
          <pc:sldMk cId="1569152944" sldId="316"/>
        </pc:sldMkLst>
      </pc:sldChg>
      <pc:sldChg chg="modSp add del mod modAnim modNotesTx">
        <pc:chgData name="Macintyre, Melissa (DEQ)" userId="87a232dc-fa8f-44c7-a6f7-297aa010680a" providerId="ADAL" clId="{C66CBB63-34FE-48B9-91A1-E4DE534712FA}" dt="2024-08-14T02:31:20.076" v="933"/>
        <pc:sldMkLst>
          <pc:docMk/>
          <pc:sldMk cId="807249563" sldId="324"/>
        </pc:sldMkLst>
      </pc:sldChg>
      <pc:sldChg chg="modNotesTx">
        <pc:chgData name="Macintyre, Melissa (DEQ)" userId="87a232dc-fa8f-44c7-a6f7-297aa010680a" providerId="ADAL" clId="{C66CBB63-34FE-48B9-91A1-E4DE534712FA}" dt="2024-08-14T02:35:36.100" v="988" actId="6549"/>
        <pc:sldMkLst>
          <pc:docMk/>
          <pc:sldMk cId="9871600" sldId="325"/>
        </pc:sldMkLst>
      </pc:sldChg>
      <pc:sldChg chg="modSp mod modNotesTx">
        <pc:chgData name="Macintyre, Melissa (DEQ)" userId="87a232dc-fa8f-44c7-a6f7-297aa010680a" providerId="ADAL" clId="{C66CBB63-34FE-48B9-91A1-E4DE534712FA}" dt="2024-08-14T02:37:23.106" v="997" actId="6549"/>
        <pc:sldMkLst>
          <pc:docMk/>
          <pc:sldMk cId="3057700630" sldId="326"/>
        </pc:sldMkLst>
      </pc:sldChg>
      <pc:sldChg chg="modNotesTx">
        <pc:chgData name="Macintyre, Melissa (DEQ)" userId="87a232dc-fa8f-44c7-a6f7-297aa010680a" providerId="ADAL" clId="{C66CBB63-34FE-48B9-91A1-E4DE534712FA}" dt="2024-08-14T02:37:45.319" v="998" actId="20577"/>
        <pc:sldMkLst>
          <pc:docMk/>
          <pc:sldMk cId="1208772041" sldId="328"/>
        </pc:sldMkLst>
      </pc:sldChg>
      <pc:sldChg chg="modSp mod">
        <pc:chgData name="Macintyre, Melissa (DEQ)" userId="87a232dc-fa8f-44c7-a6f7-297aa010680a" providerId="ADAL" clId="{C66CBB63-34FE-48B9-91A1-E4DE534712FA}" dt="2024-08-14T02:39:28.707" v="999" actId="207"/>
        <pc:sldMkLst>
          <pc:docMk/>
          <pc:sldMk cId="2980193121" sldId="329"/>
        </pc:sldMkLst>
      </pc:sldChg>
      <pc:sldChg chg="modSp">
        <pc:chgData name="Macintyre, Melissa (DEQ)" userId="87a232dc-fa8f-44c7-a6f7-297aa010680a" providerId="ADAL" clId="{C66CBB63-34FE-48B9-91A1-E4DE534712FA}" dt="2024-08-14T02:40:29.653" v="1017" actId="20577"/>
        <pc:sldMkLst>
          <pc:docMk/>
          <pc:sldMk cId="2807670800" sldId="330"/>
        </pc:sldMkLst>
      </pc:sldChg>
      <pc:sldChg chg="modSp modNotesTx">
        <pc:chgData name="Macintyre, Melissa (DEQ)" userId="87a232dc-fa8f-44c7-a6f7-297aa010680a" providerId="ADAL" clId="{C66CBB63-34FE-48B9-91A1-E4DE534712FA}" dt="2024-08-14T02:42:47.990" v="1057" actId="6549"/>
        <pc:sldMkLst>
          <pc:docMk/>
          <pc:sldMk cId="233120157" sldId="334"/>
        </pc:sldMkLst>
      </pc:sldChg>
      <pc:sldChg chg="modNotesTx">
        <pc:chgData name="Macintyre, Melissa (DEQ)" userId="87a232dc-fa8f-44c7-a6f7-297aa010680a" providerId="ADAL" clId="{C66CBB63-34FE-48B9-91A1-E4DE534712FA}" dt="2024-08-14T02:46:28.644" v="1102" actId="20577"/>
        <pc:sldMkLst>
          <pc:docMk/>
          <pc:sldMk cId="3054501774" sldId="335"/>
        </pc:sldMkLst>
      </pc:sldChg>
      <pc:sldChg chg="modNotesTx">
        <pc:chgData name="Macintyre, Melissa (DEQ)" userId="87a232dc-fa8f-44c7-a6f7-297aa010680a" providerId="ADAL" clId="{C66CBB63-34FE-48B9-91A1-E4DE534712FA}" dt="2024-08-14T02:47:11.166" v="1123" actId="20577"/>
        <pc:sldMkLst>
          <pc:docMk/>
          <pc:sldMk cId="1925179301" sldId="336"/>
        </pc:sldMkLst>
      </pc:sldChg>
      <pc:sldChg chg="modNotesTx">
        <pc:chgData name="Macintyre, Melissa (DEQ)" userId="87a232dc-fa8f-44c7-a6f7-297aa010680a" providerId="ADAL" clId="{C66CBB63-34FE-48B9-91A1-E4DE534712FA}" dt="2024-08-14T02:47:22.542" v="1126" actId="20577"/>
        <pc:sldMkLst>
          <pc:docMk/>
          <pc:sldMk cId="1843743832" sldId="337"/>
        </pc:sldMkLst>
      </pc:sldChg>
      <pc:sldChg chg="modSp modAnim modNotesTx">
        <pc:chgData name="Macintyre, Melissa (DEQ)" userId="87a232dc-fa8f-44c7-a6f7-297aa010680a" providerId="ADAL" clId="{C66CBB63-34FE-48B9-91A1-E4DE534712FA}" dt="2024-08-14T02:49:46.034" v="1128" actId="20578"/>
        <pc:sldMkLst>
          <pc:docMk/>
          <pc:sldMk cId="192907248" sldId="338"/>
        </pc:sldMkLst>
      </pc:sldChg>
      <pc:sldChg chg="modNotesTx">
        <pc:chgData name="Macintyre, Melissa (DEQ)" userId="87a232dc-fa8f-44c7-a6f7-297aa010680a" providerId="ADAL" clId="{C66CBB63-34FE-48B9-91A1-E4DE534712FA}" dt="2024-08-14T03:10:18.686" v="1964" actId="20577"/>
        <pc:sldMkLst>
          <pc:docMk/>
          <pc:sldMk cId="1864665954" sldId="345"/>
        </pc:sldMkLst>
      </pc:sldChg>
      <pc:sldChg chg="modSp mod">
        <pc:chgData name="Macintyre, Melissa (DEQ)" userId="87a232dc-fa8f-44c7-a6f7-297aa010680a" providerId="ADAL" clId="{C66CBB63-34FE-48B9-91A1-E4DE534712FA}" dt="2024-08-14T02:55:36.814" v="1393" actId="20577"/>
        <pc:sldMkLst>
          <pc:docMk/>
          <pc:sldMk cId="3890543870" sldId="347"/>
        </pc:sldMkLst>
      </pc:sldChg>
      <pc:sldChg chg="modNotesTx">
        <pc:chgData name="Macintyre, Melissa (DEQ)" userId="87a232dc-fa8f-44c7-a6f7-297aa010680a" providerId="ADAL" clId="{C66CBB63-34FE-48B9-91A1-E4DE534712FA}" dt="2024-08-14T02:43:57.029" v="1080" actId="6549"/>
        <pc:sldMkLst>
          <pc:docMk/>
          <pc:sldMk cId="977273700" sldId="350"/>
        </pc:sldMkLst>
      </pc:sldChg>
      <pc:sldChg chg="modNotesTx">
        <pc:chgData name="Macintyre, Melissa (DEQ)" userId="87a232dc-fa8f-44c7-a6f7-297aa010680a" providerId="ADAL" clId="{C66CBB63-34FE-48B9-91A1-E4DE534712FA}" dt="2024-08-14T03:12:13.991" v="1969" actId="20577"/>
        <pc:sldMkLst>
          <pc:docMk/>
          <pc:sldMk cId="4075683352" sldId="365"/>
        </pc:sldMkLst>
      </pc:sldChg>
      <pc:sldChg chg="modNotesTx">
        <pc:chgData name="Macintyre, Melissa (DEQ)" userId="87a232dc-fa8f-44c7-a6f7-297aa010680a" providerId="ADAL" clId="{C66CBB63-34FE-48B9-91A1-E4DE534712FA}" dt="2024-08-14T02:44:37.426" v="1100" actId="20577"/>
        <pc:sldMkLst>
          <pc:docMk/>
          <pc:sldMk cId="329678077" sldId="368"/>
        </pc:sldMkLst>
      </pc:sldChg>
      <pc:sldChg chg="addSp delSp modSp mod chgLayout modNotesTx">
        <pc:chgData name="Macintyre, Melissa (DEQ)" userId="87a232dc-fa8f-44c7-a6f7-297aa010680a" providerId="ADAL" clId="{C66CBB63-34FE-48B9-91A1-E4DE534712FA}" dt="2024-08-14T03:05:08.261" v="1753" actId="114"/>
        <pc:sldMkLst>
          <pc:docMk/>
          <pc:sldMk cId="4275663852" sldId="370"/>
        </pc:sldMkLst>
      </pc:sldChg>
      <pc:sldChg chg="modSp add modAnim modNotesTx">
        <pc:chgData name="Macintyre, Melissa (DEQ)" userId="87a232dc-fa8f-44c7-a6f7-297aa010680a" providerId="ADAL" clId="{C66CBB63-34FE-48B9-91A1-E4DE534712FA}" dt="2024-08-14T02:26:35.060" v="513" actId="114"/>
        <pc:sldMkLst>
          <pc:docMk/>
          <pc:sldMk cId="48293619" sldId="371"/>
        </pc:sldMkLst>
      </pc:sldChg>
      <pc:sldChg chg="modSp add mod modAnim modNotesTx">
        <pc:chgData name="Macintyre, Melissa (DEQ)" userId="87a232dc-fa8f-44c7-a6f7-297aa010680a" providerId="ADAL" clId="{C66CBB63-34FE-48B9-91A1-E4DE534712FA}" dt="2024-08-14T02:55:05.102" v="1392" actId="20577"/>
        <pc:sldMkLst>
          <pc:docMk/>
          <pc:sldMk cId="3949878722" sldId="372"/>
        </pc:sldMkLst>
      </pc:sldChg>
      <pc:sldChg chg="add modNotesTx">
        <pc:chgData name="Macintyre, Melissa (DEQ)" userId="87a232dc-fa8f-44c7-a6f7-297aa010680a" providerId="ADAL" clId="{C66CBB63-34FE-48B9-91A1-E4DE534712FA}" dt="2024-08-14T03:05:56.414" v="1858" actId="20577"/>
        <pc:sldMkLst>
          <pc:docMk/>
          <pc:sldMk cId="3408477663" sldId="373"/>
        </pc:sldMkLst>
      </pc:sldChg>
    </pc:docChg>
  </pc:docChgLst>
  <pc:docChgLst>
    <pc:chgData name="Winebarger, Matthew (DEQ)" userId="0bd712b3-4724-40c5-9c50-3482423b26d5" providerId="ADAL" clId="{CD9EA0EE-7D2E-47D6-9DAB-C7C40DAB39B7}"/>
    <pc:docChg chg="custSel addSld modSld">
      <pc:chgData name="Winebarger, Matthew (DEQ)" userId="0bd712b3-4724-40c5-9c50-3482423b26d5" providerId="ADAL" clId="{CD9EA0EE-7D2E-47D6-9DAB-C7C40DAB39B7}" dt="2024-08-13T21:07:00.614" v="312" actId="20577"/>
      <pc:docMkLst>
        <pc:docMk/>
      </pc:docMkLst>
      <pc:sldChg chg="modNotesTx">
        <pc:chgData name="Winebarger, Matthew (DEQ)" userId="0bd712b3-4724-40c5-9c50-3482423b26d5" providerId="ADAL" clId="{CD9EA0EE-7D2E-47D6-9DAB-C7C40DAB39B7}" dt="2024-08-08T17:40:25.396" v="1" actId="20577"/>
        <pc:sldMkLst>
          <pc:docMk/>
          <pc:sldMk cId="612360828" sldId="260"/>
        </pc:sldMkLst>
      </pc:sldChg>
      <pc:sldChg chg="modNotesTx">
        <pc:chgData name="Winebarger, Matthew (DEQ)" userId="0bd712b3-4724-40c5-9c50-3482423b26d5" providerId="ADAL" clId="{CD9EA0EE-7D2E-47D6-9DAB-C7C40DAB39B7}" dt="2024-08-13T21:02:55.699" v="245" actId="20577"/>
        <pc:sldMkLst>
          <pc:docMk/>
          <pc:sldMk cId="2858422777" sldId="311"/>
        </pc:sldMkLst>
      </pc:sldChg>
      <pc:sldChg chg="modSp modNotesTx">
        <pc:chgData name="Winebarger, Matthew (DEQ)" userId="0bd712b3-4724-40c5-9c50-3482423b26d5" providerId="ADAL" clId="{CD9EA0EE-7D2E-47D6-9DAB-C7C40DAB39B7}" dt="2024-08-13T20:49:26.724" v="95" actId="20577"/>
        <pc:sldMkLst>
          <pc:docMk/>
          <pc:sldMk cId="9871600" sldId="325"/>
        </pc:sldMkLst>
      </pc:sldChg>
      <pc:sldChg chg="modSp">
        <pc:chgData name="Winebarger, Matthew (DEQ)" userId="0bd712b3-4724-40c5-9c50-3482423b26d5" providerId="ADAL" clId="{CD9EA0EE-7D2E-47D6-9DAB-C7C40DAB39B7}" dt="2024-08-08T17:49:16.327" v="12" actId="20577"/>
        <pc:sldMkLst>
          <pc:docMk/>
          <pc:sldMk cId="192907248" sldId="338"/>
        </pc:sldMkLst>
      </pc:sldChg>
      <pc:sldChg chg="delSp mod delAnim modAnim">
        <pc:chgData name="Winebarger, Matthew (DEQ)" userId="0bd712b3-4724-40c5-9c50-3482423b26d5" providerId="ADAL" clId="{CD9EA0EE-7D2E-47D6-9DAB-C7C40DAB39B7}" dt="2024-08-13T21:02:03.088" v="244"/>
        <pc:sldMkLst>
          <pc:docMk/>
          <pc:sldMk cId="1201485918" sldId="341"/>
        </pc:sldMkLst>
      </pc:sldChg>
      <pc:sldChg chg="modNotesTx">
        <pc:chgData name="Winebarger, Matthew (DEQ)" userId="0bd712b3-4724-40c5-9c50-3482423b26d5" providerId="ADAL" clId="{CD9EA0EE-7D2E-47D6-9DAB-C7C40DAB39B7}" dt="2024-08-13T21:07:00.614" v="312" actId="20577"/>
        <pc:sldMkLst>
          <pc:docMk/>
          <pc:sldMk cId="1864665954" sldId="345"/>
        </pc:sldMkLst>
      </pc:sldChg>
      <pc:sldChg chg="addSp delSp modSp mod delAnim modAnim modNotesTx">
        <pc:chgData name="Winebarger, Matthew (DEQ)" userId="0bd712b3-4724-40c5-9c50-3482423b26d5" providerId="ADAL" clId="{CD9EA0EE-7D2E-47D6-9DAB-C7C40DAB39B7}" dt="2024-08-13T21:01:38.252" v="243" actId="6549"/>
        <pc:sldMkLst>
          <pc:docMk/>
          <pc:sldMk cId="2853837374" sldId="353"/>
        </pc:sldMkLst>
      </pc:sldChg>
      <pc:sldChg chg="delSp modSp add mod modAnim modNotesTx">
        <pc:chgData name="Winebarger, Matthew (DEQ)" userId="0bd712b3-4724-40c5-9c50-3482423b26d5" providerId="ADAL" clId="{CD9EA0EE-7D2E-47D6-9DAB-C7C40DAB39B7}" dt="2024-08-13T21:01:15.872" v="178" actId="6549"/>
        <pc:sldMkLst>
          <pc:docMk/>
          <pc:sldMk cId="4275663852" sldId="370"/>
        </pc:sldMkLst>
      </pc:sldChg>
    </pc:docChg>
  </pc:docChgLst>
  <pc:docChgLst>
    <pc:chgData name="Shrewsbury, Nicholaus (DEQ)" userId="9be6c54a-ffc9-4956-854e-45db540f5079" providerId="ADAL" clId="{6BBEF58D-FA86-494A-BF62-FF669D3210F0}"/>
    <pc:docChg chg="delSld modSld">
      <pc:chgData name="Shrewsbury, Nicholaus (DEQ)" userId="9be6c54a-ffc9-4956-854e-45db540f5079" providerId="ADAL" clId="{6BBEF58D-FA86-494A-BF62-FF669D3210F0}" dt="2024-08-13T18:51:49.057" v="39" actId="1076"/>
      <pc:docMkLst>
        <pc:docMk/>
      </pc:docMkLst>
      <pc:sldChg chg="modSp mod">
        <pc:chgData name="Shrewsbury, Nicholaus (DEQ)" userId="9be6c54a-ffc9-4956-854e-45db540f5079" providerId="ADAL" clId="{6BBEF58D-FA86-494A-BF62-FF669D3210F0}" dt="2024-08-13T18:44:08.891" v="0" actId="20577"/>
        <pc:sldMkLst>
          <pc:docMk/>
          <pc:sldMk cId="1102828860" sldId="298"/>
        </pc:sldMkLst>
      </pc:sldChg>
      <pc:sldChg chg="modSp mod modAnim">
        <pc:chgData name="Shrewsbury, Nicholaus (DEQ)" userId="9be6c54a-ffc9-4956-854e-45db540f5079" providerId="ADAL" clId="{6BBEF58D-FA86-494A-BF62-FF669D3210F0}" dt="2024-08-13T18:46:03.520" v="16"/>
        <pc:sldMkLst>
          <pc:docMk/>
          <pc:sldMk cId="1340320950" sldId="306"/>
        </pc:sldMkLst>
      </pc:sldChg>
      <pc:sldChg chg="del">
        <pc:chgData name="Shrewsbury, Nicholaus (DEQ)" userId="9be6c54a-ffc9-4956-854e-45db540f5079" providerId="ADAL" clId="{6BBEF58D-FA86-494A-BF62-FF669D3210F0}" dt="2024-08-13T18:51:35.080" v="38" actId="2696"/>
        <pc:sldMkLst>
          <pc:docMk/>
          <pc:sldMk cId="1880434803" sldId="307"/>
        </pc:sldMkLst>
      </pc:sldChg>
      <pc:sldChg chg="addSp modSp mod modAnim">
        <pc:chgData name="Shrewsbury, Nicholaus (DEQ)" userId="9be6c54a-ffc9-4956-854e-45db540f5079" providerId="ADAL" clId="{6BBEF58D-FA86-494A-BF62-FF669D3210F0}" dt="2024-08-13T18:50:39.953" v="35"/>
        <pc:sldMkLst>
          <pc:docMk/>
          <pc:sldMk cId="1201485918" sldId="341"/>
        </pc:sldMkLst>
      </pc:sldChg>
      <pc:sldChg chg="modSp mod">
        <pc:chgData name="Shrewsbury, Nicholaus (DEQ)" userId="9be6c54a-ffc9-4956-854e-45db540f5079" providerId="ADAL" clId="{6BBEF58D-FA86-494A-BF62-FF669D3210F0}" dt="2024-08-13T18:51:49.057" v="39" actId="1076"/>
        <pc:sldMkLst>
          <pc:docMk/>
          <pc:sldMk cId="1638593086" sldId="351"/>
        </pc:sldMkLst>
      </pc:sldChg>
      <pc:sldChg chg="modSp del mod modAnim">
        <pc:chgData name="Shrewsbury, Nicholaus (DEQ)" userId="9be6c54a-ffc9-4956-854e-45db540f5079" providerId="ADAL" clId="{6BBEF58D-FA86-494A-BF62-FF669D3210F0}" dt="2024-08-13T18:50:58.550" v="36" actId="2696"/>
        <pc:sldMkLst>
          <pc:docMk/>
          <pc:sldMk cId="888240589" sldId="352"/>
        </pc:sldMkLst>
      </pc:sldChg>
      <pc:sldChg chg="addSp modSp mod modAnim">
        <pc:chgData name="Shrewsbury, Nicholaus (DEQ)" userId="9be6c54a-ffc9-4956-854e-45db540f5079" providerId="ADAL" clId="{6BBEF58D-FA86-494A-BF62-FF669D3210F0}" dt="2024-08-13T18:51:10.948" v="37"/>
        <pc:sldMkLst>
          <pc:docMk/>
          <pc:sldMk cId="2853837374" sldId="353"/>
        </pc:sldMkLst>
      </pc:sldChg>
    </pc:docChg>
  </pc:docChgLst>
  <pc:docChgLst>
    <pc:chgData name="Kennedy, Ryn (DEQ)" userId="da9810e6-0c7b-4fec-af44-f6eecb5cdbb9" providerId="ADAL" clId="{D3C35F63-2126-4ECF-83BC-12C408814306}"/>
    <pc:docChg chg="undo custSel addSld delSld modSld addSection delSection modSection">
      <pc:chgData name="Kennedy, Ryn (DEQ)" userId="da9810e6-0c7b-4fec-af44-f6eecb5cdbb9" providerId="ADAL" clId="{D3C35F63-2126-4ECF-83BC-12C408814306}" dt="2025-07-21T20:00:48.298" v="530" actId="14100"/>
      <pc:docMkLst>
        <pc:docMk/>
      </pc:docMkLst>
      <pc:sldChg chg="add del setBg">
        <pc:chgData name="Kennedy, Ryn (DEQ)" userId="da9810e6-0c7b-4fec-af44-f6eecb5cdbb9" providerId="ADAL" clId="{D3C35F63-2126-4ECF-83BC-12C408814306}" dt="2025-07-16T20:51:14.542" v="14"/>
        <pc:sldMkLst>
          <pc:docMk/>
          <pc:sldMk cId="3209133978" sldId="257"/>
        </pc:sldMkLst>
      </pc:sldChg>
      <pc:sldChg chg="add del setBg">
        <pc:chgData name="Kennedy, Ryn (DEQ)" userId="da9810e6-0c7b-4fec-af44-f6eecb5cdbb9" providerId="ADAL" clId="{D3C35F63-2126-4ECF-83BC-12C408814306}" dt="2025-07-16T20:51:07.928" v="12" actId="47"/>
        <pc:sldMkLst>
          <pc:docMk/>
          <pc:sldMk cId="3206726461" sldId="258"/>
        </pc:sldMkLst>
      </pc:sldChg>
      <pc:sldChg chg="addSp delSp modSp mod">
        <pc:chgData name="Kennedy, Ryn (DEQ)" userId="da9810e6-0c7b-4fec-af44-f6eecb5cdbb9" providerId="ADAL" clId="{D3C35F63-2126-4ECF-83BC-12C408814306}" dt="2025-07-18T17:21:46.250" v="83" actId="1076"/>
        <pc:sldMkLst>
          <pc:docMk/>
          <pc:sldMk cId="3959583779" sldId="290"/>
        </pc:sldMkLst>
        <pc:spChg chg="mod">
          <ac:chgData name="Kennedy, Ryn (DEQ)" userId="da9810e6-0c7b-4fec-af44-f6eecb5cdbb9" providerId="ADAL" clId="{D3C35F63-2126-4ECF-83BC-12C408814306}" dt="2025-07-18T17:20:59.721" v="66" actId="1076"/>
          <ac:spMkLst>
            <pc:docMk/>
            <pc:sldMk cId="3959583779" sldId="290"/>
            <ac:spMk id="3" creationId="{00000000-0000-0000-0000-000000000000}"/>
          </ac:spMkLst>
        </pc:spChg>
        <pc:picChg chg="add mod">
          <ac:chgData name="Kennedy, Ryn (DEQ)" userId="da9810e6-0c7b-4fec-af44-f6eecb5cdbb9" providerId="ADAL" clId="{D3C35F63-2126-4ECF-83BC-12C408814306}" dt="2025-07-18T17:21:46.250" v="83" actId="1076"/>
          <ac:picMkLst>
            <pc:docMk/>
            <pc:sldMk cId="3959583779" sldId="290"/>
            <ac:picMk id="8" creationId="{5A5AE87F-299F-5B31-BD81-D9816076FCC3}"/>
          </ac:picMkLst>
        </pc:picChg>
        <pc:picChg chg="add mod">
          <ac:chgData name="Kennedy, Ryn (DEQ)" userId="da9810e6-0c7b-4fec-af44-f6eecb5cdbb9" providerId="ADAL" clId="{D3C35F63-2126-4ECF-83BC-12C408814306}" dt="2025-07-18T17:21:41.579" v="82" actId="1076"/>
          <ac:picMkLst>
            <pc:docMk/>
            <pc:sldMk cId="3959583779" sldId="290"/>
            <ac:picMk id="10" creationId="{C245BDCB-14AB-797D-C491-AA7635241D29}"/>
          </ac:picMkLst>
        </pc:picChg>
      </pc:sldChg>
      <pc:sldChg chg="addSp delSp modSp mod">
        <pc:chgData name="Kennedy, Ryn (DEQ)" userId="da9810e6-0c7b-4fec-af44-f6eecb5cdbb9" providerId="ADAL" clId="{D3C35F63-2126-4ECF-83BC-12C408814306}" dt="2025-07-21T19:56:38.511" v="489" actId="1076"/>
        <pc:sldMkLst>
          <pc:docMk/>
          <pc:sldMk cId="1340320950" sldId="306"/>
        </pc:sldMkLst>
        <pc:spChg chg="mod">
          <ac:chgData name="Kennedy, Ryn (DEQ)" userId="da9810e6-0c7b-4fec-af44-f6eecb5cdbb9" providerId="ADAL" clId="{D3C35F63-2126-4ECF-83BC-12C408814306}" dt="2025-07-21T19:56:36.015" v="488" actId="14100"/>
          <ac:spMkLst>
            <pc:docMk/>
            <pc:sldMk cId="1340320950" sldId="306"/>
            <ac:spMk id="4" creationId="{00000000-0000-0000-0000-000000000000}"/>
          </ac:spMkLst>
        </pc:spChg>
        <pc:picChg chg="add mod">
          <ac:chgData name="Kennedy, Ryn (DEQ)" userId="da9810e6-0c7b-4fec-af44-f6eecb5cdbb9" providerId="ADAL" clId="{D3C35F63-2126-4ECF-83BC-12C408814306}" dt="2025-07-21T19:56:38.511" v="489" actId="1076"/>
          <ac:picMkLst>
            <pc:docMk/>
            <pc:sldMk cId="1340320950" sldId="306"/>
            <ac:picMk id="5" creationId="{7B6C881D-E3B4-55EA-42B6-3AA7ACE742FE}"/>
          </ac:picMkLst>
        </pc:picChg>
      </pc:sldChg>
      <pc:sldChg chg="addSp modSp mod">
        <pc:chgData name="Kennedy, Ryn (DEQ)" userId="da9810e6-0c7b-4fec-af44-f6eecb5cdbb9" providerId="ADAL" clId="{D3C35F63-2126-4ECF-83BC-12C408814306}" dt="2025-07-21T19:57:32.312" v="508" actId="1076"/>
        <pc:sldMkLst>
          <pc:docMk/>
          <pc:sldMk cId="1665604769" sldId="308"/>
        </pc:sldMkLst>
        <pc:picChg chg="add mod">
          <ac:chgData name="Kennedy, Ryn (DEQ)" userId="da9810e6-0c7b-4fec-af44-f6eecb5cdbb9" providerId="ADAL" clId="{D3C35F63-2126-4ECF-83BC-12C408814306}" dt="2025-07-21T19:57:32.312" v="508" actId="1076"/>
          <ac:picMkLst>
            <pc:docMk/>
            <pc:sldMk cId="1665604769" sldId="308"/>
            <ac:picMk id="3" creationId="{B3D5BA43-47D4-BCC4-9AD6-E6AAF939AA94}"/>
          </ac:picMkLst>
        </pc:picChg>
        <pc:picChg chg="mod">
          <ac:chgData name="Kennedy, Ryn (DEQ)" userId="da9810e6-0c7b-4fec-af44-f6eecb5cdbb9" providerId="ADAL" clId="{D3C35F63-2126-4ECF-83BC-12C408814306}" dt="2025-07-21T19:57:30.256" v="507" actId="1076"/>
          <ac:picMkLst>
            <pc:docMk/>
            <pc:sldMk cId="1665604769" sldId="308"/>
            <ac:picMk id="4" creationId="{00000000-0000-0000-0000-000000000000}"/>
          </ac:picMkLst>
        </pc:picChg>
      </pc:sldChg>
      <pc:sldChg chg="addSp modSp mod">
        <pc:chgData name="Kennedy, Ryn (DEQ)" userId="da9810e6-0c7b-4fec-af44-f6eecb5cdbb9" providerId="ADAL" clId="{D3C35F63-2126-4ECF-83BC-12C408814306}" dt="2025-07-21T19:58:33.773" v="520" actId="1076"/>
        <pc:sldMkLst>
          <pc:docMk/>
          <pc:sldMk cId="3396628964" sldId="309"/>
        </pc:sldMkLst>
        <pc:spChg chg="mod">
          <ac:chgData name="Kennedy, Ryn (DEQ)" userId="da9810e6-0c7b-4fec-af44-f6eecb5cdbb9" providerId="ADAL" clId="{D3C35F63-2126-4ECF-83BC-12C408814306}" dt="2025-07-21T19:44:36.978" v="417" actId="20577"/>
          <ac:spMkLst>
            <pc:docMk/>
            <pc:sldMk cId="3396628964" sldId="309"/>
            <ac:spMk id="3" creationId="{00000000-0000-0000-0000-000000000000}"/>
          </ac:spMkLst>
        </pc:spChg>
        <pc:spChg chg="mod">
          <ac:chgData name="Kennedy, Ryn (DEQ)" userId="da9810e6-0c7b-4fec-af44-f6eecb5cdbb9" providerId="ADAL" clId="{D3C35F63-2126-4ECF-83BC-12C408814306}" dt="2025-07-21T19:58:23.797" v="517" actId="1076"/>
          <ac:spMkLst>
            <pc:docMk/>
            <pc:sldMk cId="3396628964" sldId="309"/>
            <ac:spMk id="4" creationId="{00000000-0000-0000-0000-000000000000}"/>
          </ac:spMkLst>
        </pc:spChg>
        <pc:picChg chg="add mod">
          <ac:chgData name="Kennedy, Ryn (DEQ)" userId="da9810e6-0c7b-4fec-af44-f6eecb5cdbb9" providerId="ADAL" clId="{D3C35F63-2126-4ECF-83BC-12C408814306}" dt="2025-07-21T19:58:33.773" v="520" actId="1076"/>
          <ac:picMkLst>
            <pc:docMk/>
            <pc:sldMk cId="3396628964" sldId="309"/>
            <ac:picMk id="6" creationId="{7923F1A2-6CD6-2E7F-0963-D83020B75697}"/>
          </ac:picMkLst>
        </pc:picChg>
      </pc:sldChg>
      <pc:sldChg chg="modSp mod">
        <pc:chgData name="Kennedy, Ryn (DEQ)" userId="da9810e6-0c7b-4fec-af44-f6eecb5cdbb9" providerId="ADAL" clId="{D3C35F63-2126-4ECF-83BC-12C408814306}" dt="2025-07-21T19:46:30.459" v="423" actId="20577"/>
        <pc:sldMkLst>
          <pc:docMk/>
          <pc:sldMk cId="2675385316" sldId="310"/>
        </pc:sldMkLst>
        <pc:spChg chg="mod">
          <ac:chgData name="Kennedy, Ryn (DEQ)" userId="da9810e6-0c7b-4fec-af44-f6eecb5cdbb9" providerId="ADAL" clId="{D3C35F63-2126-4ECF-83BC-12C408814306}" dt="2025-07-21T19:46:30.459" v="423" actId="20577"/>
          <ac:spMkLst>
            <pc:docMk/>
            <pc:sldMk cId="2675385316" sldId="310"/>
            <ac:spMk id="4" creationId="{00000000-0000-0000-0000-000000000000}"/>
          </ac:spMkLst>
        </pc:spChg>
      </pc:sldChg>
      <pc:sldChg chg="modSp mod">
        <pc:chgData name="Kennedy, Ryn (DEQ)" userId="da9810e6-0c7b-4fec-af44-f6eecb5cdbb9" providerId="ADAL" clId="{D3C35F63-2126-4ECF-83BC-12C408814306}" dt="2025-07-21T19:47:18.054" v="425" actId="20577"/>
        <pc:sldMkLst>
          <pc:docMk/>
          <pc:sldMk cId="2858422777" sldId="311"/>
        </pc:sldMkLst>
        <pc:spChg chg="mod">
          <ac:chgData name="Kennedy, Ryn (DEQ)" userId="da9810e6-0c7b-4fec-af44-f6eecb5cdbb9" providerId="ADAL" clId="{D3C35F63-2126-4ECF-83BC-12C408814306}" dt="2025-07-21T19:47:18.054" v="425" actId="20577"/>
          <ac:spMkLst>
            <pc:docMk/>
            <pc:sldMk cId="2858422777" sldId="311"/>
            <ac:spMk id="5" creationId="{00000000-0000-0000-0000-000000000000}"/>
          </ac:spMkLst>
        </pc:spChg>
      </pc:sldChg>
      <pc:sldChg chg="addSp modSp mod">
        <pc:chgData name="Kennedy, Ryn (DEQ)" userId="da9810e6-0c7b-4fec-af44-f6eecb5cdbb9" providerId="ADAL" clId="{D3C35F63-2126-4ECF-83BC-12C408814306}" dt="2025-07-21T20:00:39.915" v="529"/>
        <pc:sldMkLst>
          <pc:docMk/>
          <pc:sldMk cId="3039318470" sldId="313"/>
        </pc:sldMkLst>
        <pc:spChg chg="mod">
          <ac:chgData name="Kennedy, Ryn (DEQ)" userId="da9810e6-0c7b-4fec-af44-f6eecb5cdbb9" providerId="ADAL" clId="{D3C35F63-2126-4ECF-83BC-12C408814306}" dt="2025-07-21T19:47:34.111" v="429" actId="20577"/>
          <ac:spMkLst>
            <pc:docMk/>
            <pc:sldMk cId="3039318470" sldId="313"/>
            <ac:spMk id="5" creationId="{00000000-0000-0000-0000-000000000000}"/>
          </ac:spMkLst>
        </pc:spChg>
        <pc:picChg chg="add mod">
          <ac:chgData name="Kennedy, Ryn (DEQ)" userId="da9810e6-0c7b-4fec-af44-f6eecb5cdbb9" providerId="ADAL" clId="{D3C35F63-2126-4ECF-83BC-12C408814306}" dt="2025-07-21T20:00:39.915" v="529"/>
          <ac:picMkLst>
            <pc:docMk/>
            <pc:sldMk cId="3039318470" sldId="313"/>
            <ac:picMk id="6" creationId="{EA1C5334-8A48-AA30-6F93-5ED716D40DC4}"/>
          </ac:picMkLst>
        </pc:picChg>
      </pc:sldChg>
      <pc:sldChg chg="addSp modSp mod">
        <pc:chgData name="Kennedy, Ryn (DEQ)" userId="da9810e6-0c7b-4fec-af44-f6eecb5cdbb9" providerId="ADAL" clId="{D3C35F63-2126-4ECF-83BC-12C408814306}" dt="2025-07-21T19:49:04.391" v="444" actId="1076"/>
        <pc:sldMkLst>
          <pc:docMk/>
          <pc:sldMk cId="1354993107" sldId="315"/>
        </pc:sldMkLst>
        <pc:spChg chg="mod">
          <ac:chgData name="Kennedy, Ryn (DEQ)" userId="da9810e6-0c7b-4fec-af44-f6eecb5cdbb9" providerId="ADAL" clId="{D3C35F63-2126-4ECF-83BC-12C408814306}" dt="2025-07-21T19:47:53.784" v="433" actId="20577"/>
          <ac:spMkLst>
            <pc:docMk/>
            <pc:sldMk cId="1354993107" sldId="315"/>
            <ac:spMk id="3" creationId="{00000000-0000-0000-0000-000000000000}"/>
          </ac:spMkLst>
        </pc:spChg>
        <pc:picChg chg="add mod">
          <ac:chgData name="Kennedy, Ryn (DEQ)" userId="da9810e6-0c7b-4fec-af44-f6eecb5cdbb9" providerId="ADAL" clId="{D3C35F63-2126-4ECF-83BC-12C408814306}" dt="2025-07-21T19:49:04.391" v="444" actId="1076"/>
          <ac:picMkLst>
            <pc:docMk/>
            <pc:sldMk cId="1354993107" sldId="315"/>
            <ac:picMk id="5" creationId="{73B1F43A-A772-C1EC-3011-5650C8338853}"/>
          </ac:picMkLst>
        </pc:picChg>
      </pc:sldChg>
      <pc:sldChg chg="modSp mod">
        <pc:chgData name="Kennedy, Ryn (DEQ)" userId="da9810e6-0c7b-4fec-af44-f6eecb5cdbb9" providerId="ADAL" clId="{D3C35F63-2126-4ECF-83BC-12C408814306}" dt="2025-07-21T19:48:03.784" v="435" actId="20577"/>
        <pc:sldMkLst>
          <pc:docMk/>
          <pc:sldMk cId="1569152944" sldId="316"/>
        </pc:sldMkLst>
        <pc:spChg chg="mod">
          <ac:chgData name="Kennedy, Ryn (DEQ)" userId="da9810e6-0c7b-4fec-af44-f6eecb5cdbb9" providerId="ADAL" clId="{D3C35F63-2126-4ECF-83BC-12C408814306}" dt="2025-07-21T19:48:03.784" v="435" actId="20577"/>
          <ac:spMkLst>
            <pc:docMk/>
            <pc:sldMk cId="1569152944" sldId="316"/>
            <ac:spMk id="5" creationId="{00000000-0000-0000-0000-000000000000}"/>
          </ac:spMkLst>
        </pc:spChg>
      </pc:sldChg>
      <pc:sldChg chg="modSp mod">
        <pc:chgData name="Kennedy, Ryn (DEQ)" userId="da9810e6-0c7b-4fec-af44-f6eecb5cdbb9" providerId="ADAL" clId="{D3C35F63-2126-4ECF-83BC-12C408814306}" dt="2025-07-21T19:48:11.816" v="437" actId="20577"/>
        <pc:sldMkLst>
          <pc:docMk/>
          <pc:sldMk cId="711156780" sldId="318"/>
        </pc:sldMkLst>
        <pc:spChg chg="mod">
          <ac:chgData name="Kennedy, Ryn (DEQ)" userId="da9810e6-0c7b-4fec-af44-f6eecb5cdbb9" providerId="ADAL" clId="{D3C35F63-2126-4ECF-83BC-12C408814306}" dt="2025-07-21T19:48:11.816" v="437" actId="20577"/>
          <ac:spMkLst>
            <pc:docMk/>
            <pc:sldMk cId="711156780" sldId="318"/>
            <ac:spMk id="5" creationId="{00000000-0000-0000-0000-000000000000}"/>
          </ac:spMkLst>
        </pc:spChg>
      </pc:sldChg>
      <pc:sldChg chg="modSp mod">
        <pc:chgData name="Kennedy, Ryn (DEQ)" userId="da9810e6-0c7b-4fec-af44-f6eecb5cdbb9" providerId="ADAL" clId="{D3C35F63-2126-4ECF-83BC-12C408814306}" dt="2025-07-18T17:26:21.824" v="134" actId="1076"/>
        <pc:sldMkLst>
          <pc:docMk/>
          <pc:sldMk cId="3320293699" sldId="323"/>
        </pc:sldMkLst>
        <pc:spChg chg="mod">
          <ac:chgData name="Kennedy, Ryn (DEQ)" userId="da9810e6-0c7b-4fec-af44-f6eecb5cdbb9" providerId="ADAL" clId="{D3C35F63-2126-4ECF-83BC-12C408814306}" dt="2025-07-18T17:26:21.824" v="134" actId="1076"/>
          <ac:spMkLst>
            <pc:docMk/>
            <pc:sldMk cId="3320293699" sldId="323"/>
            <ac:spMk id="9" creationId="{00000000-0000-0000-0000-000000000000}"/>
          </ac:spMkLst>
        </pc:spChg>
      </pc:sldChg>
      <pc:sldChg chg="modSp mod">
        <pc:chgData name="Kennedy, Ryn (DEQ)" userId="da9810e6-0c7b-4fec-af44-f6eecb5cdbb9" providerId="ADAL" clId="{D3C35F63-2126-4ECF-83BC-12C408814306}" dt="2025-07-21T19:36:46.629" v="413" actId="113"/>
        <pc:sldMkLst>
          <pc:docMk/>
          <pc:sldMk cId="807249563" sldId="324"/>
        </pc:sldMkLst>
        <pc:spChg chg="mod">
          <ac:chgData name="Kennedy, Ryn (DEQ)" userId="da9810e6-0c7b-4fec-af44-f6eecb5cdbb9" providerId="ADAL" clId="{D3C35F63-2126-4ECF-83BC-12C408814306}" dt="2025-07-21T19:36:46.629" v="413" actId="113"/>
          <ac:spMkLst>
            <pc:docMk/>
            <pc:sldMk cId="807249563" sldId="324"/>
            <ac:spMk id="7" creationId="{00000000-0000-0000-0000-000000000000}"/>
          </ac:spMkLst>
        </pc:spChg>
      </pc:sldChg>
      <pc:sldChg chg="addSp delSp modSp mod">
        <pc:chgData name="Kennedy, Ryn (DEQ)" userId="da9810e6-0c7b-4fec-af44-f6eecb5cdbb9" providerId="ADAL" clId="{D3C35F63-2126-4ECF-83BC-12C408814306}" dt="2025-07-18T17:29:33.351" v="150"/>
        <pc:sldMkLst>
          <pc:docMk/>
          <pc:sldMk cId="9871600" sldId="325"/>
        </pc:sldMkLst>
        <pc:picChg chg="add mod">
          <ac:chgData name="Kennedy, Ryn (DEQ)" userId="da9810e6-0c7b-4fec-af44-f6eecb5cdbb9" providerId="ADAL" clId="{D3C35F63-2126-4ECF-83BC-12C408814306}" dt="2025-07-18T17:29:33.351" v="150"/>
          <ac:picMkLst>
            <pc:docMk/>
            <pc:sldMk cId="9871600" sldId="325"/>
            <ac:picMk id="8" creationId="{11271B5E-C504-8674-687B-B6ABCFB4CC70}"/>
          </ac:picMkLst>
        </pc:picChg>
      </pc:sldChg>
      <pc:sldChg chg="addSp modSp mod">
        <pc:chgData name="Kennedy, Ryn (DEQ)" userId="da9810e6-0c7b-4fec-af44-f6eecb5cdbb9" providerId="ADAL" clId="{D3C35F63-2126-4ECF-83BC-12C408814306}" dt="2025-07-18T17:32:41.799" v="181" actId="1076"/>
        <pc:sldMkLst>
          <pc:docMk/>
          <pc:sldMk cId="3057700630" sldId="326"/>
        </pc:sldMkLst>
        <pc:spChg chg="mod">
          <ac:chgData name="Kennedy, Ryn (DEQ)" userId="da9810e6-0c7b-4fec-af44-f6eecb5cdbb9" providerId="ADAL" clId="{D3C35F63-2126-4ECF-83BC-12C408814306}" dt="2025-07-18T17:31:07.397" v="162" actId="1076"/>
          <ac:spMkLst>
            <pc:docMk/>
            <pc:sldMk cId="3057700630" sldId="326"/>
            <ac:spMk id="2" creationId="{00000000-0000-0000-0000-000000000000}"/>
          </ac:spMkLst>
        </pc:spChg>
        <pc:spChg chg="mod">
          <ac:chgData name="Kennedy, Ryn (DEQ)" userId="da9810e6-0c7b-4fec-af44-f6eecb5cdbb9" providerId="ADAL" clId="{D3C35F63-2126-4ECF-83BC-12C408814306}" dt="2025-07-18T17:31:04.854" v="161" actId="1076"/>
          <ac:spMkLst>
            <pc:docMk/>
            <pc:sldMk cId="3057700630" sldId="326"/>
            <ac:spMk id="3" creationId="{00000000-0000-0000-0000-000000000000}"/>
          </ac:spMkLst>
        </pc:spChg>
        <pc:picChg chg="add mod modCrop">
          <ac:chgData name="Kennedy, Ryn (DEQ)" userId="da9810e6-0c7b-4fec-af44-f6eecb5cdbb9" providerId="ADAL" clId="{D3C35F63-2126-4ECF-83BC-12C408814306}" dt="2025-07-18T17:32:38.676" v="180" actId="1076"/>
          <ac:picMkLst>
            <pc:docMk/>
            <pc:sldMk cId="3057700630" sldId="326"/>
            <ac:picMk id="6" creationId="{14DC6BAC-3309-FC29-A06F-835AD01E327F}"/>
          </ac:picMkLst>
        </pc:picChg>
        <pc:picChg chg="add mod">
          <ac:chgData name="Kennedy, Ryn (DEQ)" userId="da9810e6-0c7b-4fec-af44-f6eecb5cdbb9" providerId="ADAL" clId="{D3C35F63-2126-4ECF-83BC-12C408814306}" dt="2025-07-18T17:32:41.799" v="181" actId="1076"/>
          <ac:picMkLst>
            <pc:docMk/>
            <pc:sldMk cId="3057700630" sldId="326"/>
            <ac:picMk id="8" creationId="{98C00583-29A1-F953-2FCB-490A04855D1F}"/>
          </ac:picMkLst>
        </pc:picChg>
      </pc:sldChg>
      <pc:sldChg chg="addSp delSp modSp mod">
        <pc:chgData name="Kennedy, Ryn (DEQ)" userId="da9810e6-0c7b-4fec-af44-f6eecb5cdbb9" providerId="ADAL" clId="{D3C35F63-2126-4ECF-83BC-12C408814306}" dt="2025-07-18T17:37:26.423" v="218" actId="1076"/>
        <pc:sldMkLst>
          <pc:docMk/>
          <pc:sldMk cId="1208772041" sldId="328"/>
        </pc:sldMkLst>
        <pc:picChg chg="mod modCrop">
          <ac:chgData name="Kennedy, Ryn (DEQ)" userId="da9810e6-0c7b-4fec-af44-f6eecb5cdbb9" providerId="ADAL" clId="{D3C35F63-2126-4ECF-83BC-12C408814306}" dt="2025-07-18T17:36:08.151" v="198" actId="1076"/>
          <ac:picMkLst>
            <pc:docMk/>
            <pc:sldMk cId="1208772041" sldId="328"/>
            <ac:picMk id="4" creationId="{00000000-0000-0000-0000-000000000000}"/>
          </ac:picMkLst>
        </pc:picChg>
        <pc:picChg chg="add mod modCrop">
          <ac:chgData name="Kennedy, Ryn (DEQ)" userId="da9810e6-0c7b-4fec-af44-f6eecb5cdbb9" providerId="ADAL" clId="{D3C35F63-2126-4ECF-83BC-12C408814306}" dt="2025-07-18T17:36:02.593" v="196" actId="1076"/>
          <ac:picMkLst>
            <pc:docMk/>
            <pc:sldMk cId="1208772041" sldId="328"/>
            <ac:picMk id="7" creationId="{154E77F9-2669-56AA-E145-2ED78AE99C7A}"/>
          </ac:picMkLst>
        </pc:picChg>
        <pc:picChg chg="add mod modCrop">
          <ac:chgData name="Kennedy, Ryn (DEQ)" userId="da9810e6-0c7b-4fec-af44-f6eecb5cdbb9" providerId="ADAL" clId="{D3C35F63-2126-4ECF-83BC-12C408814306}" dt="2025-07-18T17:37:17.643" v="213" actId="14100"/>
          <ac:picMkLst>
            <pc:docMk/>
            <pc:sldMk cId="1208772041" sldId="328"/>
            <ac:picMk id="10" creationId="{5494507C-9328-AE94-6C84-02C1952D90A8}"/>
          </ac:picMkLst>
        </pc:picChg>
        <pc:picChg chg="add mod">
          <ac:chgData name="Kennedy, Ryn (DEQ)" userId="da9810e6-0c7b-4fec-af44-f6eecb5cdbb9" providerId="ADAL" clId="{D3C35F63-2126-4ECF-83BC-12C408814306}" dt="2025-07-18T17:37:26.423" v="218" actId="1076"/>
          <ac:picMkLst>
            <pc:docMk/>
            <pc:sldMk cId="1208772041" sldId="328"/>
            <ac:picMk id="11" creationId="{A1E61AC5-2CBC-35ED-2392-EE9A3EE49403}"/>
          </ac:picMkLst>
        </pc:picChg>
      </pc:sldChg>
      <pc:sldChg chg="addSp delSp modSp mod">
        <pc:chgData name="Kennedy, Ryn (DEQ)" userId="da9810e6-0c7b-4fec-af44-f6eecb5cdbb9" providerId="ADAL" clId="{D3C35F63-2126-4ECF-83BC-12C408814306}" dt="2025-07-18T17:41:40.835" v="269" actId="1076"/>
        <pc:sldMkLst>
          <pc:docMk/>
          <pc:sldMk cId="2807670800" sldId="330"/>
        </pc:sldMkLst>
        <pc:spChg chg="mod ord">
          <ac:chgData name="Kennedy, Ryn (DEQ)" userId="da9810e6-0c7b-4fec-af44-f6eecb5cdbb9" providerId="ADAL" clId="{D3C35F63-2126-4ECF-83BC-12C408814306}" dt="2025-07-18T17:41:36.254" v="267" actId="14100"/>
          <ac:spMkLst>
            <pc:docMk/>
            <pc:sldMk cId="2807670800" sldId="330"/>
            <ac:spMk id="9" creationId="{00000000-0000-0000-0000-000000000000}"/>
          </ac:spMkLst>
        </pc:spChg>
        <pc:picChg chg="add mod">
          <ac:chgData name="Kennedy, Ryn (DEQ)" userId="da9810e6-0c7b-4fec-af44-f6eecb5cdbb9" providerId="ADAL" clId="{D3C35F63-2126-4ECF-83BC-12C408814306}" dt="2025-07-18T17:41:40.835" v="269" actId="1076"/>
          <ac:picMkLst>
            <pc:docMk/>
            <pc:sldMk cId="2807670800" sldId="330"/>
            <ac:picMk id="10" creationId="{C264D5AA-8EC3-3AA1-F1B7-D4032D759AD3}"/>
          </ac:picMkLst>
        </pc:picChg>
        <pc:picChg chg="add mod ord">
          <ac:chgData name="Kennedy, Ryn (DEQ)" userId="da9810e6-0c7b-4fec-af44-f6eecb5cdbb9" providerId="ADAL" clId="{D3C35F63-2126-4ECF-83BC-12C408814306}" dt="2025-07-18T17:41:39.561" v="268" actId="1076"/>
          <ac:picMkLst>
            <pc:docMk/>
            <pc:sldMk cId="2807670800" sldId="330"/>
            <ac:picMk id="12" creationId="{3F76BD3B-A519-2634-C6EC-C6D35EA716FF}"/>
          </ac:picMkLst>
        </pc:picChg>
      </pc:sldChg>
      <pc:sldChg chg="addSp modSp mod">
        <pc:chgData name="Kennedy, Ryn (DEQ)" userId="da9810e6-0c7b-4fec-af44-f6eecb5cdbb9" providerId="ADAL" clId="{D3C35F63-2126-4ECF-83BC-12C408814306}" dt="2025-07-18T17:59:22.942" v="315" actId="1076"/>
        <pc:sldMkLst>
          <pc:docMk/>
          <pc:sldMk cId="1540107183" sldId="331"/>
        </pc:sldMkLst>
        <pc:spChg chg="mod">
          <ac:chgData name="Kennedy, Ryn (DEQ)" userId="da9810e6-0c7b-4fec-af44-f6eecb5cdbb9" providerId="ADAL" clId="{D3C35F63-2126-4ECF-83BC-12C408814306}" dt="2025-07-18T17:58:59.572" v="308" actId="27636"/>
          <ac:spMkLst>
            <pc:docMk/>
            <pc:sldMk cId="1540107183" sldId="331"/>
            <ac:spMk id="10" creationId="{00000000-0000-0000-0000-000000000000}"/>
          </ac:spMkLst>
        </pc:spChg>
        <pc:picChg chg="add mod ord">
          <ac:chgData name="Kennedy, Ryn (DEQ)" userId="da9810e6-0c7b-4fec-af44-f6eecb5cdbb9" providerId="ADAL" clId="{D3C35F63-2126-4ECF-83BC-12C408814306}" dt="2025-07-18T17:59:22.942" v="315" actId="1076"/>
          <ac:picMkLst>
            <pc:docMk/>
            <pc:sldMk cId="1540107183" sldId="331"/>
            <ac:picMk id="4" creationId="{A35C04EE-82BF-D9ED-59B8-D8D2F267B28E}"/>
          </ac:picMkLst>
        </pc:picChg>
      </pc:sldChg>
      <pc:sldChg chg="addSp modSp mod">
        <pc:chgData name="Kennedy, Ryn (DEQ)" userId="da9810e6-0c7b-4fec-af44-f6eecb5cdbb9" providerId="ADAL" clId="{D3C35F63-2126-4ECF-83BC-12C408814306}" dt="2025-07-18T17:58:33.349" v="300" actId="1076"/>
        <pc:sldMkLst>
          <pc:docMk/>
          <pc:sldMk cId="2855851118" sldId="332"/>
        </pc:sldMkLst>
        <pc:spChg chg="mod">
          <ac:chgData name="Kennedy, Ryn (DEQ)" userId="da9810e6-0c7b-4fec-af44-f6eecb5cdbb9" providerId="ADAL" clId="{D3C35F63-2126-4ECF-83BC-12C408814306}" dt="2025-07-18T17:58:31.261" v="299" actId="14100"/>
          <ac:spMkLst>
            <pc:docMk/>
            <pc:sldMk cId="2855851118" sldId="332"/>
            <ac:spMk id="6" creationId="{00000000-0000-0000-0000-000000000000}"/>
          </ac:spMkLst>
        </pc:spChg>
        <pc:picChg chg="add mod">
          <ac:chgData name="Kennedy, Ryn (DEQ)" userId="da9810e6-0c7b-4fec-af44-f6eecb5cdbb9" providerId="ADAL" clId="{D3C35F63-2126-4ECF-83BC-12C408814306}" dt="2025-07-18T17:58:33.349" v="300" actId="1076"/>
          <ac:picMkLst>
            <pc:docMk/>
            <pc:sldMk cId="2855851118" sldId="332"/>
            <ac:picMk id="4" creationId="{7577D28D-DC15-8585-33BC-D7AFF316BE3B}"/>
          </ac:picMkLst>
        </pc:picChg>
      </pc:sldChg>
      <pc:sldChg chg="addSp modSp mod">
        <pc:chgData name="Kennedy, Ryn (DEQ)" userId="da9810e6-0c7b-4fec-af44-f6eecb5cdbb9" providerId="ADAL" clId="{D3C35F63-2126-4ECF-83BC-12C408814306}" dt="2025-07-18T18:01:08.164" v="351" actId="1035"/>
        <pc:sldMkLst>
          <pc:docMk/>
          <pc:sldMk cId="283769601" sldId="333"/>
        </pc:sldMkLst>
        <pc:spChg chg="mod">
          <ac:chgData name="Kennedy, Ryn (DEQ)" userId="da9810e6-0c7b-4fec-af44-f6eecb5cdbb9" providerId="ADAL" clId="{D3C35F63-2126-4ECF-83BC-12C408814306}" dt="2025-07-18T18:00:52.891" v="328" actId="14100"/>
          <ac:spMkLst>
            <pc:docMk/>
            <pc:sldMk cId="283769601" sldId="333"/>
            <ac:spMk id="7" creationId="{00000000-0000-0000-0000-000000000000}"/>
          </ac:spMkLst>
        </pc:spChg>
        <pc:picChg chg="add mod ord">
          <ac:chgData name="Kennedy, Ryn (DEQ)" userId="da9810e6-0c7b-4fec-af44-f6eecb5cdbb9" providerId="ADAL" clId="{D3C35F63-2126-4ECF-83BC-12C408814306}" dt="2025-07-18T18:01:08.164" v="351" actId="1035"/>
          <ac:picMkLst>
            <pc:docMk/>
            <pc:sldMk cId="283769601" sldId="333"/>
            <ac:picMk id="4" creationId="{7F91F071-E75F-8D71-EA33-736F3B5EC541}"/>
          </ac:picMkLst>
        </pc:picChg>
      </pc:sldChg>
      <pc:sldChg chg="addSp modSp mod">
        <pc:chgData name="Kennedy, Ryn (DEQ)" userId="da9810e6-0c7b-4fec-af44-f6eecb5cdbb9" providerId="ADAL" clId="{D3C35F63-2126-4ECF-83BC-12C408814306}" dt="2025-07-18T18:10:18.671" v="391" actId="1076"/>
        <pc:sldMkLst>
          <pc:docMk/>
          <pc:sldMk cId="233120157" sldId="334"/>
        </pc:sldMkLst>
        <pc:spChg chg="mod">
          <ac:chgData name="Kennedy, Ryn (DEQ)" userId="da9810e6-0c7b-4fec-af44-f6eecb5cdbb9" providerId="ADAL" clId="{D3C35F63-2126-4ECF-83BC-12C408814306}" dt="2025-07-18T18:06:45.369" v="370" actId="1076"/>
          <ac:spMkLst>
            <pc:docMk/>
            <pc:sldMk cId="233120157" sldId="334"/>
            <ac:spMk id="2" creationId="{00000000-0000-0000-0000-000000000000}"/>
          </ac:spMkLst>
        </pc:spChg>
        <pc:spChg chg="mod">
          <ac:chgData name="Kennedy, Ryn (DEQ)" userId="da9810e6-0c7b-4fec-af44-f6eecb5cdbb9" providerId="ADAL" clId="{D3C35F63-2126-4ECF-83BC-12C408814306}" dt="2025-07-18T18:07:20.099" v="378" actId="1076"/>
          <ac:spMkLst>
            <pc:docMk/>
            <pc:sldMk cId="233120157" sldId="334"/>
            <ac:spMk id="7" creationId="{00000000-0000-0000-0000-000000000000}"/>
          </ac:spMkLst>
        </pc:spChg>
        <pc:picChg chg="add mod">
          <ac:chgData name="Kennedy, Ryn (DEQ)" userId="da9810e6-0c7b-4fec-af44-f6eecb5cdbb9" providerId="ADAL" clId="{D3C35F63-2126-4ECF-83BC-12C408814306}" dt="2025-07-18T18:10:15.763" v="390" actId="1076"/>
          <ac:picMkLst>
            <pc:docMk/>
            <pc:sldMk cId="233120157" sldId="334"/>
            <ac:picMk id="4" creationId="{B82B8478-A2F3-8A4A-2867-1A82136CC9B3}"/>
          </ac:picMkLst>
        </pc:picChg>
        <pc:picChg chg="add mod">
          <ac:chgData name="Kennedy, Ryn (DEQ)" userId="da9810e6-0c7b-4fec-af44-f6eecb5cdbb9" providerId="ADAL" clId="{D3C35F63-2126-4ECF-83BC-12C408814306}" dt="2025-07-18T18:10:18.671" v="391" actId="1076"/>
          <ac:picMkLst>
            <pc:docMk/>
            <pc:sldMk cId="233120157" sldId="334"/>
            <ac:picMk id="6" creationId="{C0C48AF3-3173-EBA2-AD48-D37792987771}"/>
          </ac:picMkLst>
        </pc:picChg>
      </pc:sldChg>
      <pc:sldChg chg="addSp modSp mod">
        <pc:chgData name="Kennedy, Ryn (DEQ)" userId="da9810e6-0c7b-4fec-af44-f6eecb5cdbb9" providerId="ADAL" clId="{D3C35F63-2126-4ECF-83BC-12C408814306}" dt="2025-07-18T20:34:34.888" v="412" actId="1076"/>
        <pc:sldMkLst>
          <pc:docMk/>
          <pc:sldMk cId="1843743832" sldId="337"/>
        </pc:sldMkLst>
        <pc:picChg chg="add mod">
          <ac:chgData name="Kennedy, Ryn (DEQ)" userId="da9810e6-0c7b-4fec-af44-f6eecb5cdbb9" providerId="ADAL" clId="{D3C35F63-2126-4ECF-83BC-12C408814306}" dt="2025-07-18T20:34:34.888" v="412" actId="1076"/>
          <ac:picMkLst>
            <pc:docMk/>
            <pc:sldMk cId="1843743832" sldId="337"/>
            <ac:picMk id="4" creationId="{D242F309-38D7-30CB-56B1-5B9535F7C709}"/>
          </ac:picMkLst>
        </pc:picChg>
      </pc:sldChg>
      <pc:sldChg chg="addSp modSp mod">
        <pc:chgData name="Kennedy, Ryn (DEQ)" userId="da9810e6-0c7b-4fec-af44-f6eecb5cdbb9" providerId="ADAL" clId="{D3C35F63-2126-4ECF-83BC-12C408814306}" dt="2025-07-21T19:53:52.678" v="462" actId="1076"/>
        <pc:sldMkLst>
          <pc:docMk/>
          <pc:sldMk cId="192907248" sldId="338"/>
        </pc:sldMkLst>
        <pc:spChg chg="mod">
          <ac:chgData name="Kennedy, Ryn (DEQ)" userId="da9810e6-0c7b-4fec-af44-f6eecb5cdbb9" providerId="ADAL" clId="{D3C35F63-2126-4ECF-83BC-12C408814306}" dt="2025-07-21T19:53:48.923" v="460" actId="1076"/>
          <ac:spMkLst>
            <pc:docMk/>
            <pc:sldMk cId="192907248" sldId="338"/>
            <ac:spMk id="7" creationId="{00000000-0000-0000-0000-000000000000}"/>
          </ac:spMkLst>
        </pc:spChg>
        <pc:picChg chg="add mod">
          <ac:chgData name="Kennedy, Ryn (DEQ)" userId="da9810e6-0c7b-4fec-af44-f6eecb5cdbb9" providerId="ADAL" clId="{D3C35F63-2126-4ECF-83BC-12C408814306}" dt="2025-07-21T19:53:52.678" v="462" actId="1076"/>
          <ac:picMkLst>
            <pc:docMk/>
            <pc:sldMk cId="192907248" sldId="338"/>
            <ac:picMk id="4" creationId="{338749E9-98BC-F571-89CE-1C2E7E9C9F18}"/>
          </ac:picMkLst>
        </pc:picChg>
      </pc:sldChg>
      <pc:sldChg chg="modSp mod">
        <pc:chgData name="Kennedy, Ryn (DEQ)" userId="da9810e6-0c7b-4fec-af44-f6eecb5cdbb9" providerId="ADAL" clId="{D3C35F63-2126-4ECF-83BC-12C408814306}" dt="2025-07-21T19:56:14.985" v="480" actId="14100"/>
        <pc:sldMkLst>
          <pc:docMk/>
          <pc:sldMk cId="1201485918" sldId="341"/>
        </pc:sldMkLst>
        <pc:spChg chg="mod">
          <ac:chgData name="Kennedy, Ryn (DEQ)" userId="da9810e6-0c7b-4fec-af44-f6eecb5cdbb9" providerId="ADAL" clId="{D3C35F63-2126-4ECF-83BC-12C408814306}" dt="2025-07-21T19:56:09.980" v="477" actId="1076"/>
          <ac:spMkLst>
            <pc:docMk/>
            <pc:sldMk cId="1201485918" sldId="341"/>
            <ac:spMk id="8" creationId="{00000000-0000-0000-0000-000000000000}"/>
          </ac:spMkLst>
        </pc:spChg>
        <pc:picChg chg="mod">
          <ac:chgData name="Kennedy, Ryn (DEQ)" userId="da9810e6-0c7b-4fec-af44-f6eecb5cdbb9" providerId="ADAL" clId="{D3C35F63-2126-4ECF-83BC-12C408814306}" dt="2025-07-21T19:56:14.985" v="480" actId="14100"/>
          <ac:picMkLst>
            <pc:docMk/>
            <pc:sldMk cId="1201485918" sldId="341"/>
            <ac:picMk id="6" creationId="{00000000-0000-0000-0000-000000000000}"/>
          </ac:picMkLst>
        </pc:picChg>
      </pc:sldChg>
      <pc:sldChg chg="addSp modSp mod">
        <pc:chgData name="Kennedy, Ryn (DEQ)" userId="da9810e6-0c7b-4fec-af44-f6eecb5cdbb9" providerId="ADAL" clId="{D3C35F63-2126-4ECF-83BC-12C408814306}" dt="2025-07-21T19:57:21.080" v="505" actId="1076"/>
        <pc:sldMkLst>
          <pc:docMk/>
          <pc:sldMk cId="3151501967" sldId="342"/>
        </pc:sldMkLst>
        <pc:spChg chg="mod">
          <ac:chgData name="Kennedy, Ryn (DEQ)" userId="da9810e6-0c7b-4fec-af44-f6eecb5cdbb9" providerId="ADAL" clId="{D3C35F63-2126-4ECF-83BC-12C408814306}" dt="2025-07-21T19:57:18.307" v="502" actId="1076"/>
          <ac:spMkLst>
            <pc:docMk/>
            <pc:sldMk cId="3151501967" sldId="342"/>
            <ac:spMk id="8" creationId="{00000000-0000-0000-0000-000000000000}"/>
          </ac:spMkLst>
        </pc:spChg>
        <pc:picChg chg="add mod">
          <ac:chgData name="Kennedy, Ryn (DEQ)" userId="da9810e6-0c7b-4fec-af44-f6eecb5cdbb9" providerId="ADAL" clId="{D3C35F63-2126-4ECF-83BC-12C408814306}" dt="2025-07-21T19:57:21.080" v="505" actId="1076"/>
          <ac:picMkLst>
            <pc:docMk/>
            <pc:sldMk cId="3151501967" sldId="342"/>
            <ac:picMk id="2" creationId="{DDD7DA28-5DBB-06EB-C4D6-4A0F45E1601F}"/>
          </ac:picMkLst>
        </pc:picChg>
      </pc:sldChg>
      <pc:sldChg chg="modSp mod">
        <pc:chgData name="Kennedy, Ryn (DEQ)" userId="da9810e6-0c7b-4fec-af44-f6eecb5cdbb9" providerId="ADAL" clId="{D3C35F63-2126-4ECF-83BC-12C408814306}" dt="2025-07-21T19:47:23.943" v="427" actId="20577"/>
        <pc:sldMkLst>
          <pc:docMk/>
          <pc:sldMk cId="721155022" sldId="344"/>
        </pc:sldMkLst>
        <pc:spChg chg="mod">
          <ac:chgData name="Kennedy, Ryn (DEQ)" userId="da9810e6-0c7b-4fec-af44-f6eecb5cdbb9" providerId="ADAL" clId="{D3C35F63-2126-4ECF-83BC-12C408814306}" dt="2025-07-21T19:47:23.943" v="427" actId="20577"/>
          <ac:spMkLst>
            <pc:docMk/>
            <pc:sldMk cId="721155022" sldId="344"/>
            <ac:spMk id="4" creationId="{00000000-0000-0000-0000-000000000000}"/>
          </ac:spMkLst>
        </pc:spChg>
      </pc:sldChg>
      <pc:sldChg chg="modSp mod">
        <pc:chgData name="Kennedy, Ryn (DEQ)" userId="da9810e6-0c7b-4fec-af44-f6eecb5cdbb9" providerId="ADAL" clId="{D3C35F63-2126-4ECF-83BC-12C408814306}" dt="2025-07-21T20:00:48.298" v="530" actId="14100"/>
        <pc:sldMkLst>
          <pc:docMk/>
          <pc:sldMk cId="1864665954" sldId="345"/>
        </pc:sldMkLst>
        <pc:spChg chg="mod">
          <ac:chgData name="Kennedy, Ryn (DEQ)" userId="da9810e6-0c7b-4fec-af44-f6eecb5cdbb9" providerId="ADAL" clId="{D3C35F63-2126-4ECF-83BC-12C408814306}" dt="2025-07-21T19:47:40.815" v="431" actId="20577"/>
          <ac:spMkLst>
            <pc:docMk/>
            <pc:sldMk cId="1864665954" sldId="345"/>
            <ac:spMk id="3" creationId="{00000000-0000-0000-0000-000000000000}"/>
          </ac:spMkLst>
        </pc:spChg>
        <pc:picChg chg="mod">
          <ac:chgData name="Kennedy, Ryn (DEQ)" userId="da9810e6-0c7b-4fec-af44-f6eecb5cdbb9" providerId="ADAL" clId="{D3C35F63-2126-4ECF-83BC-12C408814306}" dt="2025-07-21T20:00:48.298" v="530" actId="14100"/>
          <ac:picMkLst>
            <pc:docMk/>
            <pc:sldMk cId="1864665954" sldId="345"/>
            <ac:picMk id="6" creationId="{00000000-0000-0000-0000-000000000000}"/>
          </ac:picMkLst>
        </pc:picChg>
      </pc:sldChg>
      <pc:sldChg chg="addSp modSp mod">
        <pc:chgData name="Kennedy, Ryn (DEQ)" userId="da9810e6-0c7b-4fec-af44-f6eecb5cdbb9" providerId="ADAL" clId="{D3C35F63-2126-4ECF-83BC-12C408814306}" dt="2025-07-18T18:11:48.494" v="404" actId="1076"/>
        <pc:sldMkLst>
          <pc:docMk/>
          <pc:sldMk cId="977273700" sldId="350"/>
        </pc:sldMkLst>
        <pc:spChg chg="mod">
          <ac:chgData name="Kennedy, Ryn (DEQ)" userId="da9810e6-0c7b-4fec-af44-f6eecb5cdbb9" providerId="ADAL" clId="{D3C35F63-2126-4ECF-83BC-12C408814306}" dt="2025-07-18T18:11:28.628" v="400" actId="14100"/>
          <ac:spMkLst>
            <pc:docMk/>
            <pc:sldMk cId="977273700" sldId="350"/>
            <ac:spMk id="7" creationId="{00000000-0000-0000-0000-000000000000}"/>
          </ac:spMkLst>
        </pc:spChg>
        <pc:picChg chg="add mod ord">
          <ac:chgData name="Kennedy, Ryn (DEQ)" userId="da9810e6-0c7b-4fec-af44-f6eecb5cdbb9" providerId="ADAL" clId="{D3C35F63-2126-4ECF-83BC-12C408814306}" dt="2025-07-18T18:11:48.494" v="404" actId="1076"/>
          <ac:picMkLst>
            <pc:docMk/>
            <pc:sldMk cId="977273700" sldId="350"/>
            <ac:picMk id="4" creationId="{E2B76743-C07D-B1FE-EC49-18525C7F50D2}"/>
          </ac:picMkLst>
        </pc:picChg>
      </pc:sldChg>
      <pc:sldChg chg="addSp modSp mod">
        <pc:chgData name="Kennedy, Ryn (DEQ)" userId="da9810e6-0c7b-4fec-af44-f6eecb5cdbb9" providerId="ADAL" clId="{D3C35F63-2126-4ECF-83BC-12C408814306}" dt="2025-07-21T19:58:48.278" v="523" actId="1076"/>
        <pc:sldMkLst>
          <pc:docMk/>
          <pc:sldMk cId="1638593086" sldId="351"/>
        </pc:sldMkLst>
        <pc:spChg chg="mod">
          <ac:chgData name="Kennedy, Ryn (DEQ)" userId="da9810e6-0c7b-4fec-af44-f6eecb5cdbb9" providerId="ADAL" clId="{D3C35F63-2126-4ECF-83BC-12C408814306}" dt="2025-07-21T19:45:34.116" v="419" actId="20577"/>
          <ac:spMkLst>
            <pc:docMk/>
            <pc:sldMk cId="1638593086" sldId="351"/>
            <ac:spMk id="3" creationId="{00000000-0000-0000-0000-000000000000}"/>
          </ac:spMkLst>
        </pc:spChg>
        <pc:spChg chg="mod">
          <ac:chgData name="Kennedy, Ryn (DEQ)" userId="da9810e6-0c7b-4fec-af44-f6eecb5cdbb9" providerId="ADAL" clId="{D3C35F63-2126-4ECF-83BC-12C408814306}" dt="2025-07-21T19:58:44.276" v="522" actId="14100"/>
          <ac:spMkLst>
            <pc:docMk/>
            <pc:sldMk cId="1638593086" sldId="351"/>
            <ac:spMk id="4" creationId="{00000000-0000-0000-0000-000000000000}"/>
          </ac:spMkLst>
        </pc:spChg>
        <pc:picChg chg="add mod">
          <ac:chgData name="Kennedy, Ryn (DEQ)" userId="da9810e6-0c7b-4fec-af44-f6eecb5cdbb9" providerId="ADAL" clId="{D3C35F63-2126-4ECF-83BC-12C408814306}" dt="2025-07-21T19:58:48.278" v="523" actId="1076"/>
          <ac:picMkLst>
            <pc:docMk/>
            <pc:sldMk cId="1638593086" sldId="351"/>
            <ac:picMk id="5" creationId="{5D538171-82F2-F938-12B0-A531FEE1C44E}"/>
          </ac:picMkLst>
        </pc:picChg>
      </pc:sldChg>
      <pc:sldChg chg="addSp delSp modSp mod">
        <pc:chgData name="Kennedy, Ryn (DEQ)" userId="da9810e6-0c7b-4fec-af44-f6eecb5cdbb9" providerId="ADAL" clId="{D3C35F63-2126-4ECF-83BC-12C408814306}" dt="2025-07-21T19:56:50.729" v="493" actId="1076"/>
        <pc:sldMkLst>
          <pc:docMk/>
          <pc:sldMk cId="2853837374" sldId="353"/>
        </pc:sldMkLst>
        <pc:spChg chg="mod">
          <ac:chgData name="Kennedy, Ryn (DEQ)" userId="da9810e6-0c7b-4fec-af44-f6eecb5cdbb9" providerId="ADAL" clId="{D3C35F63-2126-4ECF-83BC-12C408814306}" dt="2025-07-21T19:56:42.912" v="490" actId="14100"/>
          <ac:spMkLst>
            <pc:docMk/>
            <pc:sldMk cId="2853837374" sldId="353"/>
            <ac:spMk id="4" creationId="{00000000-0000-0000-0000-000000000000}"/>
          </ac:spMkLst>
        </pc:spChg>
        <pc:picChg chg="add mod">
          <ac:chgData name="Kennedy, Ryn (DEQ)" userId="da9810e6-0c7b-4fec-af44-f6eecb5cdbb9" providerId="ADAL" clId="{D3C35F63-2126-4ECF-83BC-12C408814306}" dt="2025-07-21T19:56:50.729" v="493" actId="1076"/>
          <ac:picMkLst>
            <pc:docMk/>
            <pc:sldMk cId="2853837374" sldId="353"/>
            <ac:picMk id="5" creationId="{8DF1A500-63EF-E4BC-C87C-29B4840536DE}"/>
          </ac:picMkLst>
        </pc:picChg>
      </pc:sldChg>
      <pc:sldChg chg="addSp delSp modSp mod">
        <pc:chgData name="Kennedy, Ryn (DEQ)" userId="da9810e6-0c7b-4fec-af44-f6eecb5cdbb9" providerId="ADAL" clId="{D3C35F63-2126-4ECF-83BC-12C408814306}" dt="2025-07-18T17:18:23.018" v="32" actId="20577"/>
        <pc:sldMkLst>
          <pc:docMk/>
          <pc:sldMk cId="3486750431" sldId="363"/>
        </pc:sldMkLst>
        <pc:spChg chg="add mod">
          <ac:chgData name="Kennedy, Ryn (DEQ)" userId="da9810e6-0c7b-4fec-af44-f6eecb5cdbb9" providerId="ADAL" clId="{D3C35F63-2126-4ECF-83BC-12C408814306}" dt="2025-07-18T17:18:23.018" v="32" actId="20577"/>
          <ac:spMkLst>
            <pc:docMk/>
            <pc:sldMk cId="3486750431" sldId="363"/>
            <ac:spMk id="3" creationId="{D56D7EBB-BB39-D50A-A09A-41C0346CAE6F}"/>
          </ac:spMkLst>
        </pc:spChg>
      </pc:sldChg>
      <pc:sldChg chg="addSp delSp modSp mod">
        <pc:chgData name="Kennedy, Ryn (DEQ)" userId="da9810e6-0c7b-4fec-af44-f6eecb5cdbb9" providerId="ADAL" clId="{D3C35F63-2126-4ECF-83BC-12C408814306}" dt="2025-07-18T17:17:53.219" v="17" actId="20577"/>
        <pc:sldMkLst>
          <pc:docMk/>
          <pc:sldMk cId="4075683352" sldId="365"/>
        </pc:sldMkLst>
        <pc:spChg chg="add mod">
          <ac:chgData name="Kennedy, Ryn (DEQ)" userId="da9810e6-0c7b-4fec-af44-f6eecb5cdbb9" providerId="ADAL" clId="{D3C35F63-2126-4ECF-83BC-12C408814306}" dt="2025-07-18T17:17:53.219" v="17" actId="20577"/>
          <ac:spMkLst>
            <pc:docMk/>
            <pc:sldMk cId="4075683352" sldId="365"/>
            <ac:spMk id="2" creationId="{AAAF6120-01A8-EB24-7C98-3DAB952E9B6B}"/>
          </ac:spMkLst>
        </pc:spChg>
      </pc:sldChg>
      <pc:sldChg chg="modSp mod">
        <pc:chgData name="Kennedy, Ryn (DEQ)" userId="da9810e6-0c7b-4fec-af44-f6eecb5cdbb9" providerId="ADAL" clId="{D3C35F63-2126-4ECF-83BC-12C408814306}" dt="2025-07-21T19:39:02.947" v="415" actId="20577"/>
        <pc:sldMkLst>
          <pc:docMk/>
          <pc:sldMk cId="3106247660" sldId="369"/>
        </pc:sldMkLst>
        <pc:spChg chg="mod">
          <ac:chgData name="Kennedy, Ryn (DEQ)" userId="da9810e6-0c7b-4fec-af44-f6eecb5cdbb9" providerId="ADAL" clId="{D3C35F63-2126-4ECF-83BC-12C408814306}" dt="2025-07-21T19:39:02.947" v="415" actId="20577"/>
          <ac:spMkLst>
            <pc:docMk/>
            <pc:sldMk cId="3106247660" sldId="369"/>
            <ac:spMk id="8" creationId="{00000000-0000-0000-0000-000000000000}"/>
          </ac:spMkLst>
        </pc:spChg>
      </pc:sldChg>
      <pc:sldChg chg="addSp delSp modSp mod">
        <pc:chgData name="Kennedy, Ryn (DEQ)" userId="da9810e6-0c7b-4fec-af44-f6eecb5cdbb9" providerId="ADAL" clId="{D3C35F63-2126-4ECF-83BC-12C408814306}" dt="2025-07-21T19:57:01.032" v="497" actId="1076"/>
        <pc:sldMkLst>
          <pc:docMk/>
          <pc:sldMk cId="4275663852" sldId="370"/>
        </pc:sldMkLst>
        <pc:spChg chg="mod">
          <ac:chgData name="Kennedy, Ryn (DEQ)" userId="da9810e6-0c7b-4fec-af44-f6eecb5cdbb9" providerId="ADAL" clId="{D3C35F63-2126-4ECF-83BC-12C408814306}" dt="2025-07-21T19:56:58.703" v="496" actId="14100"/>
          <ac:spMkLst>
            <pc:docMk/>
            <pc:sldMk cId="4275663852" sldId="370"/>
            <ac:spMk id="3" creationId="{9F3C4714-D362-DAEC-299D-4A26E8478561}"/>
          </ac:spMkLst>
        </pc:spChg>
        <pc:picChg chg="add mod">
          <ac:chgData name="Kennedy, Ryn (DEQ)" userId="da9810e6-0c7b-4fec-af44-f6eecb5cdbb9" providerId="ADAL" clId="{D3C35F63-2126-4ECF-83BC-12C408814306}" dt="2025-07-21T19:57:01.032" v="497" actId="1076"/>
          <ac:picMkLst>
            <pc:docMk/>
            <pc:sldMk cId="4275663852" sldId="370"/>
            <ac:picMk id="4" creationId="{9802A730-E427-338E-AF58-F2F66AB84603}"/>
          </ac:picMkLst>
        </pc:picChg>
      </pc:sldChg>
      <pc:sldChg chg="addSp modSp mod">
        <pc:chgData name="Kennedy, Ryn (DEQ)" userId="da9810e6-0c7b-4fec-af44-f6eecb5cdbb9" providerId="ADAL" clId="{D3C35F63-2126-4ECF-83BC-12C408814306}" dt="2025-07-18T17:25:26.232" v="126" actId="1076"/>
        <pc:sldMkLst>
          <pc:docMk/>
          <pc:sldMk cId="48293619" sldId="371"/>
        </pc:sldMkLst>
        <pc:spChg chg="mod">
          <ac:chgData name="Kennedy, Ryn (DEQ)" userId="da9810e6-0c7b-4fec-af44-f6eecb5cdbb9" providerId="ADAL" clId="{D3C35F63-2126-4ECF-83BC-12C408814306}" dt="2025-07-18T17:25:19.069" v="124" actId="114"/>
          <ac:spMkLst>
            <pc:docMk/>
            <pc:sldMk cId="48293619" sldId="371"/>
            <ac:spMk id="3" creationId="{00000000-0000-0000-0000-000000000000}"/>
          </ac:spMkLst>
        </pc:spChg>
        <pc:picChg chg="add mod">
          <ac:chgData name="Kennedy, Ryn (DEQ)" userId="da9810e6-0c7b-4fec-af44-f6eecb5cdbb9" providerId="ADAL" clId="{D3C35F63-2126-4ECF-83BC-12C408814306}" dt="2025-07-18T17:25:26.232" v="126" actId="1076"/>
          <ac:picMkLst>
            <pc:docMk/>
            <pc:sldMk cId="48293619" sldId="371"/>
            <ac:picMk id="6" creationId="{39489586-2307-E686-5A1B-E594971658C9}"/>
          </ac:picMkLst>
        </pc:picChg>
      </pc:sldChg>
      <pc:sldChg chg="addSp modSp mod">
        <pc:chgData name="Kennedy, Ryn (DEQ)" userId="da9810e6-0c7b-4fec-af44-f6eecb5cdbb9" providerId="ADAL" clId="{D3C35F63-2126-4ECF-83BC-12C408814306}" dt="2025-07-21T19:55:01.781" v="471"/>
        <pc:sldMkLst>
          <pc:docMk/>
          <pc:sldMk cId="3949878722" sldId="372"/>
        </pc:sldMkLst>
        <pc:spChg chg="mod">
          <ac:chgData name="Kennedy, Ryn (DEQ)" userId="da9810e6-0c7b-4fec-af44-f6eecb5cdbb9" providerId="ADAL" clId="{D3C35F63-2126-4ECF-83BC-12C408814306}" dt="2025-07-21T19:54:52.281" v="469" actId="14100"/>
          <ac:spMkLst>
            <pc:docMk/>
            <pc:sldMk cId="3949878722" sldId="372"/>
            <ac:spMk id="7" creationId="{00000000-0000-0000-0000-000000000000}"/>
          </ac:spMkLst>
        </pc:spChg>
        <pc:picChg chg="add mod">
          <ac:chgData name="Kennedy, Ryn (DEQ)" userId="da9810e6-0c7b-4fec-af44-f6eecb5cdbb9" providerId="ADAL" clId="{D3C35F63-2126-4ECF-83BC-12C408814306}" dt="2025-07-21T19:55:01.781" v="471"/>
          <ac:picMkLst>
            <pc:docMk/>
            <pc:sldMk cId="3949878722" sldId="372"/>
            <ac:picMk id="4" creationId="{336C8E42-AA10-E2EF-C1F3-04486E2B28AE}"/>
          </ac:picMkLst>
        </pc:picChg>
      </pc:sldChg>
      <pc:sldChg chg="addSp delSp modSp mod">
        <pc:chgData name="Kennedy, Ryn (DEQ)" userId="da9810e6-0c7b-4fec-af44-f6eecb5cdbb9" providerId="ADAL" clId="{D3C35F63-2126-4ECF-83BC-12C408814306}" dt="2025-07-21T19:57:12.961" v="500" actId="1076"/>
        <pc:sldMkLst>
          <pc:docMk/>
          <pc:sldMk cId="3408477663" sldId="373"/>
        </pc:sldMkLst>
        <pc:grpChg chg="mod">
          <ac:chgData name="Kennedy, Ryn (DEQ)" userId="da9810e6-0c7b-4fec-af44-f6eecb5cdbb9" providerId="ADAL" clId="{D3C35F63-2126-4ECF-83BC-12C408814306}" dt="2025-07-21T19:57:12.961" v="500" actId="1076"/>
          <ac:grpSpMkLst>
            <pc:docMk/>
            <pc:sldMk cId="3408477663" sldId="373"/>
            <ac:grpSpMk id="5" creationId="{F3475022-9D80-66CD-3605-ACD246F2F9B3}"/>
          </ac:grpSpMkLst>
        </pc:grpChg>
        <pc:picChg chg="add mod">
          <ac:chgData name="Kennedy, Ryn (DEQ)" userId="da9810e6-0c7b-4fec-af44-f6eecb5cdbb9" providerId="ADAL" clId="{D3C35F63-2126-4ECF-83BC-12C408814306}" dt="2025-07-21T19:57:08.915" v="499"/>
          <ac:picMkLst>
            <pc:docMk/>
            <pc:sldMk cId="3408477663" sldId="373"/>
            <ac:picMk id="3" creationId="{758D1FCD-2716-F3DD-3D94-0E181551897C}"/>
          </ac:picMkLst>
        </pc:picChg>
      </pc:sldChg>
      <pc:sldChg chg="add del setBg">
        <pc:chgData name="Kennedy, Ryn (DEQ)" userId="da9810e6-0c7b-4fec-af44-f6eecb5cdbb9" providerId="ADAL" clId="{D3C35F63-2126-4ECF-83BC-12C408814306}" dt="2025-07-16T20:49:14.219" v="5"/>
        <pc:sldMkLst>
          <pc:docMk/>
          <pc:sldMk cId="2780668609" sldId="374"/>
        </pc:sldMkLst>
      </pc:sldChg>
    </pc:docChg>
  </pc:docChgLst>
  <pc:docChgLst>
    <pc:chgData name="Kennedy, Ryn (DEQ)" userId="S::ryn.kennedy@deq.virginia.gov::da9810e6-0c7b-4fec-af44-f6eecb5cdbb9" providerId="AD" clId="Web-{19B341E0-2A9B-CEB5-7812-8DF85A977876}"/>
    <pc:docChg chg="modSld">
      <pc:chgData name="Kennedy, Ryn (DEQ)" userId="S::ryn.kennedy@deq.virginia.gov::da9810e6-0c7b-4fec-af44-f6eecb5cdbb9" providerId="AD" clId="Web-{19B341E0-2A9B-CEB5-7812-8DF85A977876}" dt="2024-08-02T13:17:18.620" v="69" actId="20577"/>
      <pc:docMkLst>
        <pc:docMk/>
      </pc:docMkLst>
      <pc:sldChg chg="modSp">
        <pc:chgData name="Kennedy, Ryn (DEQ)" userId="S::ryn.kennedy@deq.virginia.gov::da9810e6-0c7b-4fec-af44-f6eecb5cdbb9" providerId="AD" clId="Web-{19B341E0-2A9B-CEB5-7812-8DF85A977876}" dt="2024-08-02T12:46:04.932" v="24" actId="20577"/>
        <pc:sldMkLst>
          <pc:docMk/>
          <pc:sldMk cId="257445235" sldId="289"/>
        </pc:sldMkLst>
      </pc:sldChg>
      <pc:sldChg chg="modSp">
        <pc:chgData name="Kennedy, Ryn (DEQ)" userId="S::ryn.kennedy@deq.virginia.gov::da9810e6-0c7b-4fec-af44-f6eecb5cdbb9" providerId="AD" clId="Web-{19B341E0-2A9B-CEB5-7812-8DF85A977876}" dt="2024-08-02T13:17:18.620" v="69" actId="20577"/>
        <pc:sldMkLst>
          <pc:docMk/>
          <pc:sldMk cId="2675385316" sldId="310"/>
        </pc:sldMkLst>
      </pc:sldChg>
      <pc:sldChg chg="modNotes">
        <pc:chgData name="Kennedy, Ryn (DEQ)" userId="S::ryn.kennedy@deq.virginia.gov::da9810e6-0c7b-4fec-af44-f6eecb5cdbb9" providerId="AD" clId="Web-{19B341E0-2A9B-CEB5-7812-8DF85A977876}" dt="2024-08-02T12:45:38.557" v="22"/>
        <pc:sldMkLst>
          <pc:docMk/>
          <pc:sldMk cId="3320293699" sldId="323"/>
        </pc:sldMkLst>
      </pc:sldChg>
      <pc:sldChg chg="modNotes">
        <pc:chgData name="Kennedy, Ryn (DEQ)" userId="S::ryn.kennedy@deq.virginia.gov::da9810e6-0c7b-4fec-af44-f6eecb5cdbb9" providerId="AD" clId="Web-{19B341E0-2A9B-CEB5-7812-8DF85A977876}" dt="2024-08-02T12:45:33.386" v="21"/>
        <pc:sldMkLst>
          <pc:docMk/>
          <pc:sldMk cId="807249563" sldId="324"/>
        </pc:sldMkLst>
      </pc:sldChg>
      <pc:sldChg chg="modSp">
        <pc:chgData name="Kennedy, Ryn (DEQ)" userId="S::ryn.kennedy@deq.virginia.gov::da9810e6-0c7b-4fec-af44-f6eecb5cdbb9" providerId="AD" clId="Web-{19B341E0-2A9B-CEB5-7812-8DF85A977876}" dt="2024-08-02T13:00:42.081" v="27" actId="20577"/>
        <pc:sldMkLst>
          <pc:docMk/>
          <pc:sldMk cId="1925179301" sldId="336"/>
        </pc:sldMkLst>
      </pc:sldChg>
      <pc:sldChg chg="modNotes">
        <pc:chgData name="Kennedy, Ryn (DEQ)" userId="S::ryn.kennedy@deq.virginia.gov::da9810e6-0c7b-4fec-af44-f6eecb5cdbb9" providerId="AD" clId="Web-{19B341E0-2A9B-CEB5-7812-8DF85A977876}" dt="2024-08-02T13:06:10.251" v="41"/>
        <pc:sldMkLst>
          <pc:docMk/>
          <pc:sldMk cId="888240589" sldId="35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2FC5A1B-BE84-4A10-BD85-C8BA30706772}" type="datetimeFigureOut">
              <a:rPr lang="en-US" smtClean="0"/>
              <a:t>8/18/2025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FE80CC0-E4F3-43BC-B145-0C8DC222DBCB}" type="slidenum">
              <a:rPr lang="en-US" smtClean="0"/>
              <a:t>‹#›</a:t>
            </a:fld>
            <a:endParaRPr lang="en-US"/>
          </a:p>
        </p:txBody>
      </p:sp>
    </p:spTree>
    <p:extLst>
      <p:ext uri="{BB962C8B-B14F-4D97-AF65-F5344CB8AC3E}">
        <p14:creationId xmlns:p14="http://schemas.microsoft.com/office/powerpoint/2010/main" val="551746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80087AD-F116-4D46-B97D-DAB172BEE26F}" type="datetimeFigureOut">
              <a:rPr lang="en-US" smtClean="0"/>
              <a:t>8/18/2025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45E7B5-3A02-4172-A3DA-5C8583539239}" type="slidenum">
              <a:rPr lang="en-US" smtClean="0"/>
              <a:t>‹#›</a:t>
            </a:fld>
            <a:endParaRPr lang="en-US"/>
          </a:p>
        </p:txBody>
      </p:sp>
    </p:spTree>
    <p:extLst>
      <p:ext uri="{BB962C8B-B14F-4D97-AF65-F5344CB8AC3E}">
        <p14:creationId xmlns:p14="http://schemas.microsoft.com/office/powerpoint/2010/main" val="4348399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law.lis.virginia.gov/admincode/title9/agency25/chapter880/70"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law.lis.virginia.gov/admincode/title9/agency25/chapter880/70"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law.lis.virginia.gov/admincode/title9/agency25/chapter880/70"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s://law.lis.virginia.gov/admincode/title9/agency25/chapter870/108"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law.lis.virginia.gov/admincode/title9/agency25/chapter880/70"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45E7B5-3A02-4172-A3DA-5C8583539239}" type="slidenum">
              <a:rPr lang="en-US" smtClean="0"/>
              <a:t>1</a:t>
            </a:fld>
            <a:endParaRPr lang="en-US"/>
          </a:p>
        </p:txBody>
      </p:sp>
    </p:spTree>
    <p:extLst>
      <p:ext uri="{BB962C8B-B14F-4D97-AF65-F5344CB8AC3E}">
        <p14:creationId xmlns:p14="http://schemas.microsoft.com/office/powerpoint/2010/main" val="5343134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 SWPPP requirements may be fulfilled by </a:t>
            </a:r>
            <a:r>
              <a:rPr lang="en-US" sz="1200" b="1" i="1" u="sng" kern="1200" dirty="0">
                <a:solidFill>
                  <a:schemeClr val="tx1"/>
                </a:solidFill>
                <a:effectLst/>
                <a:latin typeface="+mn-lt"/>
                <a:ea typeface="+mn-ea"/>
                <a:cs typeface="+mn-cs"/>
              </a:rPr>
              <a:t>incorporating by reference</a:t>
            </a:r>
            <a:r>
              <a:rPr lang="en-US" sz="1200" kern="1200" dirty="0">
                <a:solidFill>
                  <a:schemeClr val="tx1"/>
                </a:solidFill>
                <a:effectLst/>
                <a:latin typeface="+mn-lt"/>
                <a:ea typeface="+mn-ea"/>
                <a:cs typeface="+mn-cs"/>
              </a:rPr>
              <a:t> other plans such as a spill prevention control and countermeasure (</a:t>
            </a:r>
            <a:r>
              <a:rPr lang="en-US" sz="1200" b="1" u="sng" kern="1200" dirty="0">
                <a:solidFill>
                  <a:schemeClr val="tx1"/>
                </a:solidFill>
                <a:effectLst/>
                <a:latin typeface="+mn-lt"/>
                <a:ea typeface="+mn-ea"/>
                <a:cs typeface="+mn-cs"/>
              </a:rPr>
              <a:t>SPCC</a:t>
            </a:r>
            <a:r>
              <a:rPr lang="en-US" sz="1200" kern="1200" dirty="0">
                <a:solidFill>
                  <a:schemeClr val="tx1"/>
                </a:solidFill>
                <a:effectLst/>
                <a:latin typeface="+mn-lt"/>
                <a:ea typeface="+mn-ea"/>
                <a:cs typeface="+mn-cs"/>
              </a:rPr>
              <a:t>) plan.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All plans incorporated by reference into the SWPPP become enforceable under the Construction GP.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If a plan incorporated by reference does not contain all of the required elements of the SWPPP, the operator must develop the missing elements and include them in the SWPPP.</a:t>
            </a:r>
          </a:p>
        </p:txBody>
      </p:sp>
      <p:sp>
        <p:nvSpPr>
          <p:cNvPr id="4" name="Slide Number Placeholder 3"/>
          <p:cNvSpPr>
            <a:spLocks noGrp="1"/>
          </p:cNvSpPr>
          <p:nvPr>
            <p:ph type="sldNum" sz="quarter" idx="10"/>
          </p:nvPr>
        </p:nvSpPr>
        <p:spPr/>
        <p:txBody>
          <a:bodyPr/>
          <a:lstStyle/>
          <a:p>
            <a:fld id="{7745E7B5-3A02-4172-A3DA-5C8583539239}" type="slidenum">
              <a:rPr lang="en-US" smtClean="0"/>
              <a:t>11</a:t>
            </a:fld>
            <a:endParaRPr lang="en-US"/>
          </a:p>
        </p:txBody>
      </p:sp>
    </p:spTree>
    <p:extLst>
      <p:ext uri="{BB962C8B-B14F-4D97-AF65-F5344CB8AC3E}">
        <p14:creationId xmlns:p14="http://schemas.microsoft.com/office/powerpoint/2010/main" val="1127043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(talk</a:t>
            </a:r>
            <a:r>
              <a:rPr lang="en-US" baseline="0"/>
              <a:t> about each of these in next slides)</a:t>
            </a:r>
            <a:endParaRPr lang="en-US"/>
          </a:p>
        </p:txBody>
      </p:sp>
      <p:sp>
        <p:nvSpPr>
          <p:cNvPr id="4" name="Slide Number Placeholder 3"/>
          <p:cNvSpPr>
            <a:spLocks noGrp="1"/>
          </p:cNvSpPr>
          <p:nvPr>
            <p:ph type="sldNum" sz="quarter" idx="10"/>
          </p:nvPr>
        </p:nvSpPr>
        <p:spPr/>
        <p:txBody>
          <a:bodyPr/>
          <a:lstStyle/>
          <a:p>
            <a:fld id="{7745E7B5-3A02-4172-A3DA-5C8583539239}" type="slidenum">
              <a:rPr lang="en-US" smtClean="0"/>
              <a:t>12</a:t>
            </a:fld>
            <a:endParaRPr lang="en-US"/>
          </a:p>
        </p:txBody>
      </p:sp>
    </p:spTree>
    <p:extLst>
      <p:ext uri="{BB962C8B-B14F-4D97-AF65-F5344CB8AC3E}">
        <p14:creationId xmlns:p14="http://schemas.microsoft.com/office/powerpoint/2010/main" val="11270432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1. General information</a:t>
            </a:r>
          </a:p>
          <a:p>
            <a:pPr lvl="0"/>
            <a:r>
              <a:rPr lang="en-US" sz="1200" kern="1200">
                <a:solidFill>
                  <a:schemeClr val="tx1"/>
                </a:solidFill>
                <a:effectLst/>
                <a:latin typeface="+mn-lt"/>
                <a:ea typeface="+mn-ea"/>
                <a:cs typeface="+mn-cs"/>
              </a:rPr>
              <a:t>Signed copy of the registration statement</a:t>
            </a:r>
          </a:p>
          <a:p>
            <a:pPr lvl="0"/>
            <a:r>
              <a:rPr lang="en-US" sz="1200" kern="1200">
                <a:solidFill>
                  <a:schemeClr val="tx1"/>
                </a:solidFill>
                <a:effectLst/>
                <a:latin typeface="+mn-lt"/>
                <a:ea typeface="+mn-ea"/>
                <a:cs typeface="+mn-cs"/>
              </a:rPr>
              <a:t>Copy of the notice of coverage letter </a:t>
            </a:r>
          </a:p>
          <a:p>
            <a:pPr lvl="0"/>
            <a:r>
              <a:rPr lang="en-US" sz="1200" kern="1200">
                <a:solidFill>
                  <a:schemeClr val="tx1"/>
                </a:solidFill>
                <a:effectLst/>
                <a:latin typeface="+mn-lt"/>
                <a:ea typeface="+mn-ea"/>
                <a:cs typeface="+mn-cs"/>
              </a:rPr>
              <a:t>Copy of the Construction GP </a:t>
            </a:r>
          </a:p>
          <a:p>
            <a:pPr lvl="0"/>
            <a:r>
              <a:rPr lang="en-US" sz="1200" kern="1200">
                <a:solidFill>
                  <a:schemeClr val="tx1"/>
                </a:solidFill>
                <a:effectLst/>
                <a:latin typeface="+mn-lt"/>
                <a:ea typeface="+mn-ea"/>
                <a:cs typeface="+mn-cs"/>
              </a:rPr>
              <a:t>Narrative description of the nature of the construction activity, including the function of the project (e.g., low density residential, shopping mall, highway)</a:t>
            </a:r>
          </a:p>
          <a:p>
            <a:pPr lvl="0"/>
            <a:r>
              <a:rPr lang="en-US" sz="1200" kern="1200">
                <a:solidFill>
                  <a:schemeClr val="tx1"/>
                </a:solidFill>
                <a:effectLst/>
                <a:latin typeface="+mn-lt"/>
                <a:ea typeface="+mn-ea"/>
                <a:cs typeface="+mn-cs"/>
              </a:rPr>
              <a:t>Legible site plan</a:t>
            </a:r>
          </a:p>
        </p:txBody>
      </p:sp>
      <p:sp>
        <p:nvSpPr>
          <p:cNvPr id="4" name="Slide Number Placeholder 3"/>
          <p:cNvSpPr>
            <a:spLocks noGrp="1"/>
          </p:cNvSpPr>
          <p:nvPr>
            <p:ph type="sldNum" sz="quarter" idx="10"/>
          </p:nvPr>
        </p:nvSpPr>
        <p:spPr/>
        <p:txBody>
          <a:bodyPr/>
          <a:lstStyle/>
          <a:p>
            <a:fld id="{7745E7B5-3A02-4172-A3DA-5C8583539239}" type="slidenum">
              <a:rPr lang="en-US" smtClean="0"/>
              <a:t>13</a:t>
            </a:fld>
            <a:endParaRPr lang="en-US"/>
          </a:p>
        </p:txBody>
      </p:sp>
    </p:spTree>
    <p:extLst>
      <p:ext uri="{BB962C8B-B14F-4D97-AF65-F5344CB8AC3E}">
        <p14:creationId xmlns:p14="http://schemas.microsoft.com/office/powerpoint/2010/main" val="11270432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2. Approved erosion and sediment control plan</a:t>
            </a:r>
          </a:p>
          <a:p>
            <a:r>
              <a:rPr lang="en-US" sz="1200" b="0" kern="1200">
                <a:solidFill>
                  <a:schemeClr val="tx1"/>
                </a:solidFill>
                <a:effectLst/>
                <a:latin typeface="+mn-lt"/>
                <a:ea typeface="+mn-ea"/>
                <a:cs typeface="+mn-cs"/>
              </a:rPr>
              <a:t>(Review of previous content covered)</a:t>
            </a:r>
          </a:p>
        </p:txBody>
      </p:sp>
      <p:sp>
        <p:nvSpPr>
          <p:cNvPr id="4" name="Slide Number Placeholder 3"/>
          <p:cNvSpPr>
            <a:spLocks noGrp="1"/>
          </p:cNvSpPr>
          <p:nvPr>
            <p:ph type="sldNum" sz="quarter" idx="10"/>
          </p:nvPr>
        </p:nvSpPr>
        <p:spPr/>
        <p:txBody>
          <a:bodyPr/>
          <a:lstStyle/>
          <a:p>
            <a:fld id="{7745E7B5-3A02-4172-A3DA-5C8583539239}" type="slidenum">
              <a:rPr lang="en-US" smtClean="0"/>
              <a:t>14</a:t>
            </a:fld>
            <a:endParaRPr lang="en-US"/>
          </a:p>
        </p:txBody>
      </p:sp>
    </p:spTree>
    <p:extLst>
      <p:ext uri="{BB962C8B-B14F-4D97-AF65-F5344CB8AC3E}">
        <p14:creationId xmlns:p14="http://schemas.microsoft.com/office/powerpoint/2010/main" val="11270432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3. Approved stormwater management plan</a:t>
            </a:r>
          </a:p>
          <a:p>
            <a:r>
              <a:rPr lang="en-US" sz="1200" b="0" kern="1200">
                <a:solidFill>
                  <a:schemeClr val="tx1"/>
                </a:solidFill>
                <a:effectLst/>
                <a:latin typeface="+mn-lt"/>
                <a:ea typeface="+mn-ea"/>
                <a:cs typeface="+mn-cs"/>
              </a:rPr>
              <a:t>(Review of previous content covered)</a:t>
            </a:r>
            <a:endParaRPr lang="en-US" sz="1200" b="1"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t>15</a:t>
            </a:fld>
            <a:endParaRPr lang="en-US"/>
          </a:p>
        </p:txBody>
      </p:sp>
    </p:spTree>
    <p:extLst>
      <p:ext uri="{BB962C8B-B14F-4D97-AF65-F5344CB8AC3E}">
        <p14:creationId xmlns:p14="http://schemas.microsoft.com/office/powerpoint/2010/main" val="11270432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4. Pollution prevention (P2) plan</a:t>
            </a:r>
          </a:p>
          <a:p>
            <a:r>
              <a:rPr lang="en-US" sz="1200" b="0" kern="1200">
                <a:solidFill>
                  <a:schemeClr val="tx1"/>
                </a:solidFill>
                <a:effectLst/>
                <a:latin typeface="+mn-lt"/>
                <a:ea typeface="+mn-ea"/>
                <a:cs typeface="+mn-cs"/>
              </a:rPr>
              <a:t>(Review of previous content covered)</a:t>
            </a:r>
            <a:endParaRPr lang="en-US" sz="1200" b="1"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t>16</a:t>
            </a:fld>
            <a:endParaRPr lang="en-US"/>
          </a:p>
        </p:txBody>
      </p:sp>
    </p:spTree>
    <p:extLst>
      <p:ext uri="{BB962C8B-B14F-4D97-AF65-F5344CB8AC3E}">
        <p14:creationId xmlns:p14="http://schemas.microsoft.com/office/powerpoint/2010/main" val="11270432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5. Additional requirements for discharges to impaired waters, surface waters with an applicable TMDL </a:t>
            </a:r>
            <a:r>
              <a:rPr lang="en-US" sz="1200" b="1" kern="1200" dirty="0" err="1">
                <a:solidFill>
                  <a:schemeClr val="tx1"/>
                </a:solidFill>
                <a:effectLst/>
                <a:latin typeface="+mn-lt"/>
                <a:ea typeface="+mn-ea"/>
                <a:cs typeface="+mn-cs"/>
              </a:rPr>
              <a:t>wasteload</a:t>
            </a:r>
            <a:r>
              <a:rPr lang="en-US" sz="1200" b="1" kern="1200" dirty="0">
                <a:solidFill>
                  <a:schemeClr val="tx1"/>
                </a:solidFill>
                <a:effectLst/>
                <a:latin typeface="+mn-lt"/>
                <a:ea typeface="+mn-ea"/>
                <a:cs typeface="+mn-cs"/>
              </a:rPr>
              <a:t> allocation and exceptional waters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Identify the impaired water(s), approved TMDL(s), pollutant(s) of concern, and exceptional waters</a:t>
            </a:r>
          </a:p>
          <a:p>
            <a:pPr lvl="0"/>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(Click) Provide clear direction that: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(Click) Permanent or temporary soil stabilization must be applied to denuded areas within seven days after final grade is reached on any portion of the site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(Click) Nutrients must be applied in accordance with manufacturer's recommendations or an approved nutrient management plan and must not be applied during rainfall events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(Click) A modified SWPPP inspection schedule shall be implemented in accordance with Part II G 2 a. of the CGP</a:t>
            </a:r>
          </a:p>
        </p:txBody>
      </p:sp>
      <p:sp>
        <p:nvSpPr>
          <p:cNvPr id="4" name="Slide Number Placeholder 3"/>
          <p:cNvSpPr>
            <a:spLocks noGrp="1"/>
          </p:cNvSpPr>
          <p:nvPr>
            <p:ph type="sldNum" sz="quarter" idx="10"/>
          </p:nvPr>
        </p:nvSpPr>
        <p:spPr/>
        <p:txBody>
          <a:bodyPr/>
          <a:lstStyle/>
          <a:p>
            <a:fld id="{7745E7B5-3A02-4172-A3DA-5C8583539239}" type="slidenum">
              <a:rPr lang="en-US" smtClean="0"/>
              <a:t>17</a:t>
            </a:fld>
            <a:endParaRPr lang="en-US"/>
          </a:p>
        </p:txBody>
      </p:sp>
    </p:spTree>
    <p:extLst>
      <p:ext uri="{BB962C8B-B14F-4D97-AF65-F5344CB8AC3E}">
        <p14:creationId xmlns:p14="http://schemas.microsoft.com/office/powerpoint/2010/main" val="11270432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6. Additional requirements for discharges to impaired waters or surface waters with an applicable TMDL </a:t>
            </a:r>
            <a:r>
              <a:rPr lang="en-US" sz="1200" b="1" kern="1200" dirty="0" err="1">
                <a:solidFill>
                  <a:schemeClr val="tx1"/>
                </a:solidFill>
                <a:effectLst/>
                <a:latin typeface="+mn-lt"/>
                <a:ea typeface="+mn-ea"/>
                <a:cs typeface="+mn-cs"/>
              </a:rPr>
              <a:t>wasteload</a:t>
            </a:r>
            <a:r>
              <a:rPr lang="en-US" sz="1200" b="1" kern="1200" dirty="0">
                <a:solidFill>
                  <a:schemeClr val="tx1"/>
                </a:solidFill>
                <a:effectLst/>
                <a:latin typeface="+mn-lt"/>
                <a:ea typeface="+mn-ea"/>
                <a:cs typeface="+mn-cs"/>
              </a:rPr>
              <a:t> allocation for PCBs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Identify the impaired water(s), approved TMDL(s)</a:t>
            </a:r>
          </a:p>
          <a:p>
            <a:pPr marL="171450" lvl="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Comply with same</a:t>
            </a:r>
            <a:r>
              <a:rPr lang="en-US" sz="1200" kern="1200" baseline="0" dirty="0">
                <a:solidFill>
                  <a:schemeClr val="tx1"/>
                </a:solidFill>
                <a:effectLst/>
                <a:latin typeface="+mn-lt"/>
                <a:ea typeface="+mn-ea"/>
                <a:cs typeface="+mn-cs"/>
              </a:rPr>
              <a:t> requirements noted on previous slide:</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Permanent or temporary soil stabilization must be applied to denuded areas within seven days after final grade is reached on any portion of the site</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Nutrients must be applied in accordance with manufacturer's recommendations or an approved nutrient management plan and must not be applied during rainfall events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A modified SWPPP inspection schedule shall be implemented in accordance with Part II G 2 a. of the CGP</a:t>
            </a:r>
          </a:p>
        </p:txBody>
      </p:sp>
      <p:sp>
        <p:nvSpPr>
          <p:cNvPr id="4" name="Slide Number Placeholder 3"/>
          <p:cNvSpPr>
            <a:spLocks noGrp="1"/>
          </p:cNvSpPr>
          <p:nvPr>
            <p:ph type="sldNum" sz="quarter" idx="10"/>
          </p:nvPr>
        </p:nvSpPr>
        <p:spPr/>
        <p:txBody>
          <a:bodyPr/>
          <a:lstStyle/>
          <a:p>
            <a:fld id="{7745E7B5-3A02-4172-A3DA-5C8583539239}" type="slidenum">
              <a:rPr lang="en-US" smtClean="0"/>
              <a:t>18</a:t>
            </a:fld>
            <a:endParaRPr lang="en-US"/>
          </a:p>
        </p:txBody>
      </p:sp>
    </p:spTree>
    <p:extLst>
      <p:ext uri="{BB962C8B-B14F-4D97-AF65-F5344CB8AC3E}">
        <p14:creationId xmlns:p14="http://schemas.microsoft.com/office/powerpoint/2010/main" val="11903131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7. Additional requirements for discharges to exceptional waters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Identify exceptional waters</a:t>
            </a:r>
          </a:p>
          <a:p>
            <a:pPr lvl="0"/>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(Click) Provide clear direction that: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(Click) Permanent or temporary soil stabilization must be applied to denuded areas within seven days after final grade is reached on any portion of the site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(Click) Nutrients must be applied in accordance with manufacturer's recommendations or an approved nutrient management plan and must not be applied during rainfall events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(Click) A modified SWPPP inspection schedule shall be implemented in accordance with Part II G 2 a. of the CGP</a:t>
            </a:r>
          </a:p>
        </p:txBody>
      </p:sp>
      <p:sp>
        <p:nvSpPr>
          <p:cNvPr id="4" name="Slide Number Placeholder 3"/>
          <p:cNvSpPr>
            <a:spLocks noGrp="1"/>
          </p:cNvSpPr>
          <p:nvPr>
            <p:ph type="sldNum" sz="quarter" idx="10"/>
          </p:nvPr>
        </p:nvSpPr>
        <p:spPr/>
        <p:txBody>
          <a:bodyPr/>
          <a:lstStyle/>
          <a:p>
            <a:fld id="{7745E7B5-3A02-4172-A3DA-5C8583539239}" type="slidenum">
              <a:rPr lang="en-US" smtClean="0"/>
              <a:t>19</a:t>
            </a:fld>
            <a:endParaRPr lang="en-US"/>
          </a:p>
        </p:txBody>
      </p:sp>
    </p:spTree>
    <p:extLst>
      <p:ext uri="{BB962C8B-B14F-4D97-AF65-F5344CB8AC3E}">
        <p14:creationId xmlns:p14="http://schemas.microsoft.com/office/powerpoint/2010/main" val="22799020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Dewatering discharges to Benthic Macroinvertebrate impaired, or exceptional waterways. Or a sediment related TMDL waterway</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t>20</a:t>
            </a:fld>
            <a:endParaRPr lang="en-US"/>
          </a:p>
        </p:txBody>
      </p:sp>
    </p:spTree>
    <p:extLst>
      <p:ext uri="{BB962C8B-B14F-4D97-AF65-F5344CB8AC3E}">
        <p14:creationId xmlns:p14="http://schemas.microsoft.com/office/powerpoint/2010/main" val="33284253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At the end of this module, you will be able to: </a:t>
            </a:r>
          </a:p>
          <a:p>
            <a:r>
              <a:rPr lang="en-US" sz="1200" b="0" i="0" u="none" strike="noStrike" kern="1200" baseline="0">
                <a:solidFill>
                  <a:schemeClr val="tx1"/>
                </a:solidFill>
                <a:latin typeface="+mn-lt"/>
                <a:ea typeface="+mn-ea"/>
                <a:cs typeface="+mn-cs"/>
              </a:rPr>
              <a:t> Describe the VESMP authority inspection requirements </a:t>
            </a:r>
          </a:p>
          <a:p>
            <a:r>
              <a:rPr lang="en-US" sz="1200" b="0" i="0" u="none" strike="noStrike" kern="1200" baseline="0">
                <a:solidFill>
                  <a:schemeClr val="tx1"/>
                </a:solidFill>
                <a:latin typeface="+mn-lt"/>
                <a:ea typeface="+mn-ea"/>
                <a:cs typeface="+mn-cs"/>
              </a:rPr>
              <a:t> List all the Construction General Permit termination requirements </a:t>
            </a:r>
          </a:p>
          <a:p>
            <a:r>
              <a:rPr lang="en-US" sz="1200" b="0" i="0" u="none" strike="noStrike" kern="1200" baseline="0">
                <a:solidFill>
                  <a:schemeClr val="tx1"/>
                </a:solidFill>
                <a:latin typeface="+mn-lt"/>
                <a:ea typeface="+mn-ea"/>
                <a:cs typeface="+mn-cs"/>
              </a:rPr>
              <a:t> Describe the VESMP authority post construction inspection requirements </a:t>
            </a:r>
          </a:p>
          <a:p>
            <a:endParaRPr lang="en-US"/>
          </a:p>
        </p:txBody>
      </p:sp>
      <p:sp>
        <p:nvSpPr>
          <p:cNvPr id="4" name="Slide Number Placeholder 3"/>
          <p:cNvSpPr>
            <a:spLocks noGrp="1"/>
          </p:cNvSpPr>
          <p:nvPr>
            <p:ph type="sldNum" sz="quarter" idx="10"/>
          </p:nvPr>
        </p:nvSpPr>
        <p:spPr/>
        <p:txBody>
          <a:bodyPr/>
          <a:lstStyle/>
          <a:p>
            <a:fld id="{7745E7B5-3A02-4172-A3DA-5C8583539239}" type="slidenum">
              <a:rPr lang="en-US" smtClean="0"/>
              <a:t>2</a:t>
            </a:fld>
            <a:endParaRPr lang="en-US"/>
          </a:p>
        </p:txBody>
      </p:sp>
    </p:spTree>
    <p:extLst>
      <p:ext uri="{BB962C8B-B14F-4D97-AF65-F5344CB8AC3E}">
        <p14:creationId xmlns:p14="http://schemas.microsoft.com/office/powerpoint/2010/main" val="29214935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9. Qualified personnel</a:t>
            </a:r>
          </a:p>
          <a:p>
            <a:r>
              <a:rPr lang="en-US" sz="1200" kern="1200" dirty="0">
                <a:solidFill>
                  <a:schemeClr val="tx1"/>
                </a:solidFill>
                <a:effectLst/>
                <a:latin typeface="+mn-lt"/>
                <a:ea typeface="+mn-ea"/>
                <a:cs typeface="+mn-cs"/>
              </a:rPr>
              <a:t>The name, phone number, and qualifications of the </a:t>
            </a:r>
            <a:r>
              <a:rPr lang="en-US" sz="1200" u="sng" kern="1200" dirty="0">
                <a:solidFill>
                  <a:schemeClr val="tx1"/>
                </a:solidFill>
                <a:effectLst/>
                <a:latin typeface="+mn-lt"/>
                <a:ea typeface="+mn-ea"/>
                <a:cs typeface="+mn-cs"/>
              </a:rPr>
              <a:t>qualified personnel conducting inspections </a:t>
            </a:r>
            <a:r>
              <a:rPr lang="en-US" sz="1200" kern="1200" dirty="0">
                <a:solidFill>
                  <a:schemeClr val="tx1"/>
                </a:solidFill>
                <a:effectLst/>
                <a:latin typeface="+mn-lt"/>
                <a:ea typeface="+mn-ea"/>
                <a:cs typeface="+mn-cs"/>
              </a:rPr>
              <a:t>must be listed.</a:t>
            </a:r>
          </a:p>
          <a:p>
            <a:r>
              <a:rPr lang="en-US" sz="1200" kern="1200" dirty="0">
                <a:solidFill>
                  <a:schemeClr val="tx1"/>
                </a:solidFill>
                <a:effectLst/>
                <a:latin typeface="+mn-lt"/>
                <a:ea typeface="+mn-ea"/>
                <a:cs typeface="+mn-cs"/>
              </a:rPr>
              <a:t>(Defined in #12)</a:t>
            </a:r>
          </a:p>
        </p:txBody>
      </p:sp>
      <p:sp>
        <p:nvSpPr>
          <p:cNvPr id="4" name="Slide Number Placeholder 3"/>
          <p:cNvSpPr>
            <a:spLocks noGrp="1"/>
          </p:cNvSpPr>
          <p:nvPr>
            <p:ph type="sldNum" sz="quarter" idx="10"/>
          </p:nvPr>
        </p:nvSpPr>
        <p:spPr/>
        <p:txBody>
          <a:bodyPr/>
          <a:lstStyle/>
          <a:p>
            <a:fld id="{7745E7B5-3A02-4172-A3DA-5C8583539239}" type="slidenum">
              <a:rPr lang="en-US" smtClean="0"/>
              <a:t>21</a:t>
            </a:fld>
            <a:endParaRPr lang="en-US"/>
          </a:p>
        </p:txBody>
      </p:sp>
    </p:spTree>
    <p:extLst>
      <p:ext uri="{BB962C8B-B14F-4D97-AF65-F5344CB8AC3E}">
        <p14:creationId xmlns:p14="http://schemas.microsoft.com/office/powerpoint/2010/main" val="11270432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10. Duly authorized rep</a:t>
            </a:r>
          </a:p>
          <a:p>
            <a:r>
              <a:rPr lang="en-US" sz="1200" kern="1200" dirty="0">
                <a:solidFill>
                  <a:schemeClr val="tx1"/>
                </a:solidFill>
                <a:effectLst/>
                <a:latin typeface="+mn-lt"/>
                <a:ea typeface="+mn-ea"/>
                <a:cs typeface="+mn-cs"/>
              </a:rPr>
              <a:t>List the individuals or positions with delegated authority (from the operator), in accordance with </a:t>
            </a:r>
            <a:r>
              <a:rPr lang="en-US" sz="1200" u="sng" kern="1200" dirty="0">
                <a:solidFill>
                  <a:schemeClr val="tx1"/>
                </a:solidFill>
                <a:effectLst/>
                <a:latin typeface="+mn-lt"/>
                <a:ea typeface="+mn-ea"/>
                <a:cs typeface="+mn-cs"/>
                <a:hlinkClick r:id="rId3"/>
              </a:rPr>
              <a:t>9VAC25-880-70</a:t>
            </a:r>
            <a:r>
              <a:rPr lang="en-US" sz="1200" u="sng" kern="1200" dirty="0">
                <a:solidFill>
                  <a:schemeClr val="tx1"/>
                </a:solidFill>
                <a:effectLst/>
                <a:latin typeface="+mn-lt"/>
                <a:ea typeface="+mn-ea"/>
                <a:cs typeface="+mn-cs"/>
              </a:rPr>
              <a:t> Part III K</a:t>
            </a:r>
            <a:r>
              <a:rPr lang="en-US" sz="1200" kern="1200" dirty="0">
                <a:solidFill>
                  <a:schemeClr val="tx1"/>
                </a:solidFill>
                <a:effectLst/>
                <a:latin typeface="+mn-lt"/>
                <a:ea typeface="+mn-ea"/>
                <a:cs typeface="+mn-cs"/>
              </a:rPr>
              <a:t>, to sign inspection reports or modify the SWPPP.</a:t>
            </a:r>
          </a:p>
        </p:txBody>
      </p:sp>
      <p:sp>
        <p:nvSpPr>
          <p:cNvPr id="4" name="Slide Number Placeholder 3"/>
          <p:cNvSpPr>
            <a:spLocks noGrp="1"/>
          </p:cNvSpPr>
          <p:nvPr>
            <p:ph type="sldNum" sz="quarter" idx="10"/>
          </p:nvPr>
        </p:nvSpPr>
        <p:spPr/>
        <p:txBody>
          <a:bodyPr/>
          <a:lstStyle/>
          <a:p>
            <a:fld id="{7745E7B5-3A02-4172-A3DA-5C8583539239}" type="slidenum">
              <a:rPr lang="en-US" smtClean="0"/>
              <a:t>22</a:t>
            </a:fld>
            <a:endParaRPr lang="en-US"/>
          </a:p>
        </p:txBody>
      </p:sp>
    </p:spTree>
    <p:extLst>
      <p:ext uri="{BB962C8B-B14F-4D97-AF65-F5344CB8AC3E}">
        <p14:creationId xmlns:p14="http://schemas.microsoft.com/office/powerpoint/2010/main" val="11270432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11. SWPPP signature</a:t>
            </a:r>
          </a:p>
          <a:p>
            <a:r>
              <a:rPr lang="en-US" sz="1200" kern="1200" dirty="0">
                <a:solidFill>
                  <a:schemeClr val="tx1"/>
                </a:solidFill>
                <a:effectLst/>
                <a:latin typeface="+mn-lt"/>
                <a:ea typeface="+mn-ea"/>
                <a:cs typeface="+mn-cs"/>
              </a:rPr>
              <a:t>The SWPPP must be signed and dated by operator or duly authorized representative of the operator with the following certification </a:t>
            </a:r>
            <a:r>
              <a:rPr lang="en-US" sz="1200" u="sng" kern="1200" dirty="0">
                <a:solidFill>
                  <a:schemeClr val="tx1"/>
                </a:solidFill>
                <a:effectLst/>
                <a:latin typeface="+mn-lt"/>
                <a:ea typeface="+mn-ea"/>
                <a:cs typeface="+mn-cs"/>
              </a:rPr>
              <a:t>(</a:t>
            </a:r>
            <a:r>
              <a:rPr lang="en-US" sz="1200" u="sng" kern="1200" dirty="0">
                <a:solidFill>
                  <a:schemeClr val="tx1"/>
                </a:solidFill>
                <a:effectLst/>
                <a:latin typeface="+mn-lt"/>
                <a:ea typeface="+mn-ea"/>
                <a:cs typeface="+mn-cs"/>
                <a:hlinkClick r:id="rId3"/>
              </a:rPr>
              <a:t>9VAC25-880-70</a:t>
            </a:r>
            <a:r>
              <a:rPr lang="en-US" sz="1200" u="sng" kern="1200" dirty="0">
                <a:solidFill>
                  <a:schemeClr val="tx1"/>
                </a:solidFill>
                <a:effectLst/>
                <a:latin typeface="+mn-lt"/>
                <a:ea typeface="+mn-ea"/>
                <a:cs typeface="+mn-cs"/>
              </a:rPr>
              <a:t> Part III K 4)</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 certify under penalty of law that I have read and understand this document and that this document and all attachments were prepared in accordance with a system designed to assure that qualified personnel properly gathered and evaluated the information submitted. Based on my inquiry of the person or persons who manage the system, or those persons directly responsible for gathering the information, the information submitted is, to the best of my knowledge and belief, true, accurate, and complete. I am aware that there are significant penalties for submitting false information, including the possibility of fine and imprisonment for knowing violations."</a:t>
            </a:r>
          </a:p>
          <a:p>
            <a:endParaRPr lang="en-US" sz="1200" b="1" i="1" u="sng" kern="1200" dirty="0">
              <a:solidFill>
                <a:schemeClr val="tx1"/>
              </a:solidFill>
              <a:effectLst/>
              <a:latin typeface="+mn-lt"/>
              <a:ea typeface="+mn-ea"/>
              <a:cs typeface="+mn-cs"/>
            </a:endParaRPr>
          </a:p>
          <a:p>
            <a:r>
              <a:rPr lang="en-US" sz="1200" b="1" i="1" u="sng" kern="1200" dirty="0">
                <a:solidFill>
                  <a:schemeClr val="tx1"/>
                </a:solidFill>
                <a:effectLst/>
                <a:latin typeface="+mn-lt"/>
                <a:ea typeface="+mn-ea"/>
                <a:cs typeface="+mn-cs"/>
              </a:rPr>
              <a:t>Reports, including inspection reports, must also be signed by the operator.</a:t>
            </a:r>
            <a:r>
              <a:rPr lang="en-US" sz="1200" kern="1200" dirty="0">
                <a:solidFill>
                  <a:schemeClr val="tx1"/>
                </a:solidFill>
                <a:effectLst/>
                <a:latin typeface="+mn-lt"/>
                <a:ea typeface="+mn-ea"/>
                <a:cs typeface="+mn-cs"/>
              </a:rPr>
              <a:t> The operator may be the same person that signed the registration statement, or that person may authorize a representative to sign on their behalf. The representative may be an individual or a position having responsibility for the overall operation of the regulated facility or activity.</a:t>
            </a:r>
          </a:p>
          <a:p>
            <a:r>
              <a:rPr lang="en-US" sz="1200" kern="1200" dirty="0">
                <a:solidFill>
                  <a:schemeClr val="tx1"/>
                </a:solidFill>
                <a:effectLst/>
                <a:latin typeface="+mn-lt"/>
                <a:ea typeface="+mn-ea"/>
                <a:cs typeface="+mn-cs"/>
              </a:rPr>
              <a:t>Reports can be signed by:</a:t>
            </a:r>
          </a:p>
          <a:p>
            <a:pPr lvl="0"/>
            <a:r>
              <a:rPr lang="en-US" sz="1200" kern="1200" dirty="0">
                <a:solidFill>
                  <a:schemeClr val="tx1"/>
                </a:solidFill>
                <a:effectLst/>
                <a:latin typeface="+mn-lt"/>
                <a:ea typeface="+mn-ea"/>
                <a:cs typeface="+mn-cs"/>
              </a:rPr>
              <a:t>Corporations – Responsible corporate officer</a:t>
            </a:r>
          </a:p>
          <a:p>
            <a:pPr lvl="0"/>
            <a:r>
              <a:rPr lang="en-US" sz="1200" kern="1200" dirty="0">
                <a:solidFill>
                  <a:schemeClr val="tx1"/>
                </a:solidFill>
                <a:effectLst/>
                <a:latin typeface="+mn-lt"/>
                <a:ea typeface="+mn-ea"/>
                <a:cs typeface="+mn-cs"/>
              </a:rPr>
              <a:t>Partnership or sole proprietorship – General partner or the proprietor</a:t>
            </a:r>
          </a:p>
          <a:p>
            <a:pPr lvl="0"/>
            <a:r>
              <a:rPr lang="en-US" sz="1200" kern="1200" dirty="0">
                <a:solidFill>
                  <a:schemeClr val="tx1"/>
                </a:solidFill>
                <a:effectLst/>
                <a:latin typeface="+mn-lt"/>
                <a:ea typeface="+mn-ea"/>
                <a:cs typeface="+mn-cs"/>
              </a:rPr>
              <a:t>Municipality, state, federal, other public agency – Principal executive office or ranking elected official</a:t>
            </a:r>
          </a:p>
        </p:txBody>
      </p:sp>
      <p:sp>
        <p:nvSpPr>
          <p:cNvPr id="4" name="Slide Number Placeholder 3"/>
          <p:cNvSpPr>
            <a:spLocks noGrp="1"/>
          </p:cNvSpPr>
          <p:nvPr>
            <p:ph type="sldNum" sz="quarter" idx="10"/>
          </p:nvPr>
        </p:nvSpPr>
        <p:spPr/>
        <p:txBody>
          <a:bodyPr/>
          <a:lstStyle/>
          <a:p>
            <a:fld id="{7745E7B5-3A02-4172-A3DA-5C8583539239}" type="slidenum">
              <a:rPr lang="en-US" smtClean="0"/>
              <a:t>23</a:t>
            </a:fld>
            <a:endParaRPr lang="en-US"/>
          </a:p>
        </p:txBody>
      </p:sp>
    </p:spTree>
    <p:extLst>
      <p:ext uri="{BB962C8B-B14F-4D97-AF65-F5344CB8AC3E}">
        <p14:creationId xmlns:p14="http://schemas.microsoft.com/office/powerpoint/2010/main" val="11270432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12. SWPPP inspection records </a:t>
            </a:r>
          </a:p>
          <a:p>
            <a:r>
              <a:rPr lang="en-US" sz="1200" u="sng" kern="1200" cap="all" dirty="0">
                <a:solidFill>
                  <a:schemeClr val="tx1"/>
                </a:solidFill>
                <a:effectLst/>
                <a:latin typeface="+mn-lt"/>
                <a:ea typeface="+mn-ea"/>
                <a:cs typeface="+mn-cs"/>
              </a:rPr>
              <a:t>(</a:t>
            </a:r>
            <a:r>
              <a:rPr lang="en-US" sz="1200" u="sng" kern="1200" cap="all" dirty="0">
                <a:solidFill>
                  <a:schemeClr val="tx1"/>
                </a:solidFill>
                <a:effectLst/>
                <a:latin typeface="+mn-lt"/>
                <a:ea typeface="+mn-ea"/>
                <a:cs typeface="+mn-cs"/>
                <a:hlinkClick r:id="rId3"/>
              </a:rPr>
              <a:t>9VAC25-880-70</a:t>
            </a:r>
            <a:r>
              <a:rPr lang="en-US" sz="1200" u="sng" kern="1200" cap="all" dirty="0">
                <a:solidFill>
                  <a:schemeClr val="tx1"/>
                </a:solidFill>
                <a:effectLst/>
                <a:latin typeface="+mn-lt"/>
                <a:ea typeface="+mn-ea"/>
                <a:cs typeface="+mn-cs"/>
              </a:rPr>
              <a:t> Part II F 2)</a:t>
            </a:r>
            <a:endParaRPr lang="en-US" sz="1200" kern="1200" cap="all"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operator must have a qualified person conducting inspections to ensure compliance with the SWPPP. A qualified person is defined as someone who is knowledgeable in the principles and practices of erosion and sediment and stormwater management controls who possesses the skills to assess conditions at the construction site for the operator that could impact stormwater quality and quantity and to assess the effectiveness of any sediment and erosion control measures or stormwater management facilities selected to control the quality and quantity of stormwater discharges from the construction activity </a:t>
            </a:r>
            <a:r>
              <a:rPr lang="en-US" sz="1200" u="sng" kern="1200" dirty="0">
                <a:solidFill>
                  <a:schemeClr val="tx1"/>
                </a:solidFill>
                <a:effectLst/>
                <a:latin typeface="+mn-lt"/>
                <a:ea typeface="+mn-ea"/>
                <a:cs typeface="+mn-cs"/>
              </a:rPr>
              <a:t>(</a:t>
            </a:r>
            <a:r>
              <a:rPr lang="en-US" sz="1200" u="sng" kern="1200" dirty="0">
                <a:solidFill>
                  <a:schemeClr val="tx1"/>
                </a:solidFill>
                <a:effectLst/>
                <a:latin typeface="+mn-lt"/>
                <a:ea typeface="+mn-ea"/>
                <a:cs typeface="+mn-cs"/>
                <a:hlinkClick r:id="rId4"/>
              </a:rPr>
              <a:t>9VAC25-870-10</a:t>
            </a:r>
            <a:r>
              <a:rPr lang="en-US" sz="1200" u="sng"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7745E7B5-3A02-4172-A3DA-5C8583539239}" type="slidenum">
              <a:rPr lang="en-US" smtClean="0"/>
              <a:t>24</a:t>
            </a:fld>
            <a:endParaRPr lang="en-US"/>
          </a:p>
        </p:txBody>
      </p:sp>
    </p:spTree>
    <p:extLst>
      <p:ext uri="{BB962C8B-B14F-4D97-AF65-F5344CB8AC3E}">
        <p14:creationId xmlns:p14="http://schemas.microsoft.com/office/powerpoint/2010/main" val="11270432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12. SWPPP inspection records </a:t>
            </a:r>
          </a:p>
          <a:p>
            <a:r>
              <a:rPr lang="en-US" sz="1200" i="1" u="none" kern="1200" cap="none" dirty="0">
                <a:solidFill>
                  <a:schemeClr val="tx1"/>
                </a:solidFill>
                <a:effectLst/>
                <a:latin typeface="+mn-lt"/>
                <a:ea typeface="+mn-ea"/>
                <a:cs typeface="+mn-cs"/>
              </a:rPr>
              <a:t>getting at how people are “knowledgeable in ESC and SWM”</a:t>
            </a:r>
            <a:endParaRPr lang="en-US" i="1" u="none" dirty="0"/>
          </a:p>
        </p:txBody>
      </p:sp>
      <p:sp>
        <p:nvSpPr>
          <p:cNvPr id="4" name="Slide Number Placeholder 3"/>
          <p:cNvSpPr>
            <a:spLocks noGrp="1"/>
          </p:cNvSpPr>
          <p:nvPr>
            <p:ph type="sldNum" sz="quarter" idx="10"/>
          </p:nvPr>
        </p:nvSpPr>
        <p:spPr/>
        <p:txBody>
          <a:bodyPr/>
          <a:lstStyle/>
          <a:p>
            <a:fld id="{7745E7B5-3A02-4172-A3DA-5C8583539239}" type="slidenum">
              <a:rPr lang="en-US" smtClean="0"/>
              <a:t>25</a:t>
            </a:fld>
            <a:endParaRPr lang="en-US"/>
          </a:p>
        </p:txBody>
      </p:sp>
    </p:spTree>
    <p:extLst>
      <p:ext uri="{BB962C8B-B14F-4D97-AF65-F5344CB8AC3E}">
        <p14:creationId xmlns:p14="http://schemas.microsoft.com/office/powerpoint/2010/main" val="34598321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a:solidFill>
                  <a:schemeClr val="tx1"/>
                </a:solidFill>
                <a:effectLst/>
                <a:latin typeface="+mn-lt"/>
                <a:ea typeface="+mn-ea"/>
                <a:cs typeface="+mn-cs"/>
              </a:rPr>
              <a:t>The qualified personne</a:t>
            </a:r>
            <a:r>
              <a:rPr lang="en-US" sz="1200" kern="1200" baseline="0">
                <a:solidFill>
                  <a:schemeClr val="tx1"/>
                </a:solidFill>
                <a:effectLst/>
                <a:latin typeface="+mn-lt"/>
                <a:ea typeface="+mn-ea"/>
                <a:cs typeface="+mn-cs"/>
              </a:rPr>
              <a:t>l must conduct inspections in accordance with the following: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a:solidFill>
                  <a:schemeClr val="tx1"/>
                </a:solidFill>
                <a:effectLst/>
                <a:latin typeface="+mn-lt"/>
                <a:ea typeface="+mn-ea"/>
                <a:cs typeface="+mn-cs"/>
              </a:rPr>
              <a:t>(Click) If the project is discharging to </a:t>
            </a:r>
            <a:r>
              <a:rPr lang="en-US" sz="1200" b="0">
                <a:solidFill>
                  <a:schemeClr val="tx1"/>
                </a:solidFill>
                <a:effectLst/>
                <a:latin typeface="Century Gothic" panose="020B0502020202020204" pitchFamily="34" charset="0"/>
              </a:rPr>
              <a:t>impaired waters, surface waters with an applicable TMDL </a:t>
            </a:r>
            <a:r>
              <a:rPr lang="en-US" sz="1200" b="0" err="1">
                <a:solidFill>
                  <a:schemeClr val="tx1"/>
                </a:solidFill>
                <a:effectLst/>
                <a:latin typeface="Century Gothic" panose="020B0502020202020204" pitchFamily="34" charset="0"/>
              </a:rPr>
              <a:t>wasteload</a:t>
            </a:r>
            <a:r>
              <a:rPr lang="en-US" sz="1200" b="0">
                <a:solidFill>
                  <a:schemeClr val="tx1"/>
                </a:solidFill>
                <a:effectLst/>
                <a:latin typeface="Century Gothic" panose="020B0502020202020204" pitchFamily="34" charset="0"/>
              </a:rPr>
              <a:t> allocation or exceptional waters, then</a:t>
            </a:r>
            <a:r>
              <a:rPr lang="en-US" sz="1200" b="0" baseline="0">
                <a:solidFill>
                  <a:schemeClr val="tx1"/>
                </a:solidFill>
                <a:effectLst/>
                <a:latin typeface="Century Gothic" panose="020B0502020202020204" pitchFamily="34" charset="0"/>
              </a:rPr>
              <a:t> the qualified personnel must conduct inspections at the following frequency: (from slide)</a:t>
            </a:r>
            <a:endParaRPr lang="en-US" sz="1200" b="0">
              <a:solidFill>
                <a:schemeClr val="tx1"/>
              </a:solidFill>
              <a:effectLst/>
              <a:latin typeface="Century Gothic" panose="020B0502020202020204" pitchFamily="34" charset="0"/>
            </a:endParaRPr>
          </a:p>
          <a:p>
            <a:pPr marL="171450" indent="-171450">
              <a:buFont typeface="Arial" panose="020B0604020202020204" pitchFamily="34" charset="0"/>
              <a:buChar char="•"/>
            </a:pPr>
            <a:endParaRPr lang="en-US" sz="1200" kern="1200" baseline="0">
              <a:solidFill>
                <a:schemeClr val="tx1"/>
              </a:solidFill>
              <a:effectLst/>
              <a:latin typeface="+mn-lt"/>
              <a:ea typeface="+mn-ea"/>
              <a:cs typeface="+mn-cs"/>
            </a:endParaRPr>
          </a:p>
          <a:p>
            <a:pPr marL="171450" indent="-171450">
              <a:buFont typeface="Arial" panose="020B0604020202020204" pitchFamily="34" charset="0"/>
              <a:buChar char="•"/>
            </a:pPr>
            <a:r>
              <a:rPr lang="en-US" sz="1200" kern="1200" baseline="0">
                <a:solidFill>
                  <a:schemeClr val="tx1"/>
                </a:solidFill>
                <a:effectLst/>
                <a:latin typeface="+mn-lt"/>
                <a:ea typeface="+mn-ea"/>
                <a:cs typeface="+mn-cs"/>
              </a:rPr>
              <a:t>(Click) If the project is discharging to a waterway without a limitation, then the qualified personnel must conduct inspections at the following frequency: (from slide)</a:t>
            </a:r>
          </a:p>
          <a:p>
            <a:pPr marL="171450" indent="-171450">
              <a:buFont typeface="Arial" panose="020B0604020202020204" pitchFamily="34" charset="0"/>
              <a:buChar char="•"/>
            </a:pPr>
            <a:endParaRPr lang="en-US" sz="1200" kern="1200" baseline="0">
              <a:solidFill>
                <a:schemeClr val="tx1"/>
              </a:solidFill>
              <a:effectLst/>
              <a:latin typeface="+mn-lt"/>
              <a:ea typeface="+mn-ea"/>
              <a:cs typeface="+mn-cs"/>
            </a:endParaRPr>
          </a:p>
          <a:p>
            <a:pPr marL="171450" indent="-171450">
              <a:buFont typeface="Arial" panose="020B0604020202020204" pitchFamily="34" charset="0"/>
              <a:buChar char="•"/>
            </a:pPr>
            <a:r>
              <a:rPr lang="en-US" sz="1200" kern="1200" baseline="0">
                <a:solidFill>
                  <a:schemeClr val="tx1"/>
                </a:solidFill>
                <a:effectLst/>
                <a:latin typeface="+mn-lt"/>
                <a:ea typeface="+mn-ea"/>
                <a:cs typeface="+mn-cs"/>
              </a:rPr>
              <a:t>Measurable storm event is defined as </a:t>
            </a:r>
            <a:r>
              <a:rPr lang="en-US" sz="1200" b="0" i="0" kern="1200">
                <a:solidFill>
                  <a:schemeClr val="tx1"/>
                </a:solidFill>
                <a:effectLst/>
                <a:latin typeface="+mn-lt"/>
                <a:ea typeface="+mn-ea"/>
                <a:cs typeface="+mn-cs"/>
              </a:rPr>
              <a:t>a rainfall event producing 0.25 inches of rain or greater over 24 hours </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pPr/>
              <a:t>26</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DEQ or the locality VESMP authority may require every permit applicant, every permittee, or any person subject to state permit requirements to provide the following to determine the effect of the discharge on the quality of state waters:</a:t>
            </a:r>
          </a:p>
          <a:p>
            <a:pPr marL="628650" lvl="1" indent="-171450">
              <a:buFont typeface="Arial" panose="020B0604020202020204" pitchFamily="34" charset="0"/>
              <a:buChar char="•"/>
            </a:pPr>
            <a:r>
              <a:rPr lang="en-US" dirty="0"/>
              <a:t>Application materials</a:t>
            </a:r>
          </a:p>
          <a:p>
            <a:pPr marL="628650" lvl="1" indent="-171450">
              <a:buFont typeface="Arial" panose="020B0604020202020204" pitchFamily="34" charset="0"/>
              <a:buChar char="•"/>
            </a:pPr>
            <a:r>
              <a:rPr lang="en-US" dirty="0"/>
              <a:t>Plans</a:t>
            </a:r>
          </a:p>
          <a:p>
            <a:pPr marL="628650" lvl="1" indent="-171450">
              <a:buFont typeface="Arial" panose="020B0604020202020204" pitchFamily="34" charset="0"/>
              <a:buChar char="•"/>
            </a:pPr>
            <a:r>
              <a:rPr lang="en-US" dirty="0"/>
              <a:t>Specifications</a:t>
            </a:r>
          </a:p>
          <a:p>
            <a:pPr marL="628650" lvl="1" indent="-171450">
              <a:buFont typeface="Arial" panose="020B0604020202020204" pitchFamily="34" charset="0"/>
              <a:buChar char="•"/>
            </a:pPr>
            <a:r>
              <a:rPr lang="en-US" dirty="0"/>
              <a:t>Monitoring reports and other pertinent information</a:t>
            </a:r>
          </a:p>
        </p:txBody>
      </p:sp>
      <p:sp>
        <p:nvSpPr>
          <p:cNvPr id="4" name="Slide Number Placeholder 3"/>
          <p:cNvSpPr>
            <a:spLocks noGrp="1"/>
          </p:cNvSpPr>
          <p:nvPr>
            <p:ph type="sldNum" sz="quarter" idx="10"/>
          </p:nvPr>
        </p:nvSpPr>
        <p:spPr/>
        <p:txBody>
          <a:bodyPr/>
          <a:lstStyle/>
          <a:p>
            <a:fld id="{7745E7B5-3A02-4172-A3DA-5C8583539239}" type="slidenum">
              <a:rPr lang="en-US" smtClean="0"/>
              <a:t>27</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baseline="0">
                <a:solidFill>
                  <a:schemeClr val="tx1"/>
                </a:solidFill>
                <a:effectLst/>
                <a:latin typeface="+mn-lt"/>
                <a:ea typeface="+mn-ea"/>
                <a:cs typeface="+mn-cs"/>
              </a:rPr>
              <a:t>5b explains the process an operator has to follow to terminate permit coverage and the responsibilities of the program administrator in the permit termination process</a:t>
            </a:r>
          </a:p>
        </p:txBody>
      </p:sp>
      <p:sp>
        <p:nvSpPr>
          <p:cNvPr id="4" name="Slide Number Placeholder 3"/>
          <p:cNvSpPr>
            <a:spLocks noGrp="1"/>
          </p:cNvSpPr>
          <p:nvPr>
            <p:ph type="sldNum" sz="quarter" idx="10"/>
          </p:nvPr>
        </p:nvSpPr>
        <p:spPr/>
        <p:txBody>
          <a:bodyPr/>
          <a:lstStyle/>
          <a:p>
            <a:fld id="{7745E7B5-3A02-4172-A3DA-5C8583539239}" type="slidenum">
              <a:rPr lang="en-US" smtClean="0"/>
              <a:t>29</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When an operator is ready to terminate their Construction GP coverage, they submit the DEQ Notice of Termination form to the VSMP authority. Before entering the information on the form into the CGP System, the VESMP authority should confirm the following has been completed: (from slide)</a:t>
            </a:r>
          </a:p>
          <a:p>
            <a:pPr marL="171450" lvl="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We’ll discuss each of these requirements</a:t>
            </a:r>
            <a:r>
              <a:rPr lang="en-US" sz="1200" kern="1200" baseline="0" dirty="0">
                <a:solidFill>
                  <a:schemeClr val="tx1"/>
                </a:solidFill>
                <a:effectLst/>
                <a:latin typeface="+mn-lt"/>
                <a:ea typeface="+mn-ea"/>
                <a:cs typeface="+mn-cs"/>
              </a:rPr>
              <a:t> in more detail</a:t>
            </a:r>
            <a:r>
              <a:rPr lang="en-US" sz="1200" kern="1200" dirty="0">
                <a:solidFill>
                  <a:schemeClr val="tx1"/>
                </a:solidFill>
                <a:effectLst/>
                <a:latin typeface="+mn-lt"/>
                <a:ea typeface="+mn-ea"/>
                <a:cs typeface="+mn-cs"/>
              </a:rPr>
              <a:t> </a:t>
            </a:r>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t>30</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a:solidFill>
                  <a:schemeClr val="tx1"/>
                </a:solidFill>
                <a:effectLst/>
                <a:latin typeface="+mn-lt"/>
                <a:ea typeface="+mn-ea"/>
                <a:cs typeface="+mn-cs"/>
              </a:rPr>
              <a:t>The operator must submit the DEQ Notice of Termination form to the VSMP authority within 30 days of meeting one or more of the following conditions….</a:t>
            </a:r>
            <a:endParaRPr lang="en-US" sz="1200" kern="1200" baseline="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t>31</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VESMP authority must inspect a land-disturbing activity for: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Compliance with the approved erosion and sediment control plan;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Compliance with the approved stormwater management plan;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Development, updating, and implementation of a P2 plan; and</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Development and implementation of any additional control measures necessary to address a TMDL.</a:t>
            </a:r>
          </a:p>
        </p:txBody>
      </p:sp>
      <p:sp>
        <p:nvSpPr>
          <p:cNvPr id="4" name="Slide Number Placeholder 3"/>
          <p:cNvSpPr>
            <a:spLocks noGrp="1"/>
          </p:cNvSpPr>
          <p:nvPr>
            <p:ph type="sldNum" sz="quarter" idx="10"/>
          </p:nvPr>
        </p:nvSpPr>
        <p:spPr/>
        <p:txBody>
          <a:bodyPr/>
          <a:lstStyle/>
          <a:p>
            <a:fld id="{7745E7B5-3A02-4172-A3DA-5C8583539239}" type="slidenum">
              <a:rPr lang="en-US" smtClean="0"/>
              <a:t>4</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sz="1200" kern="1200" baseline="0">
                <a:solidFill>
                  <a:schemeClr val="tx1"/>
                </a:solidFill>
                <a:effectLst/>
                <a:latin typeface="+mn-lt"/>
                <a:ea typeface="+mn-ea"/>
                <a:cs typeface="+mn-cs"/>
              </a:rPr>
              <a:t>Typical situation when a permit is terminated…</a:t>
            </a:r>
          </a:p>
          <a:p>
            <a:pPr marL="0" lvl="0" indent="0">
              <a:buFont typeface="Arial" panose="020B0604020202020204" pitchFamily="34" charset="0"/>
              <a:buNone/>
            </a:pPr>
            <a:r>
              <a:rPr lang="en-US" sz="1200" kern="1200" baseline="0">
                <a:solidFill>
                  <a:schemeClr val="tx1"/>
                </a:solidFill>
                <a:effectLst/>
                <a:latin typeface="+mn-lt"/>
                <a:ea typeface="+mn-ea"/>
                <a:cs typeface="+mn-cs"/>
              </a:rPr>
              <a:t>“permanent control measures” is typically the BMPs</a:t>
            </a:r>
          </a:p>
        </p:txBody>
      </p:sp>
      <p:sp>
        <p:nvSpPr>
          <p:cNvPr id="4" name="Slide Number Placeholder 3"/>
          <p:cNvSpPr>
            <a:spLocks noGrp="1"/>
          </p:cNvSpPr>
          <p:nvPr>
            <p:ph type="sldNum" sz="quarter" idx="10"/>
          </p:nvPr>
        </p:nvSpPr>
        <p:spPr/>
        <p:txBody>
          <a:bodyPr/>
          <a:lstStyle/>
          <a:p>
            <a:fld id="{7745E7B5-3A02-4172-A3DA-5C8583539239}" type="slidenum">
              <a:rPr lang="en-US" smtClean="0"/>
              <a:t>32</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en-US" sz="1200" kern="1200" baseline="0">
                <a:solidFill>
                  <a:schemeClr val="tx1"/>
                </a:solidFill>
                <a:effectLst/>
                <a:latin typeface="+mn-lt"/>
                <a:ea typeface="+mn-ea"/>
                <a:cs typeface="+mn-cs"/>
              </a:rPr>
              <a:t>Maybe operator and owner had a falling out, and the owner has a new contractor/developer they’ve hired. Or the original operator went belly-up and the owner hired someone new.</a:t>
            </a:r>
          </a:p>
        </p:txBody>
      </p:sp>
      <p:sp>
        <p:nvSpPr>
          <p:cNvPr id="4" name="Slide Number Placeholder 3"/>
          <p:cNvSpPr>
            <a:spLocks noGrp="1"/>
          </p:cNvSpPr>
          <p:nvPr>
            <p:ph type="sldNum" sz="quarter" idx="10"/>
          </p:nvPr>
        </p:nvSpPr>
        <p:spPr/>
        <p:txBody>
          <a:bodyPr/>
          <a:lstStyle/>
          <a:p>
            <a:fld id="{7745E7B5-3A02-4172-A3DA-5C8583539239}" type="slidenum">
              <a:rPr lang="en-US" smtClean="0"/>
              <a:t>33</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startAt="3"/>
            </a:pPr>
            <a:r>
              <a:rPr lang="en-US" sz="1200" kern="1200">
                <a:solidFill>
                  <a:schemeClr val="tx1"/>
                </a:solidFill>
                <a:effectLst/>
                <a:latin typeface="+mn-lt"/>
                <a:ea typeface="+mn-ea"/>
                <a:cs typeface="+mn-cs"/>
              </a:rPr>
              <a:t>Maybe the new project is a car wash, and they’ll need another permit for that permanent discharge from the facility. They can terminate the CGP and move over to that </a:t>
            </a:r>
            <a:r>
              <a:rPr lang="en-US" sz="1200" kern="1200" err="1">
                <a:solidFill>
                  <a:schemeClr val="tx1"/>
                </a:solidFill>
                <a:effectLst/>
                <a:latin typeface="+mn-lt"/>
                <a:ea typeface="+mn-ea"/>
                <a:cs typeface="+mn-cs"/>
              </a:rPr>
              <a:t>longterm</a:t>
            </a:r>
            <a:r>
              <a:rPr lang="en-US" sz="1200" kern="1200">
                <a:solidFill>
                  <a:schemeClr val="tx1"/>
                </a:solidFill>
                <a:effectLst/>
                <a:latin typeface="+mn-lt"/>
                <a:ea typeface="+mn-ea"/>
                <a:cs typeface="+mn-cs"/>
              </a:rPr>
              <a:t> permit (not typical)</a:t>
            </a:r>
          </a:p>
          <a:p>
            <a:pPr marL="228600" lvl="0" indent="-228600">
              <a:buFont typeface="+mj-lt"/>
              <a:buAutoNum type="arabicPeriod" startAt="3"/>
            </a:pPr>
            <a:r>
              <a:rPr lang="en-US" sz="1200" kern="1200">
                <a:solidFill>
                  <a:schemeClr val="tx1"/>
                </a:solidFill>
                <a:effectLst/>
                <a:latin typeface="+mn-lt"/>
                <a:ea typeface="+mn-ea"/>
                <a:cs typeface="+mn-cs"/>
              </a:rPr>
              <a:t>(Click) </a:t>
            </a:r>
            <a:r>
              <a:rPr lang="en-US" sz="1200" i="1" kern="1200">
                <a:solidFill>
                  <a:schemeClr val="tx1"/>
                </a:solidFill>
                <a:effectLst/>
                <a:latin typeface="+mn-lt"/>
                <a:ea typeface="+mn-ea"/>
                <a:cs typeface="+mn-cs"/>
              </a:rPr>
              <a:t>residential only…</a:t>
            </a:r>
          </a:p>
          <a:p>
            <a:pPr marL="0" lvl="0" indent="0">
              <a:buFont typeface="+mj-lt"/>
              <a:buNone/>
            </a:pPr>
            <a:endParaRPr lang="en-US" sz="1200" i="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t>34</a:t>
            </a:fld>
            <a:endParaRPr lang="en-US"/>
          </a:p>
        </p:txBody>
      </p:sp>
    </p:spTree>
    <p:extLst>
      <p:ext uri="{BB962C8B-B14F-4D97-AF65-F5344CB8AC3E}">
        <p14:creationId xmlns:p14="http://schemas.microsoft.com/office/powerpoint/2010/main" val="37182144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en-US" sz="1200" i="0" kern="1200" dirty="0">
                <a:solidFill>
                  <a:schemeClr val="tx1"/>
                </a:solidFill>
                <a:effectLst/>
                <a:latin typeface="+mn-lt"/>
                <a:ea typeface="+mn-ea"/>
                <a:cs typeface="+mn-cs"/>
              </a:rPr>
              <a:t>Authorities are required “to act” on complete NOTs within 60 days, by entering the info into the CGP System and submitting to DEQ that the permit should be terminated.</a:t>
            </a:r>
          </a:p>
          <a:p>
            <a:pPr marL="0" lvl="0" indent="0">
              <a:buFont typeface="+mj-lt"/>
              <a:buNone/>
            </a:pPr>
            <a:r>
              <a:rPr lang="en-US" sz="1200" i="1" kern="1200" dirty="0">
                <a:solidFill>
                  <a:schemeClr val="tx1"/>
                </a:solidFill>
                <a:effectLst/>
                <a:latin typeface="+mn-lt"/>
                <a:ea typeface="+mn-ea"/>
                <a:cs typeface="+mn-cs"/>
              </a:rPr>
              <a:t>DEQ will then….</a:t>
            </a:r>
          </a:p>
        </p:txBody>
      </p:sp>
      <p:sp>
        <p:nvSpPr>
          <p:cNvPr id="4" name="Slide Number Placeholder 3"/>
          <p:cNvSpPr>
            <a:spLocks noGrp="1"/>
          </p:cNvSpPr>
          <p:nvPr>
            <p:ph type="sldNum" sz="quarter" idx="10"/>
          </p:nvPr>
        </p:nvSpPr>
        <p:spPr/>
        <p:txBody>
          <a:bodyPr/>
          <a:lstStyle/>
          <a:p>
            <a:fld id="{7745E7B5-3A02-4172-A3DA-5C8583539239}" type="slidenum">
              <a:rPr lang="en-US" smtClean="0"/>
              <a:t>35</a:t>
            </a:fld>
            <a:endParaRPr lang="en-US"/>
          </a:p>
        </p:txBody>
      </p:sp>
    </p:spTree>
    <p:extLst>
      <p:ext uri="{BB962C8B-B14F-4D97-AF65-F5344CB8AC3E}">
        <p14:creationId xmlns:p14="http://schemas.microsoft.com/office/powerpoint/2010/main" val="21091995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en-US" sz="1200" i="0" kern="1200" dirty="0">
                <a:solidFill>
                  <a:schemeClr val="tx1"/>
                </a:solidFill>
                <a:effectLst/>
                <a:latin typeface="+mn-lt"/>
                <a:ea typeface="+mn-ea"/>
                <a:cs typeface="+mn-cs"/>
              </a:rPr>
              <a:t>Once DEQ has been notified through the CGP System that the permit should be terminated….</a:t>
            </a:r>
          </a:p>
          <a:p>
            <a:pPr marL="0" lvl="0" indent="0">
              <a:buFont typeface="+mj-lt"/>
              <a:buNone/>
            </a:pPr>
            <a:endParaRPr lang="en-US" sz="1200" i="0" kern="1200" dirty="0">
              <a:solidFill>
                <a:schemeClr val="tx1"/>
              </a:solidFill>
              <a:effectLst/>
              <a:latin typeface="+mn-lt"/>
              <a:ea typeface="+mn-ea"/>
              <a:cs typeface="+mn-cs"/>
            </a:endParaRPr>
          </a:p>
          <a:p>
            <a:pPr marL="0" lvl="0" indent="0">
              <a:buFont typeface="+mj-lt"/>
              <a:buNone/>
            </a:pPr>
            <a:r>
              <a:rPr lang="en-US" sz="1200" i="0" kern="1200" dirty="0">
                <a:solidFill>
                  <a:schemeClr val="tx1"/>
                </a:solidFill>
                <a:effectLst/>
                <a:latin typeface="+mn-lt"/>
                <a:ea typeface="+mn-ea"/>
                <a:cs typeface="+mn-cs"/>
              </a:rPr>
              <a:t>Unless otherwise notified by the VESMP or DEQ</a:t>
            </a:r>
          </a:p>
        </p:txBody>
      </p:sp>
      <p:sp>
        <p:nvSpPr>
          <p:cNvPr id="4" name="Slide Number Placeholder 3"/>
          <p:cNvSpPr>
            <a:spLocks noGrp="1"/>
          </p:cNvSpPr>
          <p:nvPr>
            <p:ph type="sldNum" sz="quarter" idx="10"/>
          </p:nvPr>
        </p:nvSpPr>
        <p:spPr/>
        <p:txBody>
          <a:bodyPr/>
          <a:lstStyle/>
          <a:p>
            <a:fld id="{7745E7B5-3A02-4172-A3DA-5C8583539239}" type="slidenum">
              <a:rPr lang="en-US" smtClean="0"/>
              <a:t>36</a:t>
            </a:fld>
            <a:endParaRPr lang="en-US"/>
          </a:p>
        </p:txBody>
      </p:sp>
    </p:spTree>
    <p:extLst>
      <p:ext uri="{BB962C8B-B14F-4D97-AF65-F5344CB8AC3E}">
        <p14:creationId xmlns:p14="http://schemas.microsoft.com/office/powerpoint/2010/main" val="30192471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l">
              <a:lnSpc>
                <a:spcPct val="115000"/>
              </a:lnSpc>
              <a:spcBef>
                <a:spcPts val="0"/>
              </a:spcBef>
              <a:spcAft>
                <a:spcPts val="0"/>
              </a:spcAft>
            </a:pPr>
            <a:endParaRPr lang="en-US" sz="1200" i="1">
              <a:solidFill>
                <a:srgbClr val="000000"/>
              </a:solidFill>
              <a:effectLst/>
              <a:latin typeface="+mn-lt"/>
              <a:ea typeface="Times New Roman"/>
              <a:cs typeface="Times New Roman"/>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t>37</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en-US" sz="1200" kern="1200" baseline="0" dirty="0">
                <a:solidFill>
                  <a:schemeClr val="tx1"/>
                </a:solidFill>
                <a:effectLst/>
                <a:latin typeface="+mn-lt"/>
                <a:ea typeface="+mn-ea"/>
                <a:cs typeface="+mn-cs"/>
              </a:rPr>
              <a:t>There is a copy of the Notice of Termination form on pages 14-19 in your participant guide. It is the 2019 one. You can get the 2024, as shown here, from the Construction Stormwater webpage.</a:t>
            </a:r>
          </a:p>
        </p:txBody>
      </p:sp>
      <p:sp>
        <p:nvSpPr>
          <p:cNvPr id="4" name="Slide Number Placeholder 3"/>
          <p:cNvSpPr>
            <a:spLocks noGrp="1"/>
          </p:cNvSpPr>
          <p:nvPr>
            <p:ph type="sldNum" sz="quarter" idx="10"/>
          </p:nvPr>
        </p:nvSpPr>
        <p:spPr/>
        <p:txBody>
          <a:bodyPr/>
          <a:lstStyle/>
          <a:p>
            <a:fld id="{7745E7B5-3A02-4172-A3DA-5C8583539239}" type="slidenum">
              <a:rPr lang="en-US" smtClean="0"/>
              <a:t>38</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a:solidFill>
                  <a:schemeClr val="tx1"/>
                </a:solidFill>
                <a:effectLst/>
                <a:latin typeface="+mn-lt"/>
                <a:ea typeface="+mn-ea"/>
                <a:cs typeface="+mn-cs"/>
              </a:rPr>
              <a:t>Run with the land means that when the property is sold, the new owner is aware of the facility and its maintenance requirements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Authority inspections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Owner required inspections and whether or not they should be submitted to authority</a:t>
            </a:r>
          </a:p>
        </p:txBody>
      </p:sp>
      <p:sp>
        <p:nvSpPr>
          <p:cNvPr id="4" name="Slide Number Placeholder 3"/>
          <p:cNvSpPr>
            <a:spLocks noGrp="1"/>
          </p:cNvSpPr>
          <p:nvPr>
            <p:ph type="sldNum" sz="quarter" idx="10"/>
          </p:nvPr>
        </p:nvSpPr>
        <p:spPr/>
        <p:txBody>
          <a:bodyPr/>
          <a:lstStyle/>
          <a:p>
            <a:fld id="{7745E7B5-3A02-4172-A3DA-5C8583539239}" type="slidenum">
              <a:rPr lang="en-US" smtClean="0"/>
              <a:t>39</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a:solidFill>
                  <a:schemeClr val="tx1"/>
                </a:solidFill>
                <a:effectLst/>
                <a:latin typeface="+mn-lt"/>
                <a:ea typeface="+mn-ea"/>
                <a:cs typeface="+mn-cs"/>
              </a:rPr>
              <a:t>Remember, if the operator is terminating their permit coverage because permanent control measures from</a:t>
            </a:r>
            <a:r>
              <a:rPr lang="en-US" sz="1200" kern="1200" baseline="0">
                <a:solidFill>
                  <a:schemeClr val="tx1"/>
                </a:solidFill>
                <a:effectLst/>
                <a:latin typeface="+mn-lt"/>
                <a:ea typeface="+mn-ea"/>
                <a:cs typeface="+mn-cs"/>
              </a:rPr>
              <a:t> the SWPPP have been installed and are functioning effectively and final stabilization has been achieved on all portions of the site for which the operator is responsible, then when applicable, the operator needs to have recorded a long-term maintenance agreement in the local land records before submitting the Notice of Termination</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t>40</a:t>
            </a:fld>
            <a:endParaRPr lang="en-US"/>
          </a:p>
        </p:txBody>
      </p:sp>
    </p:spTree>
    <p:extLst>
      <p:ext uri="{BB962C8B-B14F-4D97-AF65-F5344CB8AC3E}">
        <p14:creationId xmlns:p14="http://schemas.microsoft.com/office/powerpoint/2010/main" val="25158558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a:solidFill>
                  <a:schemeClr val="tx1"/>
                </a:solidFill>
                <a:effectLst/>
                <a:latin typeface="+mn-lt"/>
                <a:ea typeface="+mn-ea"/>
                <a:cs typeface="+mn-cs"/>
              </a:rPr>
              <a:t>When applicable, the operator must include a list of on-site and off-site permanent control measures on the DEQ Notice of Termination form. </a:t>
            </a:r>
          </a:p>
          <a:p>
            <a:pPr marL="0" lvl="0" indent="0">
              <a:buFont typeface="Arial" panose="020B0604020202020204" pitchFamily="34" charset="0"/>
              <a:buNone/>
            </a:pPr>
            <a:r>
              <a:rPr lang="en-US" sz="1200" kern="1200">
                <a:solidFill>
                  <a:schemeClr val="tx1"/>
                </a:solidFill>
                <a:effectLst/>
                <a:latin typeface="+mn-lt"/>
                <a:ea typeface="+mn-ea"/>
                <a:cs typeface="+mn-cs"/>
              </a:rPr>
              <a:t>Multiple boxes provided on page 3 of 6 on the N.O.T.</a:t>
            </a:r>
          </a:p>
          <a:p>
            <a:pPr marL="0" lvl="0" indent="0">
              <a:buFont typeface="Arial" panose="020B0604020202020204" pitchFamily="34" charset="0"/>
              <a:buNone/>
            </a:pPr>
            <a:r>
              <a:rPr lang="en-US" sz="1200" kern="1200">
                <a:solidFill>
                  <a:schemeClr val="tx1"/>
                </a:solidFill>
                <a:effectLst/>
                <a:latin typeface="+mn-lt"/>
                <a:ea typeface="+mn-ea"/>
                <a:cs typeface="+mn-cs"/>
              </a:rPr>
              <a:t>Confirm accuracy of info with inspector before entering info into CGP system</a:t>
            </a:r>
          </a:p>
        </p:txBody>
      </p:sp>
      <p:sp>
        <p:nvSpPr>
          <p:cNvPr id="4" name="Slide Number Placeholder 3"/>
          <p:cNvSpPr>
            <a:spLocks noGrp="1"/>
          </p:cNvSpPr>
          <p:nvPr>
            <p:ph type="sldNum" sz="quarter" idx="10"/>
          </p:nvPr>
        </p:nvSpPr>
        <p:spPr/>
        <p:txBody>
          <a:bodyPr/>
          <a:lstStyle/>
          <a:p>
            <a:fld id="{7745E7B5-3A02-4172-A3DA-5C8583539239}" type="slidenum">
              <a:rPr lang="en-US" smtClean="0"/>
              <a:t>41</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mn-lt"/>
                <a:ea typeface="+mn-ea"/>
                <a:cs typeface="+mn-cs"/>
              </a:rPr>
              <a:t>As discussed in ESC PA…</a:t>
            </a:r>
          </a:p>
        </p:txBody>
      </p:sp>
      <p:sp>
        <p:nvSpPr>
          <p:cNvPr id="4" name="Slide Number Placeholder 3"/>
          <p:cNvSpPr>
            <a:spLocks noGrp="1"/>
          </p:cNvSpPr>
          <p:nvPr>
            <p:ph type="sldNum" sz="quarter" idx="10"/>
          </p:nvPr>
        </p:nvSpPr>
        <p:spPr/>
        <p:txBody>
          <a:bodyPr/>
          <a:lstStyle/>
          <a:p>
            <a:fld id="{7745E7B5-3A02-4172-A3DA-5C8583539239}" type="slidenum">
              <a:rPr lang="en-US" smtClean="0"/>
              <a:t>5</a:t>
            </a:fld>
            <a:endParaRPr lang="en-US"/>
          </a:p>
        </p:txBody>
      </p:sp>
    </p:spTree>
    <p:extLst>
      <p:ext uri="{BB962C8B-B14F-4D97-AF65-F5344CB8AC3E}">
        <p14:creationId xmlns:p14="http://schemas.microsoft.com/office/powerpoint/2010/main" val="36427349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Once construction is complete, a construction record drawing for permanent stormwater management facilities must be submitted to the VSMP authority. The construction record drawing must be appropriately sealed and signed by a professional registered in the Commonwealth of Virginia, certifying that the stormwater management facilities have been constructed in accordance with the approved plan (or shows the variances from it).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Completed per requirements of a</a:t>
            </a:r>
            <a:r>
              <a:rPr lang="en-US" sz="1200" kern="1200" baseline="0" dirty="0">
                <a:solidFill>
                  <a:schemeClr val="tx1"/>
                </a:solidFill>
                <a:effectLst/>
                <a:latin typeface="+mn-lt"/>
                <a:ea typeface="+mn-ea"/>
                <a:cs typeface="+mn-cs"/>
              </a:rPr>
              <a:t> SWM plan</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Remember, a VESMP authority may elect not to require construction record drawings for stormwater management facilities designed to treat stormwater runoff primarily from an </a:t>
            </a:r>
            <a:r>
              <a:rPr lang="en-US" sz="1200" b="1" i="1" kern="1200" dirty="0">
                <a:solidFill>
                  <a:schemeClr val="tx1"/>
                </a:solidFill>
                <a:effectLst/>
                <a:latin typeface="+mn-lt"/>
                <a:ea typeface="+mn-ea"/>
                <a:cs typeface="+mn-cs"/>
              </a:rPr>
              <a:t>individual residential lot</a:t>
            </a:r>
            <a:r>
              <a:rPr lang="en-US" sz="1200" kern="1200" dirty="0">
                <a:solidFill>
                  <a:schemeClr val="tx1"/>
                </a:solidFill>
                <a:effectLst/>
                <a:latin typeface="+mn-lt"/>
                <a:ea typeface="+mn-ea"/>
                <a:cs typeface="+mn-cs"/>
              </a:rPr>
              <a:t> on which they are located.</a:t>
            </a:r>
          </a:p>
        </p:txBody>
      </p:sp>
      <p:sp>
        <p:nvSpPr>
          <p:cNvPr id="4" name="Slide Number Placeholder 3"/>
          <p:cNvSpPr>
            <a:spLocks noGrp="1"/>
          </p:cNvSpPr>
          <p:nvPr>
            <p:ph type="sldNum" sz="quarter" idx="10"/>
          </p:nvPr>
        </p:nvSpPr>
        <p:spPr/>
        <p:txBody>
          <a:bodyPr/>
          <a:lstStyle/>
          <a:p>
            <a:fld id="{7745E7B5-3A02-4172-A3DA-5C8583539239}" type="slidenum">
              <a:rPr lang="en-US" smtClean="0"/>
              <a:t>42</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Once the locality VSMP authority determines a project is ready for permit termination, the program administrator finds the permit in the Construction GP System and enters the required information. Then DEQ reviews and approves the termination, and the operator is sent a termination letter via email or US Postal Service. The locality VSMP authority will also receive the email notification. </a:t>
            </a:r>
          </a:p>
          <a:p>
            <a:pPr marL="0" indent="0">
              <a:buFont typeface="Arial" panose="020B0604020202020204" pitchFamily="34" charset="0"/>
              <a:buNone/>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t>43</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Within 60 days of completing the requirements of the permit conditions, the VESMP authority must return or terminate any bonds or securities provided by the operator at the onset of the project.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t>44</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Don’t need an NOT if they didn’t submit an RS, which is the case with small SFDs; large construction SFD over 5 acres would need a NOT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Future maintenance through an enforceable mechanism = HOA covenants???</a:t>
            </a:r>
          </a:p>
        </p:txBody>
      </p:sp>
      <p:sp>
        <p:nvSpPr>
          <p:cNvPr id="4" name="Slide Number Placeholder 3"/>
          <p:cNvSpPr>
            <a:spLocks noGrp="1"/>
          </p:cNvSpPr>
          <p:nvPr>
            <p:ph type="sldNum" sz="quarter" idx="10"/>
          </p:nvPr>
        </p:nvSpPr>
        <p:spPr/>
        <p:txBody>
          <a:bodyPr/>
          <a:lstStyle/>
          <a:p>
            <a:fld id="{7745E7B5-3A02-4172-A3DA-5C8583539239}" type="slidenum">
              <a:rPr lang="en-US" smtClean="0"/>
              <a:t>45</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How long does the authority have to return any bonds once the operator completes permit termination?</a:t>
            </a:r>
          </a:p>
          <a:p>
            <a:pPr marL="514350" indent="-514350">
              <a:buFont typeface="+mj-lt"/>
              <a:buAutoNum type="alphaLcPeriod"/>
            </a:pPr>
            <a:r>
              <a:rPr lang="en-US" dirty="0"/>
              <a:t>60 days </a:t>
            </a:r>
            <a:r>
              <a:rPr lang="en-US" i="1" dirty="0"/>
              <a:t>– correct </a:t>
            </a:r>
            <a:endParaRPr lang="en-US" dirty="0"/>
          </a:p>
          <a:p>
            <a:pPr marL="514350" indent="-514350">
              <a:buFont typeface="+mj-lt"/>
              <a:buAutoNum type="alphaLcPeriod"/>
            </a:pPr>
            <a:r>
              <a:rPr lang="en-US" dirty="0"/>
              <a:t>90 days</a:t>
            </a:r>
          </a:p>
          <a:p>
            <a:pPr marL="514350" indent="-514350">
              <a:buFont typeface="+mj-lt"/>
              <a:buAutoNum type="alphaLcPeriod"/>
            </a:pPr>
            <a:r>
              <a:rPr lang="en-US" dirty="0"/>
              <a:t>6 months </a:t>
            </a:r>
          </a:p>
          <a:p>
            <a:pPr marL="514350" indent="-514350">
              <a:buFont typeface="+mj-lt"/>
              <a:buAutoNum type="alphaLcPeriod"/>
            </a:pPr>
            <a:r>
              <a:rPr lang="en-US" dirty="0"/>
              <a:t>1 year</a:t>
            </a:r>
          </a:p>
        </p:txBody>
      </p:sp>
      <p:sp>
        <p:nvSpPr>
          <p:cNvPr id="4" name="Slide Number Placeholder 3"/>
          <p:cNvSpPr>
            <a:spLocks noGrp="1"/>
          </p:cNvSpPr>
          <p:nvPr>
            <p:ph type="sldNum" sz="quarter" idx="5"/>
          </p:nvPr>
        </p:nvSpPr>
        <p:spPr/>
        <p:txBody>
          <a:bodyPr/>
          <a:lstStyle/>
          <a:p>
            <a:fld id="{7745E7B5-3A02-4172-A3DA-5C8583539239}" type="slidenum">
              <a:rPr lang="en-US" smtClean="0"/>
              <a:t>46</a:t>
            </a:fld>
            <a:endParaRPr lang="en-US"/>
          </a:p>
        </p:txBody>
      </p:sp>
    </p:spTree>
    <p:extLst>
      <p:ext uri="{BB962C8B-B14F-4D97-AF65-F5344CB8AC3E}">
        <p14:creationId xmlns:p14="http://schemas.microsoft.com/office/powerpoint/2010/main" val="33507766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sng" kern="1200" dirty="0">
                <a:solidFill>
                  <a:schemeClr val="tx1"/>
                </a:solidFill>
                <a:effectLst/>
                <a:latin typeface="+mn-lt"/>
                <a:ea typeface="+mn-ea"/>
                <a:cs typeface="+mn-cs"/>
              </a:rPr>
              <a:t>VESMP authorities </a:t>
            </a:r>
            <a:r>
              <a:rPr lang="en-US" sz="1200" kern="1200" dirty="0">
                <a:solidFill>
                  <a:schemeClr val="tx1"/>
                </a:solidFill>
                <a:effectLst/>
                <a:latin typeface="+mn-lt"/>
                <a:ea typeface="+mn-ea"/>
                <a:cs typeface="+mn-cs"/>
              </a:rPr>
              <a:t>must ensure stormwater management facilities are inspected by the VESMP authority or its designee at least </a:t>
            </a:r>
            <a:r>
              <a:rPr lang="en-US" sz="1200" b="1" i="1" u="sng" kern="1200" dirty="0">
                <a:solidFill>
                  <a:schemeClr val="tx1"/>
                </a:solidFill>
                <a:effectLst/>
                <a:latin typeface="+mn-lt"/>
                <a:ea typeface="+mn-ea"/>
                <a:cs typeface="+mn-cs"/>
              </a:rPr>
              <a:t>once every five years</a:t>
            </a:r>
            <a:r>
              <a:rPr lang="en-US" sz="1200" kern="1200" dirty="0">
                <a:solidFill>
                  <a:schemeClr val="tx1"/>
                </a:solidFill>
                <a:effectLst/>
                <a:latin typeface="+mn-lt"/>
                <a:ea typeface="+mn-ea"/>
                <a:cs typeface="+mn-cs"/>
              </a:rPr>
              <a:t>. The inspections must be documented by records. </a:t>
            </a:r>
          </a:p>
        </p:txBody>
      </p:sp>
      <p:sp>
        <p:nvSpPr>
          <p:cNvPr id="4" name="Slide Number Placeholder 3"/>
          <p:cNvSpPr>
            <a:spLocks noGrp="1"/>
          </p:cNvSpPr>
          <p:nvPr>
            <p:ph type="sldNum" sz="quarter" idx="10"/>
          </p:nvPr>
        </p:nvSpPr>
        <p:spPr/>
        <p:txBody>
          <a:bodyPr/>
          <a:lstStyle/>
          <a:p>
            <a:fld id="{7745E7B5-3A02-4172-A3DA-5C8583539239}" type="slidenum">
              <a:rPr lang="en-US" smtClean="0"/>
              <a:t>49</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The VESMP authority may utilize the post-construction </a:t>
            </a:r>
            <a:r>
              <a:rPr lang="en-US" sz="1200" u="sng" kern="1200" dirty="0">
                <a:solidFill>
                  <a:schemeClr val="tx1"/>
                </a:solidFill>
                <a:effectLst/>
                <a:latin typeface="+mn-lt"/>
                <a:ea typeface="+mn-ea"/>
                <a:cs typeface="+mn-cs"/>
              </a:rPr>
              <a:t>inspection reports of the owner </a:t>
            </a:r>
            <a:r>
              <a:rPr lang="en-US" sz="1200" kern="1200" dirty="0">
                <a:solidFill>
                  <a:schemeClr val="tx1"/>
                </a:solidFill>
                <a:effectLst/>
                <a:latin typeface="+mn-lt"/>
                <a:ea typeface="+mn-ea"/>
                <a:cs typeface="+mn-cs"/>
              </a:rPr>
              <a:t>of a stormwater management facility </a:t>
            </a:r>
            <a:r>
              <a:rPr lang="en-US" sz="1200" u="sng" kern="1200" dirty="0">
                <a:solidFill>
                  <a:schemeClr val="tx1"/>
                </a:solidFill>
                <a:effectLst/>
                <a:latin typeface="+mn-lt"/>
                <a:ea typeface="+mn-ea"/>
                <a:cs typeface="+mn-cs"/>
              </a:rPr>
              <a:t>as part of its established inspection program </a:t>
            </a:r>
            <a:r>
              <a:rPr lang="en-US" sz="1200" kern="1200" dirty="0">
                <a:solidFill>
                  <a:schemeClr val="tx1"/>
                </a:solidFill>
                <a:effectLst/>
                <a:latin typeface="+mn-lt"/>
                <a:ea typeface="+mn-ea"/>
                <a:cs typeface="+mn-cs"/>
              </a:rPr>
              <a:t>if the inspection is conducted by: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A person who is licensed as a professional engineer, architect, landscape architect, or land surveyor;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or a person who works under the direction and oversight of the licensed professional;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or a person who holds an appropriate certification from DEQ (SWM Inspector).</a:t>
            </a:r>
          </a:p>
        </p:txBody>
      </p:sp>
      <p:sp>
        <p:nvSpPr>
          <p:cNvPr id="4" name="Slide Number Placeholder 3"/>
          <p:cNvSpPr>
            <a:spLocks noGrp="1"/>
          </p:cNvSpPr>
          <p:nvPr>
            <p:ph type="sldNum" sz="quarter" idx="10"/>
          </p:nvPr>
        </p:nvSpPr>
        <p:spPr/>
        <p:txBody>
          <a:bodyPr/>
          <a:lstStyle/>
          <a:p>
            <a:fld id="{7745E7B5-3A02-4172-A3DA-5C8583539239}" type="slidenum">
              <a:rPr lang="en-US" smtClean="0"/>
              <a:t>50</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Responsibility for the operation and maintenance of stormwater management facilities must remain with the state agency and shall pass to any successor or owner. If portions of the land are to be sold, legally binding arrangements shall be made to pass the basic responsibility to successors in title. These arrangements shall designate for each state project the property owner, governmental agency, or other legally established entity to be permanently responsible for maintenance.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At a minimum, a stormwater management facility shall be inspected by the responsible state agency on an annual basis and after any storm which causes the capacity of the facility’s principal spillway to be exceeded.</a:t>
            </a:r>
          </a:p>
        </p:txBody>
      </p:sp>
      <p:sp>
        <p:nvSpPr>
          <p:cNvPr id="4" name="Slide Number Placeholder 3"/>
          <p:cNvSpPr>
            <a:spLocks noGrp="1"/>
          </p:cNvSpPr>
          <p:nvPr>
            <p:ph type="sldNum" sz="quarter" idx="10"/>
          </p:nvPr>
        </p:nvSpPr>
        <p:spPr/>
        <p:txBody>
          <a:bodyPr/>
          <a:lstStyle/>
          <a:p>
            <a:fld id="{7745E7B5-3A02-4172-A3DA-5C8583539239}" type="slidenum">
              <a:rPr lang="en-US" smtClean="0"/>
              <a:t>51</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How often must the VESMP authority ensure stormwater management facilities are inspected after construction?</a:t>
            </a:r>
          </a:p>
          <a:p>
            <a:pPr marL="514350" indent="-514350">
              <a:buFont typeface="+mj-lt"/>
              <a:buAutoNum type="alphaLcPeriod"/>
            </a:pPr>
            <a:endParaRPr lang="en-US" dirty="0"/>
          </a:p>
          <a:p>
            <a:pPr marL="514350" indent="-514350">
              <a:buFont typeface="+mj-lt"/>
              <a:buAutoNum type="alphaLcPeriod"/>
            </a:pPr>
            <a:r>
              <a:rPr lang="en-US" dirty="0"/>
              <a:t>Annually</a:t>
            </a:r>
          </a:p>
          <a:p>
            <a:pPr marL="514350" indent="-514350">
              <a:buFont typeface="+mj-lt"/>
              <a:buAutoNum type="alphaLcPeriod"/>
            </a:pPr>
            <a:r>
              <a:rPr lang="en-US" dirty="0"/>
              <a:t>At least bi-annually</a:t>
            </a:r>
          </a:p>
          <a:p>
            <a:pPr marL="514350" indent="-514350">
              <a:buFont typeface="+mj-lt"/>
              <a:buAutoNum type="alphaLcPeriod"/>
            </a:pPr>
            <a:r>
              <a:rPr lang="en-US" dirty="0"/>
              <a:t>At least once every five years </a:t>
            </a:r>
            <a:r>
              <a:rPr lang="en-US" i="1" dirty="0"/>
              <a:t>– correct </a:t>
            </a:r>
            <a:endParaRPr lang="en-US" dirty="0"/>
          </a:p>
          <a:p>
            <a:pPr marL="514350" indent="-514350">
              <a:buFont typeface="+mj-lt"/>
              <a:buAutoNum type="alphaLcPeriod"/>
            </a:pPr>
            <a:r>
              <a:rPr lang="en-US" dirty="0"/>
              <a:t>Only if the site is redeveloped. </a:t>
            </a:r>
          </a:p>
        </p:txBody>
      </p:sp>
      <p:sp>
        <p:nvSpPr>
          <p:cNvPr id="4" name="Slide Number Placeholder 3"/>
          <p:cNvSpPr>
            <a:spLocks noGrp="1"/>
          </p:cNvSpPr>
          <p:nvPr>
            <p:ph type="sldNum" sz="quarter" idx="5"/>
          </p:nvPr>
        </p:nvSpPr>
        <p:spPr/>
        <p:txBody>
          <a:bodyPr/>
          <a:lstStyle/>
          <a:p>
            <a:fld id="{7745E7B5-3A02-4172-A3DA-5C8583539239}" type="slidenum">
              <a:rPr lang="en-US" smtClean="0"/>
              <a:t>52</a:t>
            </a:fld>
            <a:endParaRPr lang="en-US"/>
          </a:p>
        </p:txBody>
      </p:sp>
    </p:spTree>
    <p:extLst>
      <p:ext uri="{BB962C8B-B14F-4D97-AF65-F5344CB8AC3E}">
        <p14:creationId xmlns:p14="http://schemas.microsoft.com/office/powerpoint/2010/main" val="15391199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(Pause for Q&amp;A</a:t>
            </a:r>
            <a:r>
              <a:rPr lang="en-US" baseline="0"/>
              <a:t> session)</a:t>
            </a:r>
          </a:p>
          <a:p>
            <a:endParaRPr lang="en-US" baseline="0"/>
          </a:p>
          <a:p>
            <a:r>
              <a:rPr lang="en-US" baseline="0"/>
              <a:t>Does anyone have questions about:</a:t>
            </a:r>
          </a:p>
          <a:p>
            <a:endParaRPr lang="en-US"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Add your questions into the question box and the moderator will read them.</a:t>
            </a:r>
            <a:endParaRPr lang="en-US"/>
          </a:p>
        </p:txBody>
      </p:sp>
      <p:sp>
        <p:nvSpPr>
          <p:cNvPr id="4" name="Slide Number Placeholder 3"/>
          <p:cNvSpPr>
            <a:spLocks noGrp="1"/>
          </p:cNvSpPr>
          <p:nvPr>
            <p:ph type="sldNum" sz="quarter" idx="10"/>
          </p:nvPr>
        </p:nvSpPr>
        <p:spPr/>
        <p:txBody>
          <a:bodyPr/>
          <a:lstStyle/>
          <a:p>
            <a:fld id="{73D156C4-6E54-4A80-A106-BAD0FF9F80D7}" type="slidenum">
              <a:rPr lang="en-US" smtClean="0"/>
              <a:pPr/>
              <a:t>54</a:t>
            </a:fld>
            <a:endParaRPr lang="en-US"/>
          </a:p>
        </p:txBody>
      </p:sp>
    </p:spTree>
    <p:extLst>
      <p:ext uri="{BB962C8B-B14F-4D97-AF65-F5344CB8AC3E}">
        <p14:creationId xmlns:p14="http://schemas.microsoft.com/office/powerpoint/2010/main" val="26228598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spcAft>
                <a:spcPts val="1200"/>
              </a:spcAft>
              <a:buFont typeface="Arial,Sans-Serif"/>
              <a:buChar char="•"/>
            </a:pPr>
            <a:r>
              <a:rPr lang="en-US" dirty="0">
                <a:solidFill>
                  <a:srgbClr val="102935"/>
                </a:solidFill>
              </a:rPr>
              <a:t>VESMP authority inspections cover the Stormwater component and proper installation of those practices, so at times, this may require more frequent inspections.</a:t>
            </a:r>
            <a:endParaRPr lang="en-US" dirty="0">
              <a:ea typeface="Calibri"/>
              <a:cs typeface="+mn-lt"/>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t>6</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t>How often must a VSMP authority inspect a land-disturbing activity?</a:t>
            </a:r>
          </a:p>
          <a:p>
            <a:pPr marL="0" indent="0">
              <a:buFont typeface="+mj-lt"/>
              <a:buNone/>
            </a:pPr>
            <a:endParaRPr lang="en-US" sz="1200" b="0" i="0" u="none" strike="noStrike" kern="1200" baseline="0">
              <a:solidFill>
                <a:schemeClr val="tx1"/>
              </a:solidFill>
              <a:latin typeface="+mn-lt"/>
              <a:ea typeface="+mn-ea"/>
              <a:cs typeface="+mn-cs"/>
            </a:endParaRPr>
          </a:p>
          <a:p>
            <a:pPr marL="0" indent="0">
              <a:buFont typeface="+mj-lt"/>
              <a:buNone/>
            </a:pPr>
            <a:r>
              <a:rPr lang="en-US" sz="1200" b="0" i="1" u="none" strike="noStrike" kern="1200" baseline="0">
                <a:solidFill>
                  <a:schemeClr val="tx1"/>
                </a:solidFill>
                <a:latin typeface="+mn-lt"/>
                <a:ea typeface="+mn-ea"/>
                <a:cs typeface="+mn-cs"/>
              </a:rPr>
              <a:t>Periodically</a:t>
            </a:r>
            <a:r>
              <a:rPr lang="en-US" sz="1200" b="0" i="0" u="none" strike="noStrike" kern="1200" baseline="0">
                <a:solidFill>
                  <a:schemeClr val="tx1"/>
                </a:solidFill>
                <a:latin typeface="+mn-lt"/>
                <a:ea typeface="+mn-ea"/>
                <a:cs typeface="+mn-cs"/>
              </a:rPr>
              <a:t> </a:t>
            </a:r>
          </a:p>
          <a:p>
            <a:pPr marL="228600" indent="-228600">
              <a:buFont typeface="+mj-lt"/>
              <a:buAutoNum type="arabicPeriod"/>
            </a:pPr>
            <a:endParaRPr lang="en-US" sz="1200" b="0" i="0" u="none" strike="noStrike" kern="1200" baseline="0">
              <a:solidFill>
                <a:schemeClr val="tx1"/>
              </a:solidFill>
              <a:latin typeface="+mn-lt"/>
              <a:ea typeface="+mn-ea"/>
              <a:cs typeface="+mn-cs"/>
            </a:endParaRPr>
          </a:p>
          <a:p>
            <a:pPr marL="228600" indent="-228600">
              <a:buFont typeface="+mj-lt"/>
              <a:buAutoNum type="arabicPeriod" startAt="2"/>
            </a:pPr>
            <a:r>
              <a:rPr lang="en-US" sz="1200" kern="1200">
                <a:solidFill>
                  <a:schemeClr val="tx1"/>
                </a:solidFill>
                <a:effectLst/>
                <a:latin typeface="+mn-lt"/>
                <a:ea typeface="+mn-ea"/>
                <a:cs typeface="+mn-cs"/>
              </a:rPr>
              <a:t>What must a VSMP authority inspect a land-disturbing activity for?</a:t>
            </a:r>
          </a:p>
          <a:p>
            <a:pPr marL="0" indent="0">
              <a:buFont typeface="+mj-lt"/>
              <a:buNone/>
            </a:pPr>
            <a:endParaRPr lang="en-US" sz="1200" b="0" i="0" u="none" strike="noStrike" kern="1200" baseline="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a:solidFill>
                  <a:schemeClr val="tx1"/>
                </a:solidFill>
                <a:latin typeface="+mn-lt"/>
                <a:ea typeface="+mn-ea"/>
                <a:cs typeface="+mn-cs"/>
              </a:rPr>
              <a:t>C</a:t>
            </a:r>
            <a:r>
              <a:rPr lang="en-US" sz="1200" b="0" i="1" u="none" strike="noStrike" kern="1200" baseline="0">
                <a:solidFill>
                  <a:schemeClr val="tx1"/>
                </a:solidFill>
                <a:latin typeface="+mn-lt"/>
                <a:ea typeface="+mn-ea"/>
                <a:cs typeface="+mn-cs"/>
              </a:rPr>
              <a:t>ompliance with the approved erosion and sediment control plan; </a:t>
            </a:r>
          </a:p>
          <a:p>
            <a:pPr marL="171450" indent="-171450">
              <a:buFont typeface="Arial" panose="020B0604020202020204" pitchFamily="34" charset="0"/>
              <a:buChar char="•"/>
            </a:pPr>
            <a:r>
              <a:rPr lang="en-US" sz="1200" b="0" i="1" u="none" strike="noStrike" kern="1200" baseline="0">
                <a:solidFill>
                  <a:schemeClr val="tx1"/>
                </a:solidFill>
                <a:latin typeface="+mn-lt"/>
                <a:ea typeface="+mn-ea"/>
                <a:cs typeface="+mn-cs"/>
              </a:rPr>
              <a:t>Compliance with the approved stormwater management plan; </a:t>
            </a:r>
          </a:p>
          <a:p>
            <a:pPr marL="171450" indent="-171450">
              <a:buFont typeface="Arial" panose="020B0604020202020204" pitchFamily="34" charset="0"/>
              <a:buChar char="•"/>
            </a:pPr>
            <a:r>
              <a:rPr lang="en-US" sz="1200" b="0" i="1" u="none" strike="noStrike" kern="1200" baseline="0">
                <a:solidFill>
                  <a:schemeClr val="tx1"/>
                </a:solidFill>
                <a:latin typeface="+mn-lt"/>
                <a:ea typeface="+mn-ea"/>
                <a:cs typeface="+mn-cs"/>
              </a:rPr>
              <a:t>Development, updating, and implementation of a P2 plan; and </a:t>
            </a:r>
          </a:p>
          <a:p>
            <a:pPr marL="171450" indent="-171450">
              <a:buFont typeface="Arial" panose="020B0604020202020204" pitchFamily="34" charset="0"/>
              <a:buChar char="•"/>
            </a:pPr>
            <a:r>
              <a:rPr lang="en-US" sz="1200" b="0" i="1" u="none" strike="noStrike" kern="1200" baseline="0">
                <a:solidFill>
                  <a:schemeClr val="tx1"/>
                </a:solidFill>
                <a:latin typeface="+mn-lt"/>
                <a:ea typeface="+mn-ea"/>
                <a:cs typeface="+mn-cs"/>
              </a:rPr>
              <a:t>Development and implementation of any additional control measures necessary to address a TMDL</a:t>
            </a:r>
          </a:p>
        </p:txBody>
      </p:sp>
      <p:sp>
        <p:nvSpPr>
          <p:cNvPr id="4" name="Slide Number Placeholder 3"/>
          <p:cNvSpPr>
            <a:spLocks noGrp="1"/>
          </p:cNvSpPr>
          <p:nvPr>
            <p:ph type="sldNum" sz="quarter" idx="10"/>
          </p:nvPr>
        </p:nvSpPr>
        <p:spPr/>
        <p:txBody>
          <a:bodyPr/>
          <a:lstStyle/>
          <a:p>
            <a:fld id="{7745E7B5-3A02-4172-A3DA-5C8583539239}" type="slidenum">
              <a:rPr lang="en-US" smtClean="0"/>
              <a:t>55</a:t>
            </a:fld>
            <a:endParaRPr lang="en-US"/>
          </a:p>
        </p:txBody>
      </p:sp>
    </p:spTree>
    <p:extLst>
      <p:ext uri="{BB962C8B-B14F-4D97-AF65-F5344CB8AC3E}">
        <p14:creationId xmlns:p14="http://schemas.microsoft.com/office/powerpoint/2010/main" val="25209310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startAt="3"/>
              <a:tabLst/>
              <a:defRPr/>
            </a:pPr>
            <a:r>
              <a:rPr lang="en-US" sz="1200" kern="1200">
                <a:solidFill>
                  <a:schemeClr val="tx1"/>
                </a:solidFill>
                <a:effectLst/>
                <a:latin typeface="+mn-lt"/>
                <a:ea typeface="+mn-ea"/>
                <a:cs typeface="+mn-cs"/>
              </a:rPr>
              <a:t>What must the operator submit to the VSMP authority before the Construction General Permit is terminated that certifies that the stormwater management facilities have been constructed in accordance with the approved stormwater management plan?</a:t>
            </a:r>
          </a:p>
          <a:p>
            <a:pPr marL="0" indent="0">
              <a:buFont typeface="+mj-lt"/>
              <a:buNone/>
            </a:pPr>
            <a:endParaRPr lang="en-US" sz="1200" b="0" i="0" u="none" strike="noStrike" kern="1200" baseline="0">
              <a:solidFill>
                <a:schemeClr val="tx1"/>
              </a:solidFill>
              <a:latin typeface="+mn-lt"/>
              <a:ea typeface="+mn-ea"/>
              <a:cs typeface="+mn-cs"/>
            </a:endParaRPr>
          </a:p>
          <a:p>
            <a:pPr marL="0" indent="0">
              <a:buFont typeface="+mj-lt"/>
              <a:buNone/>
            </a:pPr>
            <a:r>
              <a:rPr lang="en-US" sz="1200" b="0" i="1" u="none" strike="noStrike" kern="1200" baseline="0">
                <a:solidFill>
                  <a:schemeClr val="tx1"/>
                </a:solidFill>
                <a:latin typeface="+mn-lt"/>
                <a:ea typeface="+mn-ea"/>
                <a:cs typeface="+mn-cs"/>
              </a:rPr>
              <a:t>Construction record drawing</a:t>
            </a:r>
          </a:p>
          <a:p>
            <a:pPr marL="0" indent="0">
              <a:buFont typeface="+mj-lt"/>
              <a:buNone/>
            </a:pPr>
            <a:endParaRPr lang="en-US" sz="1200" b="0" i="1" u="none" strike="noStrike" kern="1200" baseline="0">
              <a:solidFill>
                <a:schemeClr val="tx1"/>
              </a:solidFill>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sz="1200" kern="1200">
                <a:solidFill>
                  <a:schemeClr val="tx1"/>
                </a:solidFill>
                <a:effectLst/>
                <a:latin typeface="+mn-lt"/>
                <a:ea typeface="+mn-ea"/>
                <a:cs typeface="+mn-cs"/>
              </a:rPr>
              <a:t>How long does a locality VSMP authority have to return or terminate any bonds or securities?</a:t>
            </a:r>
          </a:p>
          <a:p>
            <a:pPr marL="0" indent="0">
              <a:buFont typeface="+mj-lt"/>
              <a:buNone/>
            </a:pPr>
            <a:endParaRPr lang="en-US" sz="1200" b="0" i="1" u="none" strike="noStrike" kern="1200" baseline="0">
              <a:solidFill>
                <a:schemeClr val="tx1"/>
              </a:solidFill>
              <a:latin typeface="+mn-lt"/>
              <a:ea typeface="+mn-ea"/>
              <a:cs typeface="+mn-cs"/>
            </a:endParaRPr>
          </a:p>
          <a:p>
            <a:pPr marL="0" indent="0">
              <a:buFont typeface="+mj-lt"/>
              <a:buNone/>
            </a:pPr>
            <a:r>
              <a:rPr lang="en-US" sz="1200" b="0" i="1" u="none" strike="noStrike" kern="1200" baseline="0">
                <a:solidFill>
                  <a:schemeClr val="tx1"/>
                </a:solidFill>
                <a:latin typeface="+mn-lt"/>
                <a:ea typeface="+mn-ea"/>
                <a:cs typeface="+mn-cs"/>
              </a:rPr>
              <a:t>Within 60 days of meeting permit termination requirements</a:t>
            </a:r>
          </a:p>
        </p:txBody>
      </p:sp>
      <p:sp>
        <p:nvSpPr>
          <p:cNvPr id="4" name="Slide Number Placeholder 3"/>
          <p:cNvSpPr>
            <a:spLocks noGrp="1"/>
          </p:cNvSpPr>
          <p:nvPr>
            <p:ph type="sldNum" sz="quarter" idx="10"/>
          </p:nvPr>
        </p:nvSpPr>
        <p:spPr/>
        <p:txBody>
          <a:bodyPr/>
          <a:lstStyle/>
          <a:p>
            <a:fld id="{7745E7B5-3A02-4172-A3DA-5C8583539239}" type="slidenum">
              <a:rPr lang="en-US" smtClean="0"/>
              <a:t>56</a:t>
            </a:fld>
            <a:endParaRPr lang="en-US"/>
          </a:p>
        </p:txBody>
      </p:sp>
    </p:spTree>
    <p:extLst>
      <p:ext uri="{BB962C8B-B14F-4D97-AF65-F5344CB8AC3E}">
        <p14:creationId xmlns:p14="http://schemas.microsoft.com/office/powerpoint/2010/main" val="252093107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startAt="5"/>
            </a:pPr>
            <a:r>
              <a:rPr lang="en-US" sz="1200" b="0" i="0" u="none" strike="noStrike" kern="1200" baseline="0">
                <a:solidFill>
                  <a:schemeClr val="tx1"/>
                </a:solidFill>
                <a:latin typeface="+mn-lt"/>
                <a:ea typeface="+mn-ea"/>
                <a:cs typeface="+mn-cs"/>
              </a:rPr>
              <a:t>How often </a:t>
            </a:r>
            <a:r>
              <a:rPr lang="en-US" sz="1200" kern="1200">
                <a:solidFill>
                  <a:schemeClr val="tx1"/>
                </a:solidFill>
                <a:effectLst/>
                <a:latin typeface="+mn-lt"/>
                <a:ea typeface="+mn-ea"/>
                <a:cs typeface="+mn-cs"/>
              </a:rPr>
              <a:t>must the VSMP authority ensure stormwater management facilities are inspected after construction?</a:t>
            </a:r>
          </a:p>
          <a:p>
            <a:pPr marL="0" indent="0">
              <a:buFont typeface="+mj-lt"/>
              <a:buNone/>
            </a:pPr>
            <a:endParaRPr lang="en-US" sz="1200" b="0" i="0" u="none" strike="noStrike" kern="1200" baseline="0">
              <a:solidFill>
                <a:schemeClr val="tx1"/>
              </a:solidFill>
              <a:effectLst/>
              <a:latin typeface="+mn-lt"/>
              <a:ea typeface="+mn-ea"/>
              <a:cs typeface="+mn-cs"/>
            </a:endParaRPr>
          </a:p>
          <a:p>
            <a:pPr marL="0" indent="0">
              <a:buFont typeface="+mj-lt"/>
              <a:buNone/>
            </a:pPr>
            <a:r>
              <a:rPr lang="en-US" sz="1200" b="0" i="1" u="none" strike="noStrike" kern="1200" baseline="0">
                <a:solidFill>
                  <a:schemeClr val="tx1"/>
                </a:solidFill>
                <a:effectLst/>
                <a:latin typeface="+mn-lt"/>
                <a:ea typeface="+mn-ea"/>
                <a:cs typeface="+mn-cs"/>
              </a:rPr>
              <a:t>At least once every 5 years</a:t>
            </a:r>
            <a:endParaRPr lang="en-US" sz="1200" b="0" i="1" u="none" strike="noStrike" kern="1200" baseline="0">
              <a:solidFill>
                <a:schemeClr val="tx1"/>
              </a:solidFill>
              <a:latin typeface="+mn-lt"/>
              <a:ea typeface="+mn-ea"/>
              <a:cs typeface="+mn-cs"/>
            </a:endParaRPr>
          </a:p>
          <a:p>
            <a:pPr marL="228600" indent="-228600">
              <a:buFont typeface="+mj-lt"/>
              <a:buAutoNum type="arabicPeriod" startAt="3"/>
            </a:pPr>
            <a:endParaRPr lang="en-US" i="0"/>
          </a:p>
        </p:txBody>
      </p:sp>
      <p:sp>
        <p:nvSpPr>
          <p:cNvPr id="4" name="Slide Number Placeholder 3"/>
          <p:cNvSpPr>
            <a:spLocks noGrp="1"/>
          </p:cNvSpPr>
          <p:nvPr>
            <p:ph type="sldNum" sz="quarter" idx="10"/>
          </p:nvPr>
        </p:nvSpPr>
        <p:spPr/>
        <p:txBody>
          <a:bodyPr/>
          <a:lstStyle/>
          <a:p>
            <a:fld id="{7745E7B5-3A02-4172-A3DA-5C8583539239}" type="slidenum">
              <a:rPr lang="en-US" smtClean="0"/>
              <a:t>57</a:t>
            </a:fld>
            <a:endParaRPr lang="en-US"/>
          </a:p>
        </p:txBody>
      </p:sp>
    </p:spTree>
    <p:extLst>
      <p:ext uri="{BB962C8B-B14F-4D97-AF65-F5344CB8AC3E}">
        <p14:creationId xmlns:p14="http://schemas.microsoft.com/office/powerpoint/2010/main" val="252093107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87C34D-D600-44B5-B546-D1E334C601DC}"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357142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a:solidFill>
                <a:schemeClr val="tx1"/>
              </a:solidFill>
              <a:effectLst/>
              <a:latin typeface="+mn-lt"/>
              <a:cs typeface="Calibri"/>
            </a:endParaRPr>
          </a:p>
        </p:txBody>
      </p:sp>
      <p:sp>
        <p:nvSpPr>
          <p:cNvPr id="4" name="Slide Number Placeholder 3"/>
          <p:cNvSpPr>
            <a:spLocks noGrp="1"/>
          </p:cNvSpPr>
          <p:nvPr>
            <p:ph type="sldNum" sz="quarter" idx="10"/>
          </p:nvPr>
        </p:nvSpPr>
        <p:spPr/>
        <p:txBody>
          <a:bodyPr/>
          <a:lstStyle/>
          <a:p>
            <a:fld id="{7745E7B5-3A02-4172-A3DA-5C8583539239}" type="slidenum">
              <a:rPr lang="en-US" smtClean="0"/>
              <a:t>7</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State employees or contractors performing programmatic level inspections under standards and specifications (similar to inspections of private projects by locality VESMP authorities) must conduct periodic inspections to determine compliance with the stormwater program. Every 2 weeks and within 48 hours of rainfall</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(Click) State employees or contractors performing SWPPP inspections under the Construction GP must follow the inspection schedule in the Construction GP </a:t>
            </a:r>
            <a:r>
              <a:rPr lang="en-US" sz="1200" u="sng" kern="1200" dirty="0">
                <a:solidFill>
                  <a:schemeClr val="tx1"/>
                </a:solidFill>
                <a:effectLst/>
                <a:latin typeface="+mn-lt"/>
                <a:ea typeface="+mn-ea"/>
                <a:cs typeface="+mn-cs"/>
                <a:hlinkClick r:id="rId3"/>
              </a:rPr>
              <a:t>(9VAC25-880-70 Part I B 4 and II F 2).</a:t>
            </a:r>
            <a:r>
              <a:rPr lang="en-US" sz="1200" kern="1200" dirty="0">
                <a:solidFill>
                  <a:schemeClr val="tx1"/>
                </a:solidFill>
                <a:effectLst/>
                <a:latin typeface="+mn-lt"/>
                <a:ea typeface="+mn-ea"/>
                <a:cs typeface="+mn-cs"/>
              </a:rPr>
              <a:t>  This pertains to “qualified personnel”.</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(Click) DEQ is required to randomly inspect state projects with standards and specifications.</a:t>
            </a:r>
          </a:p>
        </p:txBody>
      </p:sp>
      <p:sp>
        <p:nvSpPr>
          <p:cNvPr id="4" name="Slide Number Placeholder 3"/>
          <p:cNvSpPr>
            <a:spLocks noGrp="1"/>
          </p:cNvSpPr>
          <p:nvPr>
            <p:ph type="sldNum" sz="quarter" idx="10"/>
          </p:nvPr>
        </p:nvSpPr>
        <p:spPr/>
        <p:txBody>
          <a:bodyPr/>
          <a:lstStyle/>
          <a:p>
            <a:fld id="{7745E7B5-3A02-4172-A3DA-5C8583539239}" type="slidenum">
              <a:rPr lang="en-US" smtClean="0"/>
              <a:t>8</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Act authorizes DEQ, a VESMP authority, or a MS4 authority to, at reasonable times and under reasonable circumstances, enter establishments or properties for the purpose of obtaining information, conducting surveys or investigations necessary to enforce the Act. </a:t>
            </a:r>
          </a:p>
        </p:txBody>
      </p:sp>
      <p:sp>
        <p:nvSpPr>
          <p:cNvPr id="4" name="Slide Number Placeholder 3"/>
          <p:cNvSpPr>
            <a:spLocks noGrp="1"/>
          </p:cNvSpPr>
          <p:nvPr>
            <p:ph type="sldNum" sz="quarter" idx="10"/>
          </p:nvPr>
        </p:nvSpPr>
        <p:spPr/>
        <p:txBody>
          <a:bodyPr/>
          <a:lstStyle/>
          <a:p>
            <a:fld id="{7745E7B5-3A02-4172-A3DA-5C8583539239}" type="slidenum">
              <a:rPr lang="en-US" smtClean="0"/>
              <a:t>9</a:t>
            </a:fld>
            <a:endParaRPr lang="en-US"/>
          </a:p>
        </p:txBody>
      </p:sp>
    </p:spTree>
    <p:extLst>
      <p:ext uri="{BB962C8B-B14F-4D97-AF65-F5344CB8AC3E}">
        <p14:creationId xmlns:p14="http://schemas.microsoft.com/office/powerpoint/2010/main" val="31904036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(Click)</a:t>
            </a:r>
            <a:r>
              <a:rPr lang="en-US" sz="1200" kern="1200" baseline="0" dirty="0">
                <a:solidFill>
                  <a:schemeClr val="tx1"/>
                </a:solidFill>
                <a:effectLst/>
                <a:latin typeface="+mn-lt"/>
                <a:ea typeface="+mn-ea"/>
                <a:cs typeface="+mn-cs"/>
              </a:rPr>
              <a:t> How long does the plan reviewer have to review plan amendments?</a:t>
            </a:r>
          </a:p>
          <a:p>
            <a:pPr marL="171450" indent="-171450">
              <a:buFont typeface="Arial" panose="020B0604020202020204" pitchFamily="34" charset="0"/>
              <a:buChar char="•"/>
            </a:pPr>
            <a:endParaRPr lang="en-US" sz="1200" kern="1200" baseline="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baseline="0" dirty="0">
                <a:solidFill>
                  <a:schemeClr val="tx1"/>
                </a:solidFill>
                <a:effectLst/>
                <a:latin typeface="+mn-lt"/>
                <a:ea typeface="+mn-ea"/>
                <a:cs typeface="+mn-cs"/>
              </a:rPr>
              <a:t>(Click) 60 calendar days</a:t>
            </a:r>
          </a:p>
          <a:p>
            <a:pPr marL="171450" indent="-171450">
              <a:buFont typeface="Arial" panose="020B0604020202020204" pitchFamily="34" charset="0"/>
              <a:buChar char="•"/>
            </a:pPr>
            <a:endParaRPr lang="en-US" sz="1200" kern="1200" baseline="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baseline="0" dirty="0">
                <a:solidFill>
                  <a:schemeClr val="tx1"/>
                </a:solidFill>
                <a:effectLst/>
                <a:latin typeface="+mn-lt"/>
                <a:ea typeface="+mn-ea"/>
                <a:cs typeface="+mn-cs"/>
              </a:rPr>
              <a:t>(Click) </a:t>
            </a:r>
            <a:r>
              <a:rPr lang="en-US" sz="1200" kern="1200" dirty="0">
                <a:solidFill>
                  <a:schemeClr val="tx1"/>
                </a:solidFill>
                <a:effectLst/>
                <a:latin typeface="+mn-lt"/>
                <a:ea typeface="+mn-ea"/>
                <a:cs typeface="+mn-cs"/>
              </a:rPr>
              <a:t>Based on an inspection, the VESMP authority may require amendments to the approved plan to address any deficiencies within a timeframe set by the VESMP authority.</a:t>
            </a:r>
          </a:p>
        </p:txBody>
      </p:sp>
      <p:sp>
        <p:nvSpPr>
          <p:cNvPr id="4" name="Slide Number Placeholder 3"/>
          <p:cNvSpPr>
            <a:spLocks noGrp="1"/>
          </p:cNvSpPr>
          <p:nvPr>
            <p:ph type="sldNum" sz="quarter" idx="10"/>
          </p:nvPr>
        </p:nvSpPr>
        <p:spPr/>
        <p:txBody>
          <a:bodyPr/>
          <a:lstStyle/>
          <a:p>
            <a:fld id="{7745E7B5-3A02-4172-A3DA-5C8583539239}" type="slidenum">
              <a:rPr lang="en-US" smtClean="0"/>
              <a:t>10</a:t>
            </a:fld>
            <a:endParaRPr lang="en-US"/>
          </a:p>
        </p:txBody>
      </p:sp>
    </p:spTree>
    <p:extLst>
      <p:ext uri="{BB962C8B-B14F-4D97-AF65-F5344CB8AC3E}">
        <p14:creationId xmlns:p14="http://schemas.microsoft.com/office/powerpoint/2010/main" val="31904036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15.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16.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17.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18.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19.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20.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2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2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2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24.xml"/></Relationships>
</file>

<file path=ppt/slideLayouts/_rels/slideLayout2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5.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8" name="Title 1"/>
          <p:cNvSpPr>
            <a:spLocks noGrp="1"/>
          </p:cNvSpPr>
          <p:nvPr>
            <p:ph type="ctrTitle"/>
          </p:nvPr>
        </p:nvSpPr>
        <p:spPr>
          <a:xfrm>
            <a:off x="685800" y="1371602"/>
            <a:ext cx="7772400" cy="1470025"/>
          </a:xfrm>
        </p:spPr>
        <p:txBody>
          <a:bodyPr anchor="b">
            <a:normAutofit/>
          </a:bodyPr>
          <a:lstStyle>
            <a:lvl1pPr algn="l">
              <a:defRPr sz="4800" b="1">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9" name="Subtitle 2"/>
          <p:cNvSpPr>
            <a:spLocks noGrp="1"/>
          </p:cNvSpPr>
          <p:nvPr>
            <p:ph type="subTitle" idx="1"/>
          </p:nvPr>
        </p:nvSpPr>
        <p:spPr>
          <a:xfrm>
            <a:off x="685800" y="2898775"/>
            <a:ext cx="7772400" cy="1752600"/>
          </a:xfrm>
        </p:spPr>
        <p:txBody>
          <a:bodyPr lIns="0" rIns="0">
            <a:normAutofit/>
          </a:bodyPr>
          <a:lstStyle>
            <a:lvl1pPr marL="0" indent="0" algn="l">
              <a:buNone/>
              <a:defRPr sz="320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pic>
        <p:nvPicPr>
          <p:cNvPr id="5"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558101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Tree>
    <p:custDataLst>
      <p:tags r:id="rId1"/>
    </p:custDataLst>
    <p:extLst>
      <p:ext uri="{BB962C8B-B14F-4D97-AF65-F5344CB8AC3E}">
        <p14:creationId xmlns:p14="http://schemas.microsoft.com/office/powerpoint/2010/main" val="326439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Question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371600"/>
            <a:ext cx="7772400" cy="1470025"/>
          </a:xfrm>
        </p:spPr>
        <p:txBody>
          <a:bodyPr anchor="b"/>
          <a:lstStyle>
            <a:lvl1pPr algn="ctr">
              <a:defRPr b="1"/>
            </a:lvl1pPr>
          </a:lstStyle>
          <a:p>
            <a:r>
              <a:rPr lang="en-US"/>
              <a:t>Questions?</a:t>
            </a:r>
          </a:p>
        </p:txBody>
      </p:sp>
      <p:pic>
        <p:nvPicPr>
          <p:cNvPr id="4" name="DEQ logo" descr="DEQ logo" title="DEQ logo"/>
          <p:cNvPicPr/>
          <p:nvPr/>
        </p:nvPicPr>
        <p:blipFill>
          <a:blip r:embed="rId3" cstate="print"/>
          <a:stretch>
            <a:fillRect/>
          </a:stretch>
        </p:blipFill>
        <p:spPr>
          <a:xfrm>
            <a:off x="7239000" y="6174043"/>
            <a:ext cx="1676399" cy="609600"/>
          </a:xfrm>
          <a:prstGeom prst="rect">
            <a:avLst/>
          </a:prstGeom>
        </p:spPr>
      </p:pic>
      <p:pic>
        <p:nvPicPr>
          <p:cNvPr id="5" name="Picture 4" descr="deqlogo-2color.png"/>
          <p:cNvPicPr/>
          <p:nvPr userDrawn="1"/>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1508013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772400" cy="1470025"/>
          </a:xfrm>
        </p:spPr>
        <p:txBody>
          <a:bodyPr anchor="b">
            <a:normAutofit/>
          </a:bodyPr>
          <a:lstStyle>
            <a:lvl1pPr algn="l">
              <a:defRPr sz="4800" b="1">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3" name="Subtitle 2"/>
          <p:cNvSpPr>
            <a:spLocks noGrp="1"/>
          </p:cNvSpPr>
          <p:nvPr>
            <p:ph type="subTitle" idx="1"/>
          </p:nvPr>
        </p:nvSpPr>
        <p:spPr>
          <a:xfrm>
            <a:off x="685800" y="2898775"/>
            <a:ext cx="7772400" cy="1752600"/>
          </a:xfrm>
        </p:spPr>
        <p:txBody>
          <a:bodyPr lIns="0">
            <a:normAutofit/>
          </a:bodyPr>
          <a:lstStyle>
            <a:lvl1pPr marL="0" indent="0" algn="l">
              <a:buNone/>
              <a:defRPr sz="360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pic>
        <p:nvPicPr>
          <p:cNvPr id="7" name="Picture 6" descr="deqlogo-2color.png"/>
          <p:cNvPicPr/>
          <p:nvPr userDrawn="1"/>
        </p:nvPicPr>
        <p:blipFill>
          <a:blip r:embed="rId2" cstate="print"/>
          <a:stretch>
            <a:fillRect/>
          </a:stretch>
        </p:blipFill>
        <p:spPr>
          <a:xfrm>
            <a:off x="7239000" y="6174043"/>
            <a:ext cx="1676399" cy="609600"/>
          </a:xfrm>
          <a:prstGeom prst="rect">
            <a:avLst/>
          </a:prstGeom>
        </p:spPr>
      </p:pic>
    </p:spTree>
    <p:extLst>
      <p:ext uri="{BB962C8B-B14F-4D97-AF65-F5344CB8AC3E}">
        <p14:creationId xmlns:p14="http://schemas.microsoft.com/office/powerpoint/2010/main" val="16775386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3" name="Content Placeholder 2"/>
          <p:cNvSpPr>
            <a:spLocks noGrp="1"/>
          </p:cNvSpPr>
          <p:nvPr>
            <p:ph idx="1"/>
          </p:nvPr>
        </p:nvSpPr>
        <p:spPr>
          <a:xfrm>
            <a:off x="457200" y="1431940"/>
            <a:ext cx="8229600" cy="4525963"/>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solidFill>
                  <a:schemeClr val="accent1"/>
                </a:solidFill>
              </a:defRPr>
            </a:lvl1pPr>
          </a:lstStyle>
          <a:p>
            <a:r>
              <a:rPr lang="en-US"/>
              <a:t>Module 1</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pic>
        <p:nvPicPr>
          <p:cNvPr id="8" name="Picture 7" descr="deqlogo-2color.png"/>
          <p:cNvPicPr/>
          <p:nvPr userDrawn="1"/>
        </p:nvPicPr>
        <p:blipFill>
          <a:blip r:embed="rId2" cstate="print"/>
          <a:stretch>
            <a:fillRect/>
          </a:stretch>
        </p:blipFill>
        <p:spPr>
          <a:xfrm>
            <a:off x="7239000" y="6174043"/>
            <a:ext cx="1676399" cy="609600"/>
          </a:xfrm>
          <a:prstGeom prst="rect">
            <a:avLst/>
          </a:prstGeom>
        </p:spPr>
      </p:pic>
    </p:spTree>
    <p:extLst>
      <p:ext uri="{BB962C8B-B14F-4D97-AF65-F5344CB8AC3E}">
        <p14:creationId xmlns:p14="http://schemas.microsoft.com/office/powerpoint/2010/main" val="12533113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1E8E723-0DF8-4A2B-AD1E-E6B0942FA96F}" type="datetimeFigureOut">
              <a:rPr lang="en-US" smtClean="0"/>
              <a:t>8/18/2025</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75F95E99-C19B-458F-9E1F-1B8B888306B9}" type="slidenum">
              <a:rPr lang="en-US" smtClean="0"/>
              <a:t>‹#›</a:t>
            </a:fld>
            <a:endParaRPr lang="en-US"/>
          </a:p>
        </p:txBody>
      </p:sp>
    </p:spTree>
    <p:extLst>
      <p:ext uri="{BB962C8B-B14F-4D97-AF65-F5344CB8AC3E}">
        <p14:creationId xmlns:p14="http://schemas.microsoft.com/office/powerpoint/2010/main" val="33483654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Question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371600"/>
            <a:ext cx="7772400" cy="1470025"/>
          </a:xfrm>
        </p:spPr>
        <p:txBody>
          <a:bodyPr anchor="b"/>
          <a:lstStyle>
            <a:lvl1pPr algn="ctr">
              <a:defRPr b="1"/>
            </a:lvl1pPr>
          </a:lstStyle>
          <a:p>
            <a:r>
              <a:rPr lang="en-US"/>
              <a:t>Questions?</a:t>
            </a:r>
          </a:p>
        </p:txBody>
      </p:sp>
      <p:pic>
        <p:nvPicPr>
          <p:cNvPr id="7" name="Picture 6" descr="deqlogo-2color.png"/>
          <p:cNvPicPr/>
          <p:nvPr userDrawn="1"/>
        </p:nvPicPr>
        <p:blipFill>
          <a:blip r:embed="rId2" cstate="print"/>
          <a:stretch>
            <a:fillRect/>
          </a:stretch>
        </p:blipFill>
        <p:spPr>
          <a:xfrm>
            <a:off x="7239000" y="6174043"/>
            <a:ext cx="1676399" cy="609600"/>
          </a:xfrm>
          <a:prstGeom prst="rect">
            <a:avLst/>
          </a:prstGeom>
        </p:spPr>
      </p:pic>
    </p:spTree>
    <p:extLst>
      <p:ext uri="{BB962C8B-B14F-4D97-AF65-F5344CB8AC3E}">
        <p14:creationId xmlns:p14="http://schemas.microsoft.com/office/powerpoint/2010/main" val="1389571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8" name="Title 1"/>
          <p:cNvSpPr>
            <a:spLocks noGrp="1"/>
          </p:cNvSpPr>
          <p:nvPr>
            <p:ph type="ctrTitle"/>
          </p:nvPr>
        </p:nvSpPr>
        <p:spPr>
          <a:xfrm>
            <a:off x="685800" y="1371604"/>
            <a:ext cx="7772400" cy="1470025"/>
          </a:xfrm>
        </p:spPr>
        <p:txBody>
          <a:bodyPr anchor="b">
            <a:normAutofit/>
          </a:bodyPr>
          <a:lstStyle>
            <a:lvl1pPr algn="l">
              <a:defRPr sz="3600" b="1">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US" dirty="0"/>
          </a:p>
        </p:txBody>
      </p:sp>
      <p:sp>
        <p:nvSpPr>
          <p:cNvPr id="9" name="Subtitle 2"/>
          <p:cNvSpPr>
            <a:spLocks noGrp="1"/>
          </p:cNvSpPr>
          <p:nvPr>
            <p:ph type="subTitle" idx="1"/>
          </p:nvPr>
        </p:nvSpPr>
        <p:spPr>
          <a:xfrm>
            <a:off x="685800" y="2898775"/>
            <a:ext cx="7772400" cy="1752600"/>
          </a:xfrm>
        </p:spPr>
        <p:txBody>
          <a:bodyPr lIns="0" rIns="0">
            <a:normAutofit/>
          </a:bodyPr>
          <a:lstStyle>
            <a:lvl1pPr marL="0" indent="0" algn="l">
              <a:buNone/>
              <a:defRPr sz="240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defRPr>
            </a:lvl1pPr>
            <a:lvl2pPr marL="257175" indent="0" algn="ctr">
              <a:buNone/>
              <a:defRPr>
                <a:solidFill>
                  <a:schemeClr val="tx1">
                    <a:tint val="75000"/>
                  </a:schemeClr>
                </a:solidFill>
              </a:defRPr>
            </a:lvl2pPr>
            <a:lvl3pPr marL="514350" indent="0" algn="ctr">
              <a:buNone/>
              <a:defRPr>
                <a:solidFill>
                  <a:schemeClr val="tx1">
                    <a:tint val="75000"/>
                  </a:schemeClr>
                </a:solidFill>
              </a:defRPr>
            </a:lvl3pPr>
            <a:lvl4pPr marL="771525" indent="0" algn="ctr">
              <a:buNone/>
              <a:defRPr>
                <a:solidFill>
                  <a:schemeClr val="tx1">
                    <a:tint val="75000"/>
                  </a:schemeClr>
                </a:solidFill>
              </a:defRPr>
            </a:lvl4pPr>
            <a:lvl5pPr marL="1028700" indent="0" algn="ctr">
              <a:buNone/>
              <a:defRPr>
                <a:solidFill>
                  <a:schemeClr val="tx1">
                    <a:tint val="75000"/>
                  </a:schemeClr>
                </a:solidFill>
              </a:defRPr>
            </a:lvl5pPr>
            <a:lvl6pPr marL="1285875" indent="0" algn="ctr">
              <a:buNone/>
              <a:defRPr>
                <a:solidFill>
                  <a:schemeClr val="tx1">
                    <a:tint val="75000"/>
                  </a:schemeClr>
                </a:solidFill>
              </a:defRPr>
            </a:lvl6pPr>
            <a:lvl7pPr marL="1543050" indent="0" algn="ctr">
              <a:buNone/>
              <a:defRPr>
                <a:solidFill>
                  <a:schemeClr val="tx1">
                    <a:tint val="75000"/>
                  </a:schemeClr>
                </a:solidFill>
              </a:defRPr>
            </a:lvl7pPr>
            <a:lvl8pPr marL="1800225" indent="0" algn="ctr">
              <a:buNone/>
              <a:defRPr>
                <a:solidFill>
                  <a:schemeClr val="tx1">
                    <a:tint val="75000"/>
                  </a:schemeClr>
                </a:solidFill>
              </a:defRPr>
            </a:lvl8pPr>
            <a:lvl9pPr marL="2057400" indent="0" algn="ctr">
              <a:buNone/>
              <a:defRPr>
                <a:solidFill>
                  <a:schemeClr val="tx1">
                    <a:tint val="75000"/>
                  </a:schemeClr>
                </a:solidFill>
              </a:defRPr>
            </a:lvl9pPr>
          </a:lstStyle>
          <a:p>
            <a:r>
              <a:rPr lang="en-US"/>
              <a:t>Click to edit Master subtitle style</a:t>
            </a:r>
            <a:endParaRPr lang="en-US" dirty="0"/>
          </a:p>
        </p:txBody>
      </p:sp>
      <p:pic>
        <p:nvPicPr>
          <p:cNvPr id="5" name="DEQ logo" descr="DEQ logo" title="DEQ logo"/>
          <p:cNvPicPr/>
          <p:nvPr/>
        </p:nvPicPr>
        <p:blipFill>
          <a:blip r:embed="rId3" cstate="print"/>
          <a:stretch>
            <a:fillRect/>
          </a:stretch>
        </p:blipFill>
        <p:spPr>
          <a:xfrm>
            <a:off x="7239001" y="6174043"/>
            <a:ext cx="1676399" cy="609600"/>
          </a:xfrm>
          <a:prstGeom prst="rect">
            <a:avLst/>
          </a:prstGeom>
        </p:spPr>
      </p:pic>
    </p:spTree>
    <p:custDataLst>
      <p:tags r:id="rId1"/>
    </p:custDataLst>
    <p:extLst>
      <p:ext uri="{BB962C8B-B14F-4D97-AF65-F5344CB8AC3E}">
        <p14:creationId xmlns:p14="http://schemas.microsoft.com/office/powerpoint/2010/main" val="20725307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57200" y="1431942"/>
            <a:ext cx="8229600" cy="4525963"/>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age number"/>
          <p:cNvSpPr>
            <a:spLocks noGrp="1"/>
          </p:cNvSpPr>
          <p:nvPr>
            <p:ph type="body" sz="quarter" idx="11" hasCustomPrompt="1"/>
          </p:nvPr>
        </p:nvSpPr>
        <p:spPr>
          <a:xfrm>
            <a:off x="291705" y="6228948"/>
            <a:ext cx="6947296" cy="579692"/>
          </a:xfrm>
        </p:spPr>
        <p:txBody>
          <a:bodyPr anchor="ctr">
            <a:noAutofit/>
          </a:bodyPr>
          <a:lstStyle>
            <a:lvl1pPr marL="0" indent="0" algn="l">
              <a:buNone/>
              <a:defRPr sz="2100" baseline="0">
                <a:solidFill>
                  <a:schemeClr val="accent1">
                    <a:lumMod val="75000"/>
                  </a:schemeClr>
                </a:solidFill>
                <a:latin typeface="Gill Sans MT Condensed" panose="020B0506020104020203" pitchFamily="34" charset="0"/>
              </a:defRPr>
            </a:lvl1pPr>
            <a:lvl2pPr marL="257175" indent="0">
              <a:buNone/>
              <a:defRPr sz="1350">
                <a:latin typeface="Gill Sans MT Condensed" panose="020B0506020104020203" pitchFamily="34" charset="0"/>
              </a:defRPr>
            </a:lvl2pPr>
            <a:lvl3pPr marL="514350" indent="0">
              <a:buNone/>
              <a:defRPr sz="1125">
                <a:latin typeface="Gill Sans MT Condensed" panose="020B0506020104020203" pitchFamily="34" charset="0"/>
              </a:defRPr>
            </a:lvl3pPr>
            <a:lvl4pPr marL="771525" indent="0">
              <a:buNone/>
              <a:defRPr sz="1013">
                <a:latin typeface="Gill Sans MT Condensed" panose="020B0506020104020203" pitchFamily="34" charset="0"/>
              </a:defRPr>
            </a:lvl4pPr>
            <a:lvl5pPr marL="1028700" indent="0">
              <a:buNone/>
              <a:defRPr sz="1013">
                <a:latin typeface="Gill Sans MT Condensed" panose="020B0506020104020203" pitchFamily="34" charset="0"/>
              </a:defRPr>
            </a:lvl5pPr>
          </a:lstStyle>
          <a:p>
            <a:pPr lvl="0"/>
            <a:r>
              <a:rPr lang="en-US" dirty="0"/>
              <a:t>Module and page number</a:t>
            </a:r>
          </a:p>
        </p:txBody>
      </p:sp>
      <p:pic>
        <p:nvPicPr>
          <p:cNvPr id="7" name="DEQ logo" descr="DEQ logo" title="DEQ logo"/>
          <p:cNvPicPr/>
          <p:nvPr/>
        </p:nvPicPr>
        <p:blipFill>
          <a:blip r:embed="rId3" cstate="print"/>
          <a:stretch>
            <a:fillRect/>
          </a:stretch>
        </p:blipFill>
        <p:spPr>
          <a:xfrm>
            <a:off x="7239001" y="6174043"/>
            <a:ext cx="1676399" cy="609600"/>
          </a:xfrm>
          <a:prstGeom prst="rect">
            <a:avLst/>
          </a:prstGeom>
        </p:spPr>
      </p:pic>
    </p:spTree>
    <p:custDataLst>
      <p:tags r:id="rId1"/>
    </p:custDataLst>
    <p:extLst>
      <p:ext uri="{BB962C8B-B14F-4D97-AF65-F5344CB8AC3E}">
        <p14:creationId xmlns:p14="http://schemas.microsoft.com/office/powerpoint/2010/main" val="1891638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ue Box">
    <p:spTree>
      <p:nvGrpSpPr>
        <p:cNvPr id="1" name=""/>
        <p:cNvGrpSpPr/>
        <p:nvPr/>
      </p:nvGrpSpPr>
      <p:grpSpPr>
        <a:xfrm>
          <a:off x="0" y="0"/>
          <a:ext cx="0" cy="0"/>
          <a:chOff x="0" y="0"/>
          <a:chExt cx="0" cy="0"/>
        </a:xfrm>
      </p:grpSpPr>
      <p:sp>
        <p:nvSpPr>
          <p:cNvPr id="2" name="Title 1"/>
          <p:cNvSpPr>
            <a:spLocks noGrp="1"/>
          </p:cNvSpPr>
          <p:nvPr>
            <p:ph type="title"/>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US" dirty="0"/>
          </a:p>
        </p:txBody>
      </p:sp>
      <p:sp>
        <p:nvSpPr>
          <p:cNvPr id="5" name="Text Placeholder 4"/>
          <p:cNvSpPr>
            <a:spLocks noGrp="1"/>
          </p:cNvSpPr>
          <p:nvPr>
            <p:ph type="body" sz="quarter" idx="12"/>
          </p:nvPr>
        </p:nvSpPr>
        <p:spPr>
          <a:xfrm>
            <a:off x="990600" y="1618488"/>
            <a:ext cx="7315200" cy="2724912"/>
          </a:xfrm>
          <a:solidFill>
            <a:schemeClr val="tx2">
              <a:lumMod val="10000"/>
              <a:lumOff val="90000"/>
            </a:schemeClr>
          </a:solidFill>
          <a:ln w="38100">
            <a:solidFill>
              <a:schemeClr val="tx2"/>
            </a:solidFill>
          </a:ln>
        </p:spPr>
        <p:txBody>
          <a:bodyPr anchor="ctr">
            <a:normAutofit/>
          </a:bodyPr>
          <a:lstStyle>
            <a:lvl1pPr marL="0" indent="0">
              <a:buNone/>
              <a:defRPr sz="1800"/>
            </a:lvl1pPr>
          </a:lstStyle>
          <a:p>
            <a:pPr lvl="0"/>
            <a:r>
              <a:rPr lang="en-US"/>
              <a:t>Click to edit Master text styles</a:t>
            </a:r>
          </a:p>
        </p:txBody>
      </p:sp>
      <p:sp>
        <p:nvSpPr>
          <p:cNvPr id="9" name="Page number"/>
          <p:cNvSpPr>
            <a:spLocks noGrp="1"/>
          </p:cNvSpPr>
          <p:nvPr>
            <p:ph type="body" sz="quarter" idx="11" hasCustomPrompt="1"/>
          </p:nvPr>
        </p:nvSpPr>
        <p:spPr>
          <a:xfrm>
            <a:off x="291705" y="6228948"/>
            <a:ext cx="6947296" cy="579692"/>
          </a:xfrm>
        </p:spPr>
        <p:txBody>
          <a:bodyPr anchor="ctr">
            <a:noAutofit/>
          </a:bodyPr>
          <a:lstStyle>
            <a:lvl1pPr marL="0" indent="0" algn="l">
              <a:buNone/>
              <a:defRPr sz="2100" baseline="0">
                <a:solidFill>
                  <a:schemeClr val="accent1">
                    <a:lumMod val="75000"/>
                  </a:schemeClr>
                </a:solidFill>
                <a:latin typeface="Gill Sans MT Condensed" panose="020B0506020104020203" pitchFamily="34" charset="0"/>
              </a:defRPr>
            </a:lvl1pPr>
            <a:lvl2pPr marL="257175" indent="0">
              <a:buNone/>
              <a:defRPr sz="1350">
                <a:latin typeface="Gill Sans MT Condensed" panose="020B0506020104020203" pitchFamily="34" charset="0"/>
              </a:defRPr>
            </a:lvl2pPr>
            <a:lvl3pPr marL="514350" indent="0">
              <a:buNone/>
              <a:defRPr sz="1125">
                <a:latin typeface="Gill Sans MT Condensed" panose="020B0506020104020203" pitchFamily="34" charset="0"/>
              </a:defRPr>
            </a:lvl3pPr>
            <a:lvl4pPr marL="771525" indent="0">
              <a:buNone/>
              <a:defRPr sz="1013">
                <a:latin typeface="Gill Sans MT Condensed" panose="020B0506020104020203" pitchFamily="34" charset="0"/>
              </a:defRPr>
            </a:lvl4pPr>
            <a:lvl5pPr marL="1028700" indent="0">
              <a:buNone/>
              <a:defRPr sz="1013">
                <a:latin typeface="Gill Sans MT Condensed" panose="020B0506020104020203" pitchFamily="34" charset="0"/>
              </a:defRPr>
            </a:lvl5pPr>
          </a:lstStyle>
          <a:p>
            <a:pPr lvl="0"/>
            <a:r>
              <a:rPr lang="en-US" dirty="0"/>
              <a:t>Module and page number</a:t>
            </a:r>
          </a:p>
        </p:txBody>
      </p:sp>
      <p:pic>
        <p:nvPicPr>
          <p:cNvPr id="7" name="DEQ logo" descr="DEQ logo" title="DEQ logo"/>
          <p:cNvPicPr/>
          <p:nvPr/>
        </p:nvPicPr>
        <p:blipFill>
          <a:blip r:embed="rId3" cstate="print"/>
          <a:stretch>
            <a:fillRect/>
          </a:stretch>
        </p:blipFill>
        <p:spPr>
          <a:xfrm>
            <a:off x="7239001" y="6174043"/>
            <a:ext cx="1676399" cy="609600"/>
          </a:xfrm>
          <a:prstGeom prst="rect">
            <a:avLst/>
          </a:prstGeom>
        </p:spPr>
      </p:pic>
    </p:spTree>
    <p:custDataLst>
      <p:tags r:id="rId1"/>
    </p:custDataLst>
    <p:extLst>
      <p:ext uri="{BB962C8B-B14F-4D97-AF65-F5344CB8AC3E}">
        <p14:creationId xmlns:p14="http://schemas.microsoft.com/office/powerpoint/2010/main" val="10628323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2"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Contents</a:t>
            </a:r>
          </a:p>
        </p:txBody>
      </p:sp>
      <p:sp>
        <p:nvSpPr>
          <p:cNvPr id="3" name="Content Placeholder 2"/>
          <p:cNvSpPr>
            <a:spLocks noGrp="1"/>
          </p:cNvSpPr>
          <p:nvPr>
            <p:ph idx="1"/>
          </p:nvPr>
        </p:nvSpPr>
        <p:spPr>
          <a:xfrm>
            <a:off x="457200" y="1431942"/>
            <a:ext cx="8229600" cy="4525963"/>
          </a:xfrm>
        </p:spPr>
        <p:txBody>
          <a:bodyPr>
            <a:normAutofit/>
          </a:bodyPr>
          <a:lstStyle>
            <a:lvl1pPr marL="0" indent="0">
              <a:buClr>
                <a:schemeClr val="accent1"/>
              </a:buClr>
              <a:buNone/>
              <a:defRPr sz="2400"/>
            </a:lvl1pPr>
            <a:lvl2pPr marL="257175" indent="0">
              <a:buClr>
                <a:schemeClr val="accent1"/>
              </a:buClr>
              <a:buNone/>
              <a:defRPr sz="2100"/>
            </a:lvl2pPr>
            <a:lvl3pPr marL="514350" indent="0">
              <a:buClr>
                <a:schemeClr val="accent1"/>
              </a:buClr>
              <a:buNone/>
              <a:defRPr sz="1800"/>
            </a:lvl3pPr>
            <a:lvl4pPr marL="771525" indent="0">
              <a:buClr>
                <a:schemeClr val="accent1"/>
              </a:buClr>
              <a:buNone/>
              <a:defRPr sz="1500"/>
            </a:lvl4pPr>
            <a:lvl5pPr marL="1028700" indent="0">
              <a:buClr>
                <a:schemeClr val="accent1"/>
              </a:buClr>
              <a:buNone/>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age number"/>
          <p:cNvSpPr>
            <a:spLocks noGrp="1"/>
          </p:cNvSpPr>
          <p:nvPr>
            <p:ph type="body" sz="quarter" idx="11" hasCustomPrompt="1"/>
          </p:nvPr>
        </p:nvSpPr>
        <p:spPr>
          <a:xfrm>
            <a:off x="291705" y="6228948"/>
            <a:ext cx="6947296" cy="579692"/>
          </a:xfrm>
        </p:spPr>
        <p:txBody>
          <a:bodyPr anchor="ctr">
            <a:noAutofit/>
          </a:bodyPr>
          <a:lstStyle>
            <a:lvl1pPr marL="0" indent="0" algn="l">
              <a:buNone/>
              <a:defRPr sz="2100" baseline="0">
                <a:solidFill>
                  <a:schemeClr val="accent1">
                    <a:lumMod val="75000"/>
                  </a:schemeClr>
                </a:solidFill>
                <a:latin typeface="Gill Sans MT Condensed" panose="020B0506020104020203" pitchFamily="34" charset="0"/>
              </a:defRPr>
            </a:lvl1pPr>
            <a:lvl2pPr marL="257175" indent="0">
              <a:buNone/>
              <a:defRPr sz="1350">
                <a:latin typeface="Gill Sans MT Condensed" panose="020B0506020104020203" pitchFamily="34" charset="0"/>
              </a:defRPr>
            </a:lvl2pPr>
            <a:lvl3pPr marL="514350" indent="0">
              <a:buNone/>
              <a:defRPr sz="1125">
                <a:latin typeface="Gill Sans MT Condensed" panose="020B0506020104020203" pitchFamily="34" charset="0"/>
              </a:defRPr>
            </a:lvl3pPr>
            <a:lvl4pPr marL="771525" indent="0">
              <a:buNone/>
              <a:defRPr sz="1013">
                <a:latin typeface="Gill Sans MT Condensed" panose="020B0506020104020203" pitchFamily="34" charset="0"/>
              </a:defRPr>
            </a:lvl4pPr>
            <a:lvl5pPr marL="1028700" indent="0">
              <a:buNone/>
              <a:defRPr sz="1013">
                <a:latin typeface="Gill Sans MT Condensed" panose="020B0506020104020203" pitchFamily="34" charset="0"/>
              </a:defRPr>
            </a:lvl5pPr>
          </a:lstStyle>
          <a:p>
            <a:pPr lvl="0"/>
            <a:r>
              <a:rPr lang="en-US" dirty="0"/>
              <a:t>Module and page number</a:t>
            </a:r>
          </a:p>
        </p:txBody>
      </p:sp>
      <p:pic>
        <p:nvPicPr>
          <p:cNvPr id="6" name="DEQ logo" descr="DEQ logo" title="DEQ logo"/>
          <p:cNvPicPr/>
          <p:nvPr/>
        </p:nvPicPr>
        <p:blipFill>
          <a:blip r:embed="rId3" cstate="print"/>
          <a:stretch>
            <a:fillRect/>
          </a:stretch>
        </p:blipFill>
        <p:spPr>
          <a:xfrm>
            <a:off x="7239001" y="6174043"/>
            <a:ext cx="1676399" cy="609600"/>
          </a:xfrm>
          <a:prstGeom prst="rect">
            <a:avLst/>
          </a:prstGeom>
        </p:spPr>
      </p:pic>
    </p:spTree>
    <p:custDataLst>
      <p:tags r:id="rId1"/>
    </p:custDataLst>
    <p:extLst>
      <p:ext uri="{BB962C8B-B14F-4D97-AF65-F5344CB8AC3E}">
        <p14:creationId xmlns:p14="http://schemas.microsoft.com/office/powerpoint/2010/main" val="74355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3" name="Content Placeholder 2"/>
          <p:cNvSpPr>
            <a:spLocks noGrp="1"/>
          </p:cNvSpPr>
          <p:nvPr>
            <p:ph idx="1"/>
          </p:nvPr>
        </p:nvSpPr>
        <p:spPr>
          <a:xfrm>
            <a:off x="457200" y="1431940"/>
            <a:ext cx="8229600" cy="4525963"/>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7"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2533113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mmary Q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2"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Summary</a:t>
            </a:r>
          </a:p>
        </p:txBody>
      </p:sp>
      <p:sp>
        <p:nvSpPr>
          <p:cNvPr id="3" name="Content Placeholder 2"/>
          <p:cNvSpPr>
            <a:spLocks noGrp="1"/>
          </p:cNvSpPr>
          <p:nvPr>
            <p:ph idx="1" hasCustomPrompt="1"/>
          </p:nvPr>
        </p:nvSpPr>
        <p:spPr>
          <a:xfrm>
            <a:off x="457200" y="1431942"/>
            <a:ext cx="8229600" cy="4525963"/>
          </a:xfrm>
        </p:spPr>
        <p:txBody>
          <a:bodyPr>
            <a:normAutofit/>
          </a:bodyPr>
          <a:lstStyle>
            <a:lvl1pPr marL="385763" indent="-385763">
              <a:spcBef>
                <a:spcPts val="900"/>
              </a:spcBef>
              <a:buClr>
                <a:schemeClr val="accent1"/>
              </a:buClr>
              <a:buFont typeface="+mj-lt"/>
              <a:buAutoNum type="arabicPeriod"/>
              <a:defRPr sz="2400"/>
            </a:lvl1pPr>
            <a:lvl2pPr marL="642938" indent="-385763">
              <a:spcBef>
                <a:spcPts val="900"/>
              </a:spcBef>
              <a:buClr>
                <a:schemeClr val="accent1"/>
              </a:buClr>
              <a:buFont typeface="+mj-lt"/>
              <a:buAutoNum type="alphaLcPeriod"/>
              <a:defRPr sz="2100"/>
            </a:lvl2pPr>
            <a:lvl3pPr marL="857250" indent="-342900">
              <a:buClr>
                <a:schemeClr val="accent1"/>
              </a:buClr>
              <a:buFont typeface="+mj-lt"/>
              <a:buAutoNum type="arabicPeriod"/>
              <a:defRPr sz="1800"/>
            </a:lvl3pPr>
            <a:lvl4pPr marL="1114425" indent="-342900">
              <a:buClr>
                <a:schemeClr val="accent1"/>
              </a:buClr>
              <a:buFont typeface="+mj-lt"/>
              <a:buAutoNum type="arabicPeriod"/>
              <a:defRPr sz="1500"/>
            </a:lvl4pPr>
            <a:lvl5pPr marL="1371600" indent="-342900">
              <a:buClr>
                <a:schemeClr val="accent1"/>
              </a:buClr>
              <a:buFont typeface="+mj-lt"/>
              <a:buAutoNum type="arabicPeriod"/>
              <a:defRPr sz="1500"/>
            </a:lvl5pPr>
          </a:lstStyle>
          <a:p>
            <a:pPr lvl="0"/>
            <a:r>
              <a:rPr lang="en-US" dirty="0"/>
              <a:t>Click to edit Master text styles</a:t>
            </a:r>
          </a:p>
          <a:p>
            <a:pPr lvl="1"/>
            <a:r>
              <a:rPr lang="en-US" dirty="0"/>
              <a:t>Second level</a:t>
            </a:r>
          </a:p>
        </p:txBody>
      </p:sp>
      <p:sp>
        <p:nvSpPr>
          <p:cNvPr id="11" name="Page number"/>
          <p:cNvSpPr>
            <a:spLocks noGrp="1"/>
          </p:cNvSpPr>
          <p:nvPr>
            <p:ph type="body" sz="quarter" idx="11" hasCustomPrompt="1"/>
          </p:nvPr>
        </p:nvSpPr>
        <p:spPr>
          <a:xfrm>
            <a:off x="291705" y="6228948"/>
            <a:ext cx="6947296" cy="579692"/>
          </a:xfrm>
        </p:spPr>
        <p:txBody>
          <a:bodyPr anchor="ctr">
            <a:noAutofit/>
          </a:bodyPr>
          <a:lstStyle>
            <a:lvl1pPr marL="0" indent="0" algn="l">
              <a:buNone/>
              <a:defRPr sz="2100" baseline="0">
                <a:solidFill>
                  <a:schemeClr val="accent1">
                    <a:lumMod val="75000"/>
                  </a:schemeClr>
                </a:solidFill>
                <a:latin typeface="Gill Sans MT Condensed" panose="020B0506020104020203" pitchFamily="34" charset="0"/>
              </a:defRPr>
            </a:lvl1pPr>
            <a:lvl2pPr marL="257175" indent="0">
              <a:buNone/>
              <a:defRPr sz="1350">
                <a:latin typeface="Gill Sans MT Condensed" panose="020B0506020104020203" pitchFamily="34" charset="0"/>
              </a:defRPr>
            </a:lvl2pPr>
            <a:lvl3pPr marL="514350" indent="0">
              <a:buNone/>
              <a:defRPr sz="1125">
                <a:latin typeface="Gill Sans MT Condensed" panose="020B0506020104020203" pitchFamily="34" charset="0"/>
              </a:defRPr>
            </a:lvl3pPr>
            <a:lvl4pPr marL="771525" indent="0">
              <a:buNone/>
              <a:defRPr sz="1013">
                <a:latin typeface="Gill Sans MT Condensed" panose="020B0506020104020203" pitchFamily="34" charset="0"/>
              </a:defRPr>
            </a:lvl4pPr>
            <a:lvl5pPr marL="1028700" indent="0">
              <a:buNone/>
              <a:defRPr sz="1013">
                <a:latin typeface="Gill Sans MT Condensed" panose="020B0506020104020203" pitchFamily="34" charset="0"/>
              </a:defRPr>
            </a:lvl5pPr>
          </a:lstStyle>
          <a:p>
            <a:pPr lvl="0"/>
            <a:r>
              <a:rPr lang="en-US" dirty="0"/>
              <a:t>Module and page number</a:t>
            </a:r>
          </a:p>
        </p:txBody>
      </p:sp>
      <p:pic>
        <p:nvPicPr>
          <p:cNvPr id="6" name="DEQ logo" descr="DEQ logo" title="DEQ logo"/>
          <p:cNvPicPr/>
          <p:nvPr/>
        </p:nvPicPr>
        <p:blipFill>
          <a:blip r:embed="rId3" cstate="print"/>
          <a:stretch>
            <a:fillRect/>
          </a:stretch>
        </p:blipFill>
        <p:spPr>
          <a:xfrm>
            <a:off x="7239001" y="6174043"/>
            <a:ext cx="1676399" cy="609600"/>
          </a:xfrm>
          <a:prstGeom prst="rect">
            <a:avLst/>
          </a:prstGeom>
        </p:spPr>
      </p:pic>
    </p:spTree>
    <p:custDataLst>
      <p:tags r:id="rId1"/>
    </p:custDataLst>
    <p:extLst>
      <p:ext uri="{BB962C8B-B14F-4D97-AF65-F5344CB8AC3E}">
        <p14:creationId xmlns:p14="http://schemas.microsoft.com/office/powerpoint/2010/main" val="25567471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Learning Objectiv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2"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Learning Objectives</a:t>
            </a:r>
          </a:p>
        </p:txBody>
      </p:sp>
      <p:sp>
        <p:nvSpPr>
          <p:cNvPr id="3" name="Content Placeholder 2"/>
          <p:cNvSpPr>
            <a:spLocks noGrp="1"/>
          </p:cNvSpPr>
          <p:nvPr>
            <p:ph idx="1" hasCustomPrompt="1"/>
          </p:nvPr>
        </p:nvSpPr>
        <p:spPr>
          <a:xfrm>
            <a:off x="457200" y="1431942"/>
            <a:ext cx="8229600" cy="4525963"/>
          </a:xfrm>
        </p:spPr>
        <p:txBody>
          <a:bodyPr/>
          <a:lstStyle>
            <a:lvl1pPr marL="0" indent="0">
              <a:buClr>
                <a:schemeClr val="accent1"/>
              </a:buClr>
              <a:buNone/>
              <a:defRPr sz="2400" b="1"/>
            </a:lvl1pPr>
            <a:lvl2pPr marL="514350" indent="-257175">
              <a:buClr>
                <a:schemeClr val="accent1"/>
              </a:buClr>
              <a:buFont typeface="Arial" panose="020B0604020202020204" pitchFamily="34" charset="0"/>
              <a:buChar char="•"/>
              <a:defRPr/>
            </a:lvl2pPr>
            <a:lvl3pPr marL="707231" indent="-192881">
              <a:buClr>
                <a:schemeClr val="accent1"/>
              </a:buClr>
              <a:buSzPct val="100000"/>
              <a:buFont typeface="Calibri" panose="020F0502020204030204" pitchFamily="34" charset="0"/>
              <a:buChar char="–"/>
              <a:defRPr/>
            </a:lvl3pPr>
            <a:lvl4pPr marL="964406" indent="-192881">
              <a:buClr>
                <a:schemeClr val="accent1"/>
              </a:buClr>
              <a:buFont typeface="Arial" panose="020B0604020202020204" pitchFamily="34" charset="0"/>
              <a:buChar char="•"/>
              <a:defRPr/>
            </a:lvl4pPr>
            <a:lvl5pPr marL="1028700" indent="0">
              <a:buClr>
                <a:schemeClr val="accent1"/>
              </a:buCl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0" name="Page number"/>
          <p:cNvSpPr>
            <a:spLocks noGrp="1"/>
          </p:cNvSpPr>
          <p:nvPr>
            <p:ph type="body" sz="quarter" idx="11" hasCustomPrompt="1"/>
          </p:nvPr>
        </p:nvSpPr>
        <p:spPr>
          <a:xfrm>
            <a:off x="291705" y="6228948"/>
            <a:ext cx="6947296" cy="579692"/>
          </a:xfrm>
        </p:spPr>
        <p:txBody>
          <a:bodyPr anchor="ctr">
            <a:noAutofit/>
          </a:bodyPr>
          <a:lstStyle>
            <a:lvl1pPr marL="0" indent="0" algn="l">
              <a:buNone/>
              <a:defRPr sz="2100" baseline="0">
                <a:solidFill>
                  <a:schemeClr val="accent1">
                    <a:lumMod val="75000"/>
                  </a:schemeClr>
                </a:solidFill>
                <a:latin typeface="Gill Sans MT Condensed" panose="020B0506020104020203" pitchFamily="34" charset="0"/>
              </a:defRPr>
            </a:lvl1pPr>
            <a:lvl2pPr marL="257175" indent="0">
              <a:buNone/>
              <a:defRPr sz="1350">
                <a:latin typeface="Gill Sans MT Condensed" panose="020B0506020104020203" pitchFamily="34" charset="0"/>
              </a:defRPr>
            </a:lvl2pPr>
            <a:lvl3pPr marL="514350" indent="0">
              <a:buNone/>
              <a:defRPr sz="1125">
                <a:latin typeface="Gill Sans MT Condensed" panose="020B0506020104020203" pitchFamily="34" charset="0"/>
              </a:defRPr>
            </a:lvl3pPr>
            <a:lvl4pPr marL="771525" indent="0">
              <a:buNone/>
              <a:defRPr sz="1013">
                <a:latin typeface="Gill Sans MT Condensed" panose="020B0506020104020203" pitchFamily="34" charset="0"/>
              </a:defRPr>
            </a:lvl4pPr>
            <a:lvl5pPr marL="1028700" indent="0">
              <a:buNone/>
              <a:defRPr sz="1013">
                <a:latin typeface="Gill Sans MT Condensed" panose="020B0506020104020203" pitchFamily="34" charset="0"/>
              </a:defRPr>
            </a:lvl5pPr>
          </a:lstStyle>
          <a:p>
            <a:pPr lvl="0"/>
            <a:r>
              <a:rPr lang="en-US" dirty="0"/>
              <a:t>Module and page number</a:t>
            </a:r>
          </a:p>
        </p:txBody>
      </p:sp>
      <p:pic>
        <p:nvPicPr>
          <p:cNvPr id="6" name="DEQ logo" descr="DEQ logo" title="DEQ logo"/>
          <p:cNvPicPr/>
          <p:nvPr/>
        </p:nvPicPr>
        <p:blipFill>
          <a:blip r:embed="rId3" cstate="print"/>
          <a:stretch>
            <a:fillRect/>
          </a:stretch>
        </p:blipFill>
        <p:spPr>
          <a:xfrm>
            <a:off x="7239001" y="6174043"/>
            <a:ext cx="1676399" cy="609600"/>
          </a:xfrm>
          <a:prstGeom prst="rect">
            <a:avLst/>
          </a:prstGeom>
        </p:spPr>
      </p:pic>
    </p:spTree>
    <p:custDataLst>
      <p:tags r:id="rId1"/>
    </p:custDataLst>
    <p:extLst>
      <p:ext uri="{BB962C8B-B14F-4D97-AF65-F5344CB8AC3E}">
        <p14:creationId xmlns:p14="http://schemas.microsoft.com/office/powerpoint/2010/main" val="1360443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Pic_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US" dirty="0"/>
          </a:p>
        </p:txBody>
      </p:sp>
      <p:sp>
        <p:nvSpPr>
          <p:cNvPr id="8" name="Content Placeholder 3"/>
          <p:cNvSpPr>
            <a:spLocks noGrp="1"/>
          </p:cNvSpPr>
          <p:nvPr>
            <p:ph sz="half" idx="2"/>
          </p:nvPr>
        </p:nvSpPr>
        <p:spPr>
          <a:xfrm>
            <a:off x="4648200" y="1600202"/>
            <a:ext cx="4495800" cy="4525963"/>
          </a:xfrm>
          <a:solidFill>
            <a:srgbClr val="16374B"/>
          </a:solidFill>
        </p:spPr>
        <p:txBody>
          <a:bodyPr/>
          <a:lstStyle>
            <a:lvl1pPr>
              <a:defRPr sz="2100">
                <a:solidFill>
                  <a:schemeClr val="bg1"/>
                </a:solidFill>
              </a:defRPr>
            </a:lvl1pPr>
            <a:lvl2pPr>
              <a:defRPr sz="1800">
                <a:solidFill>
                  <a:schemeClr val="bg1"/>
                </a:solidFill>
              </a:defRPr>
            </a:lvl2pPr>
            <a:lvl3pPr>
              <a:defRPr sz="1500">
                <a:solidFill>
                  <a:schemeClr val="bg1"/>
                </a:solidFill>
              </a:defRPr>
            </a:lvl3pPr>
            <a:lvl4pPr>
              <a:defRPr sz="1350">
                <a:solidFill>
                  <a:schemeClr val="bg1"/>
                </a:solidFill>
              </a:defRPr>
            </a:lvl4pPr>
            <a:lvl5pPr>
              <a:defRPr sz="1350">
                <a:solidFill>
                  <a:schemeClr val="bg1"/>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Picture Placeholder 11"/>
          <p:cNvSpPr>
            <a:spLocks noGrp="1"/>
          </p:cNvSpPr>
          <p:nvPr>
            <p:ph type="pic" sz="quarter" idx="10"/>
          </p:nvPr>
        </p:nvSpPr>
        <p:spPr>
          <a:xfrm>
            <a:off x="0" y="1600203"/>
            <a:ext cx="4648200" cy="4525963"/>
          </a:xfrm>
        </p:spPr>
        <p:txBody>
          <a:bodyPr/>
          <a:lstStyle>
            <a:lvl1pPr marL="0" indent="0">
              <a:buNone/>
              <a:defRPr/>
            </a:lvl1pPr>
          </a:lstStyle>
          <a:p>
            <a:r>
              <a:rPr lang="en-US"/>
              <a:t>Click icon to add picture</a:t>
            </a:r>
            <a:endParaRPr lang="en-US" dirty="0"/>
          </a:p>
        </p:txBody>
      </p:sp>
      <p:sp>
        <p:nvSpPr>
          <p:cNvPr id="9" name="Page number"/>
          <p:cNvSpPr>
            <a:spLocks noGrp="1"/>
          </p:cNvSpPr>
          <p:nvPr>
            <p:ph type="body" sz="quarter" idx="11" hasCustomPrompt="1"/>
          </p:nvPr>
        </p:nvSpPr>
        <p:spPr>
          <a:xfrm>
            <a:off x="291705" y="6228948"/>
            <a:ext cx="6947296" cy="579692"/>
          </a:xfrm>
        </p:spPr>
        <p:txBody>
          <a:bodyPr anchor="ctr">
            <a:noAutofit/>
          </a:bodyPr>
          <a:lstStyle>
            <a:lvl1pPr marL="0" indent="0" algn="l">
              <a:buNone/>
              <a:defRPr sz="2100" baseline="0">
                <a:solidFill>
                  <a:schemeClr val="accent1">
                    <a:lumMod val="75000"/>
                  </a:schemeClr>
                </a:solidFill>
                <a:latin typeface="Gill Sans MT Condensed" panose="020B0506020104020203" pitchFamily="34" charset="0"/>
              </a:defRPr>
            </a:lvl1pPr>
            <a:lvl2pPr marL="257175" indent="0">
              <a:buNone/>
              <a:defRPr sz="1350">
                <a:latin typeface="Gill Sans MT Condensed" panose="020B0506020104020203" pitchFamily="34" charset="0"/>
              </a:defRPr>
            </a:lvl2pPr>
            <a:lvl3pPr marL="514350" indent="0">
              <a:buNone/>
              <a:defRPr sz="1125">
                <a:latin typeface="Gill Sans MT Condensed" panose="020B0506020104020203" pitchFamily="34" charset="0"/>
              </a:defRPr>
            </a:lvl3pPr>
            <a:lvl4pPr marL="771525" indent="0">
              <a:buNone/>
              <a:defRPr sz="1013">
                <a:latin typeface="Gill Sans MT Condensed" panose="020B0506020104020203" pitchFamily="34" charset="0"/>
              </a:defRPr>
            </a:lvl4pPr>
            <a:lvl5pPr marL="1028700" indent="0">
              <a:buNone/>
              <a:defRPr sz="1013">
                <a:latin typeface="Gill Sans MT Condensed" panose="020B0506020104020203" pitchFamily="34" charset="0"/>
              </a:defRPr>
            </a:lvl5pPr>
          </a:lstStyle>
          <a:p>
            <a:pPr lvl="0"/>
            <a:r>
              <a:rPr lang="en-US" dirty="0"/>
              <a:t>Module and page number</a:t>
            </a:r>
          </a:p>
        </p:txBody>
      </p:sp>
      <p:pic>
        <p:nvPicPr>
          <p:cNvPr id="7" name="DEQ logo" descr="DEQ logo" title="DEQ logo"/>
          <p:cNvPicPr/>
          <p:nvPr/>
        </p:nvPicPr>
        <p:blipFill>
          <a:blip r:embed="rId3" cstate="print"/>
          <a:stretch>
            <a:fillRect/>
          </a:stretch>
        </p:blipFill>
        <p:spPr>
          <a:xfrm>
            <a:off x="7239001" y="6174043"/>
            <a:ext cx="1676399" cy="609600"/>
          </a:xfrm>
          <a:prstGeom prst="rect">
            <a:avLst/>
          </a:prstGeom>
        </p:spPr>
      </p:pic>
    </p:spTree>
    <p:custDataLst>
      <p:tags r:id="rId1"/>
    </p:custDataLst>
    <p:extLst>
      <p:ext uri="{BB962C8B-B14F-4D97-AF65-F5344CB8AC3E}">
        <p14:creationId xmlns:p14="http://schemas.microsoft.com/office/powerpoint/2010/main" val="40426608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t>Click to edit Master title style</a:t>
            </a:r>
            <a:endParaRPr lang="en-US" dirty="0"/>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age number"/>
          <p:cNvSpPr>
            <a:spLocks noGrp="1"/>
          </p:cNvSpPr>
          <p:nvPr>
            <p:ph type="body" sz="quarter" idx="11" hasCustomPrompt="1"/>
          </p:nvPr>
        </p:nvSpPr>
        <p:spPr>
          <a:xfrm>
            <a:off x="291705" y="6228948"/>
            <a:ext cx="6947296" cy="579692"/>
          </a:xfrm>
        </p:spPr>
        <p:txBody>
          <a:bodyPr anchor="ctr">
            <a:noAutofit/>
          </a:bodyPr>
          <a:lstStyle>
            <a:lvl1pPr marL="0" indent="0" algn="l">
              <a:buNone/>
              <a:defRPr sz="2100" baseline="0">
                <a:solidFill>
                  <a:schemeClr val="accent1">
                    <a:lumMod val="75000"/>
                  </a:schemeClr>
                </a:solidFill>
                <a:latin typeface="Gill Sans MT Condensed" panose="020B0506020104020203" pitchFamily="34" charset="0"/>
              </a:defRPr>
            </a:lvl1pPr>
            <a:lvl2pPr marL="257175" indent="0">
              <a:buNone/>
              <a:defRPr sz="1350">
                <a:latin typeface="Gill Sans MT Condensed" panose="020B0506020104020203" pitchFamily="34" charset="0"/>
              </a:defRPr>
            </a:lvl2pPr>
            <a:lvl3pPr marL="514350" indent="0">
              <a:buNone/>
              <a:defRPr sz="1125">
                <a:latin typeface="Gill Sans MT Condensed" panose="020B0506020104020203" pitchFamily="34" charset="0"/>
              </a:defRPr>
            </a:lvl3pPr>
            <a:lvl4pPr marL="771525" indent="0">
              <a:buNone/>
              <a:defRPr sz="1013">
                <a:latin typeface="Gill Sans MT Condensed" panose="020B0506020104020203" pitchFamily="34" charset="0"/>
              </a:defRPr>
            </a:lvl4pPr>
            <a:lvl5pPr marL="1028700" indent="0">
              <a:buNone/>
              <a:defRPr sz="1013">
                <a:latin typeface="Gill Sans MT Condensed" panose="020B0506020104020203" pitchFamily="34" charset="0"/>
              </a:defRPr>
            </a:lvl5pPr>
          </a:lstStyle>
          <a:p>
            <a:pPr lvl="0"/>
            <a:r>
              <a:rPr lang="en-US" dirty="0"/>
              <a:t>Module and page number</a:t>
            </a:r>
          </a:p>
        </p:txBody>
      </p:sp>
      <p:pic>
        <p:nvPicPr>
          <p:cNvPr id="8" name="DEQ logo" descr="DEQ logo" title="DEQ logo"/>
          <p:cNvPicPr/>
          <p:nvPr/>
        </p:nvPicPr>
        <p:blipFill>
          <a:blip r:embed="rId3" cstate="print"/>
          <a:stretch>
            <a:fillRect/>
          </a:stretch>
        </p:blipFill>
        <p:spPr>
          <a:xfrm>
            <a:off x="7239001" y="6174043"/>
            <a:ext cx="1676399" cy="609600"/>
          </a:xfrm>
          <a:prstGeom prst="rect">
            <a:avLst/>
          </a:prstGeom>
        </p:spPr>
      </p:pic>
    </p:spTree>
    <p:custDataLst>
      <p:tags r:id="rId1"/>
    </p:custDataLst>
    <p:extLst>
      <p:ext uri="{BB962C8B-B14F-4D97-AF65-F5344CB8AC3E}">
        <p14:creationId xmlns:p14="http://schemas.microsoft.com/office/powerpoint/2010/main" val="6298010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age number"/>
          <p:cNvSpPr>
            <a:spLocks noGrp="1"/>
          </p:cNvSpPr>
          <p:nvPr>
            <p:ph type="body" sz="quarter" idx="11" hasCustomPrompt="1"/>
          </p:nvPr>
        </p:nvSpPr>
        <p:spPr>
          <a:xfrm>
            <a:off x="291705" y="6228948"/>
            <a:ext cx="6947296" cy="579692"/>
          </a:xfrm>
        </p:spPr>
        <p:txBody>
          <a:bodyPr anchor="ctr">
            <a:noAutofit/>
          </a:bodyPr>
          <a:lstStyle>
            <a:lvl1pPr marL="0" indent="0" algn="l">
              <a:buNone/>
              <a:defRPr sz="2100" baseline="0">
                <a:solidFill>
                  <a:schemeClr val="accent1">
                    <a:lumMod val="75000"/>
                  </a:schemeClr>
                </a:solidFill>
                <a:latin typeface="Gill Sans MT Condensed" panose="020B0506020104020203" pitchFamily="34" charset="0"/>
              </a:defRPr>
            </a:lvl1pPr>
            <a:lvl2pPr marL="257175" indent="0">
              <a:buNone/>
              <a:defRPr sz="1350">
                <a:latin typeface="Gill Sans MT Condensed" panose="020B0506020104020203" pitchFamily="34" charset="0"/>
              </a:defRPr>
            </a:lvl2pPr>
            <a:lvl3pPr marL="514350" indent="0">
              <a:buNone/>
              <a:defRPr sz="1125">
                <a:latin typeface="Gill Sans MT Condensed" panose="020B0506020104020203" pitchFamily="34" charset="0"/>
              </a:defRPr>
            </a:lvl3pPr>
            <a:lvl4pPr marL="771525" indent="0">
              <a:buNone/>
              <a:defRPr sz="1013">
                <a:latin typeface="Gill Sans MT Condensed" panose="020B0506020104020203" pitchFamily="34" charset="0"/>
              </a:defRPr>
            </a:lvl4pPr>
            <a:lvl5pPr marL="1028700" indent="0">
              <a:buNone/>
              <a:defRPr sz="1013">
                <a:latin typeface="Gill Sans MT Condensed" panose="020B0506020104020203" pitchFamily="34" charset="0"/>
              </a:defRPr>
            </a:lvl5pPr>
          </a:lstStyle>
          <a:p>
            <a:pPr lvl="0"/>
            <a:r>
              <a:rPr lang="en-US" dirty="0"/>
              <a:t>Module and page number</a:t>
            </a:r>
          </a:p>
        </p:txBody>
      </p:sp>
      <p:pic>
        <p:nvPicPr>
          <p:cNvPr id="10" name="DEQ logo" descr="DEQ logo" title="DEQ logo"/>
          <p:cNvPicPr/>
          <p:nvPr/>
        </p:nvPicPr>
        <p:blipFill>
          <a:blip r:embed="rId3" cstate="print"/>
          <a:stretch>
            <a:fillRect/>
          </a:stretch>
        </p:blipFill>
        <p:spPr>
          <a:xfrm>
            <a:off x="7239001" y="6174043"/>
            <a:ext cx="1676399" cy="609600"/>
          </a:xfrm>
          <a:prstGeom prst="rect">
            <a:avLst/>
          </a:prstGeom>
        </p:spPr>
      </p:pic>
    </p:spTree>
    <p:custDataLst>
      <p:tags r:id="rId1"/>
    </p:custDataLst>
    <p:extLst>
      <p:ext uri="{BB962C8B-B14F-4D97-AF65-F5344CB8AC3E}">
        <p14:creationId xmlns:p14="http://schemas.microsoft.com/office/powerpoint/2010/main" val="14225949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t>Click to edit Master title style</a:t>
            </a:r>
            <a:endParaRPr lang="en-US" dirty="0"/>
          </a:p>
        </p:txBody>
      </p:sp>
      <p:sp>
        <p:nvSpPr>
          <p:cNvPr id="10" name="Page number"/>
          <p:cNvSpPr>
            <a:spLocks noGrp="1"/>
          </p:cNvSpPr>
          <p:nvPr>
            <p:ph type="body" sz="quarter" idx="11" hasCustomPrompt="1"/>
          </p:nvPr>
        </p:nvSpPr>
        <p:spPr>
          <a:xfrm>
            <a:off x="291705" y="6228948"/>
            <a:ext cx="6947296" cy="579692"/>
          </a:xfrm>
        </p:spPr>
        <p:txBody>
          <a:bodyPr anchor="ctr">
            <a:noAutofit/>
          </a:bodyPr>
          <a:lstStyle>
            <a:lvl1pPr marL="0" indent="0" algn="l">
              <a:buNone/>
              <a:defRPr sz="2100" baseline="0">
                <a:solidFill>
                  <a:schemeClr val="accent1">
                    <a:lumMod val="75000"/>
                  </a:schemeClr>
                </a:solidFill>
                <a:latin typeface="Gill Sans MT Condensed" panose="020B0506020104020203" pitchFamily="34" charset="0"/>
              </a:defRPr>
            </a:lvl1pPr>
            <a:lvl2pPr marL="257175" indent="0">
              <a:buNone/>
              <a:defRPr sz="1350">
                <a:latin typeface="Gill Sans MT Condensed" panose="020B0506020104020203" pitchFamily="34" charset="0"/>
              </a:defRPr>
            </a:lvl2pPr>
            <a:lvl3pPr marL="514350" indent="0">
              <a:buNone/>
              <a:defRPr sz="1125">
                <a:latin typeface="Gill Sans MT Condensed" panose="020B0506020104020203" pitchFamily="34" charset="0"/>
              </a:defRPr>
            </a:lvl3pPr>
            <a:lvl4pPr marL="771525" indent="0">
              <a:buNone/>
              <a:defRPr sz="1013">
                <a:latin typeface="Gill Sans MT Condensed" panose="020B0506020104020203" pitchFamily="34" charset="0"/>
              </a:defRPr>
            </a:lvl4pPr>
            <a:lvl5pPr marL="1028700" indent="0">
              <a:buNone/>
              <a:defRPr sz="1013">
                <a:latin typeface="Gill Sans MT Condensed" panose="020B0506020104020203" pitchFamily="34" charset="0"/>
              </a:defRPr>
            </a:lvl5pPr>
          </a:lstStyle>
          <a:p>
            <a:pPr lvl="0"/>
            <a:r>
              <a:rPr lang="en-US" dirty="0"/>
              <a:t>Module and page number</a:t>
            </a:r>
          </a:p>
        </p:txBody>
      </p:sp>
      <p:pic>
        <p:nvPicPr>
          <p:cNvPr id="8" name="DEQ logo" descr="DEQ logo" title="DEQ logo"/>
          <p:cNvPicPr/>
          <p:nvPr/>
        </p:nvPicPr>
        <p:blipFill>
          <a:blip r:embed="rId3" cstate="print"/>
          <a:stretch>
            <a:fillRect/>
          </a:stretch>
        </p:blipFill>
        <p:spPr>
          <a:xfrm>
            <a:off x="7239001" y="6174043"/>
            <a:ext cx="1676399" cy="609600"/>
          </a:xfrm>
          <a:prstGeom prst="rect">
            <a:avLst/>
          </a:prstGeom>
        </p:spPr>
      </p:pic>
    </p:spTree>
    <p:custDataLst>
      <p:tags r:id="rId1"/>
    </p:custDataLst>
    <p:extLst>
      <p:ext uri="{BB962C8B-B14F-4D97-AF65-F5344CB8AC3E}">
        <p14:creationId xmlns:p14="http://schemas.microsoft.com/office/powerpoint/2010/main" val="29779828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US" dirty="0"/>
          </a:p>
        </p:txBody>
      </p:sp>
    </p:spTree>
    <p:custDataLst>
      <p:tags r:id="rId1"/>
    </p:custDataLst>
    <p:extLst>
      <p:ext uri="{BB962C8B-B14F-4D97-AF65-F5344CB8AC3E}">
        <p14:creationId xmlns:p14="http://schemas.microsoft.com/office/powerpoint/2010/main" val="5778351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Question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371602"/>
            <a:ext cx="7772400" cy="1470025"/>
          </a:xfrm>
        </p:spPr>
        <p:txBody>
          <a:bodyPr anchor="b"/>
          <a:lstStyle>
            <a:lvl1pPr algn="ctr">
              <a:defRPr b="1"/>
            </a:lvl1pPr>
          </a:lstStyle>
          <a:p>
            <a:r>
              <a:rPr lang="en-US" dirty="0"/>
              <a:t>Questions?</a:t>
            </a:r>
          </a:p>
        </p:txBody>
      </p:sp>
      <p:pic>
        <p:nvPicPr>
          <p:cNvPr id="4" name="DEQ logo" descr="DEQ logo" title="DEQ logo"/>
          <p:cNvPicPr/>
          <p:nvPr/>
        </p:nvPicPr>
        <p:blipFill>
          <a:blip r:embed="rId3" cstate="print"/>
          <a:stretch>
            <a:fillRect/>
          </a:stretch>
        </p:blipFill>
        <p:spPr>
          <a:xfrm>
            <a:off x="7239001" y="6174043"/>
            <a:ext cx="1676399" cy="609600"/>
          </a:xfrm>
          <a:prstGeom prst="rect">
            <a:avLst/>
          </a:prstGeom>
        </p:spPr>
      </p:pic>
    </p:spTree>
    <p:custDataLst>
      <p:tags r:id="rId1"/>
    </p:custDataLst>
    <p:extLst>
      <p:ext uri="{BB962C8B-B14F-4D97-AF65-F5344CB8AC3E}">
        <p14:creationId xmlns:p14="http://schemas.microsoft.com/office/powerpoint/2010/main" val="2514346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6A8E5C-0E06-ADE5-15DB-CD83EECB4EE2}"/>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AB61A2A1-0BDD-38FB-CBB0-DEC341F61CC8}"/>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31B4CB9B-9290-2E1B-58D0-E0D3739AD0E0}"/>
              </a:ext>
            </a:extLst>
          </p:cNvPr>
          <p:cNvSpPr>
            <a:spLocks noGrp="1"/>
          </p:cNvSpPr>
          <p:nvPr>
            <p:ph type="dt" sz="half" idx="10"/>
          </p:nvPr>
        </p:nvSpPr>
        <p:spPr/>
        <p:txBody>
          <a:bodyPr/>
          <a:lstStyle/>
          <a:p>
            <a:fld id="{9CA18D2C-F374-4D06-87B2-11A67FAC6F3A}" type="datetimeFigureOut">
              <a:rPr lang="en-US" smtClean="0"/>
              <a:t>8/18/2025</a:t>
            </a:fld>
            <a:endParaRPr lang="en-US"/>
          </a:p>
        </p:txBody>
      </p:sp>
      <p:sp>
        <p:nvSpPr>
          <p:cNvPr id="5" name="Footer Placeholder 4">
            <a:extLst>
              <a:ext uri="{FF2B5EF4-FFF2-40B4-BE49-F238E27FC236}">
                <a16:creationId xmlns:a16="http://schemas.microsoft.com/office/drawing/2014/main" id="{2F46A4C3-8FD0-068F-CFEB-EC44DD0F2E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8AD7AF-B1BE-F2C5-9CA1-87562278B201}"/>
              </a:ext>
            </a:extLst>
          </p:cNvPr>
          <p:cNvSpPr>
            <a:spLocks noGrp="1"/>
          </p:cNvSpPr>
          <p:nvPr>
            <p:ph type="sldNum" sz="quarter" idx="12"/>
          </p:nvPr>
        </p:nvSpPr>
        <p:spPr/>
        <p:txBody>
          <a:bodyPr/>
          <a:lstStyle/>
          <a:p>
            <a:fld id="{BAB64D40-A1B4-4495-81B5-871F99A82DBB}" type="slidenum">
              <a:rPr lang="en-US" smtClean="0"/>
              <a:t>‹#›</a:t>
            </a:fld>
            <a:endParaRPr lang="en-US"/>
          </a:p>
        </p:txBody>
      </p:sp>
    </p:spTree>
    <p:extLst>
      <p:ext uri="{BB962C8B-B14F-4D97-AF65-F5344CB8AC3E}">
        <p14:creationId xmlns:p14="http://schemas.microsoft.com/office/powerpoint/2010/main" val="9554251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Contents</a:t>
            </a:r>
          </a:p>
        </p:txBody>
      </p:sp>
      <p:sp>
        <p:nvSpPr>
          <p:cNvPr id="3" name="Content Placeholder 2"/>
          <p:cNvSpPr>
            <a:spLocks noGrp="1"/>
          </p:cNvSpPr>
          <p:nvPr>
            <p:ph idx="1"/>
          </p:nvPr>
        </p:nvSpPr>
        <p:spPr>
          <a:xfrm>
            <a:off x="457200" y="1431942"/>
            <a:ext cx="8229600" cy="4525963"/>
          </a:xfrm>
        </p:spPr>
        <p:txBody>
          <a:bodyPr>
            <a:normAutofit/>
          </a:bodyPr>
          <a:lstStyle>
            <a:lvl1pPr marL="0" indent="0">
              <a:buClr>
                <a:schemeClr val="accent1"/>
              </a:buClr>
              <a:buNone/>
              <a:defRPr sz="3200"/>
            </a:lvl1pPr>
            <a:lvl2pPr marL="342900" indent="0">
              <a:buClr>
                <a:schemeClr val="accent1"/>
              </a:buClr>
              <a:buNone/>
              <a:defRPr sz="2800"/>
            </a:lvl2pPr>
            <a:lvl3pPr marL="685800" indent="0">
              <a:buClr>
                <a:schemeClr val="accent1"/>
              </a:buClr>
              <a:buNone/>
              <a:defRPr sz="2400"/>
            </a:lvl3pPr>
            <a:lvl4pPr marL="1028700" indent="0">
              <a:buClr>
                <a:schemeClr val="accent1"/>
              </a:buClr>
              <a:buNone/>
              <a:defRPr sz="2000"/>
            </a:lvl4pPr>
            <a:lvl5pPr marL="1371600" indent="0">
              <a:buClr>
                <a:schemeClr val="accent1"/>
              </a:buClr>
              <a:buNone/>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9000938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ummary Q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Summary</a:t>
            </a:r>
          </a:p>
        </p:txBody>
      </p:sp>
      <p:sp>
        <p:nvSpPr>
          <p:cNvPr id="3" name="Content Placeholder 2"/>
          <p:cNvSpPr>
            <a:spLocks noGrp="1"/>
          </p:cNvSpPr>
          <p:nvPr>
            <p:ph idx="1" hasCustomPrompt="1"/>
          </p:nvPr>
        </p:nvSpPr>
        <p:spPr>
          <a:xfrm>
            <a:off x="457200" y="1431942"/>
            <a:ext cx="8229600" cy="4525963"/>
          </a:xfrm>
        </p:spPr>
        <p:txBody>
          <a:bodyPr>
            <a:normAutofit/>
          </a:bodyPr>
          <a:lstStyle>
            <a:lvl1pPr marL="514350" indent="-514350">
              <a:spcBef>
                <a:spcPts val="1200"/>
              </a:spcBef>
              <a:buClr>
                <a:schemeClr val="accent1"/>
              </a:buClr>
              <a:buFont typeface="+mj-lt"/>
              <a:buAutoNum type="arabicPeriod"/>
              <a:defRPr sz="3200"/>
            </a:lvl1pPr>
            <a:lvl2pPr marL="857250" indent="-514350">
              <a:spcBef>
                <a:spcPts val="1200"/>
              </a:spcBef>
              <a:buClr>
                <a:schemeClr val="accent1"/>
              </a:buClr>
              <a:buFont typeface="+mj-lt"/>
              <a:buAutoNum type="alphaLcPeriod"/>
              <a:defRPr sz="2800"/>
            </a:lvl2pPr>
            <a:lvl3pPr marL="1143000" indent="-457200">
              <a:buClr>
                <a:schemeClr val="accent1"/>
              </a:buClr>
              <a:buFont typeface="+mj-lt"/>
              <a:buAutoNum type="arabicPeriod"/>
              <a:defRPr sz="2400"/>
            </a:lvl3pPr>
            <a:lvl4pPr marL="1485900" indent="-457200">
              <a:buClr>
                <a:schemeClr val="accent1"/>
              </a:buClr>
              <a:buFont typeface="+mj-lt"/>
              <a:buAutoNum type="arabicPeriod"/>
              <a:defRPr sz="2000"/>
            </a:lvl4pPr>
            <a:lvl5pPr marL="1828800" indent="-457200">
              <a:buClr>
                <a:schemeClr val="accent1"/>
              </a:buClr>
              <a:buFont typeface="+mj-lt"/>
              <a:buAutoNum type="arabicPeriod"/>
              <a:defRPr sz="2000"/>
            </a:lvl5pPr>
          </a:lstStyle>
          <a:p>
            <a:pPr lvl="0"/>
            <a:r>
              <a:rPr lang="en-US"/>
              <a:t>Click to edit Master text styles</a:t>
            </a:r>
          </a:p>
          <a:p>
            <a:pPr lvl="1"/>
            <a:r>
              <a:rPr lang="en-US"/>
              <a:t>Second level</a:t>
            </a:r>
          </a:p>
        </p:txBody>
      </p:sp>
      <p:sp>
        <p:nvSpPr>
          <p:cNvPr id="11"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2243375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Learning Objectiv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74638"/>
            <a:ext cx="8455025" cy="1143000"/>
          </a:xfrm>
        </p:spPr>
        <p:txBody>
          <a:bodyPr lIns="0" anchor="t"/>
          <a:lstStyle>
            <a:lvl1pPr algn="l">
              <a:defRPr>
                <a:latin typeface="Open Sans" panose="020B0606030504020204" pitchFamily="34" charset="0"/>
                <a:ea typeface="Open Sans" panose="020B0606030504020204" pitchFamily="34" charset="0"/>
                <a:cs typeface="Open Sans" panose="020B0606030504020204" pitchFamily="34" charset="0"/>
              </a:defRPr>
            </a:lvl1pPr>
          </a:lstStyle>
          <a:p>
            <a:r>
              <a:rPr lang="en-US"/>
              <a:t>Learning Objectives</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sp>
        <p:nvSpPr>
          <p:cNvPr id="3" name="Content Placeholder 2"/>
          <p:cNvSpPr>
            <a:spLocks noGrp="1"/>
          </p:cNvSpPr>
          <p:nvPr>
            <p:ph idx="1" hasCustomPrompt="1"/>
          </p:nvPr>
        </p:nvSpPr>
        <p:spPr>
          <a:xfrm>
            <a:off x="457200" y="1431942"/>
            <a:ext cx="8229600" cy="4525963"/>
          </a:xfrm>
        </p:spPr>
        <p:txBody>
          <a:bodyPr/>
          <a:lstStyle>
            <a:lvl1pPr marL="0" indent="0">
              <a:buClr>
                <a:schemeClr val="accent1"/>
              </a:buClr>
              <a:buNone/>
              <a:defRPr sz="3200" b="1"/>
            </a:lvl1pPr>
            <a:lvl2pPr marL="685800" indent="-342900">
              <a:buClr>
                <a:schemeClr val="accent1"/>
              </a:buClr>
              <a:buFont typeface="Arial" panose="020B0604020202020204" pitchFamily="34" charset="0"/>
              <a:buChar char="•"/>
              <a:defRPr/>
            </a:lvl2pPr>
            <a:lvl3pPr marL="942975" indent="-257175">
              <a:buClr>
                <a:schemeClr val="accent1"/>
              </a:buClr>
              <a:buSzPct val="100000"/>
              <a:buFont typeface="Calibri" panose="020F0502020204030204" pitchFamily="34" charset="0"/>
              <a:buChar char="–"/>
              <a:defRPr/>
            </a:lvl3pPr>
            <a:lvl4pPr marL="1285875" indent="-257175">
              <a:buClr>
                <a:schemeClr val="accent1"/>
              </a:buClr>
              <a:buFont typeface="Arial" panose="020B0604020202020204" pitchFamily="34" charset="0"/>
              <a:buChar char="•"/>
              <a:defRPr/>
            </a:lvl4pPr>
            <a:lvl5pPr marL="1371600" indent="0">
              <a:buClr>
                <a:schemeClr val="accent1"/>
              </a:buClr>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6"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653409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ic_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4" name="Content Placeholder 3"/>
          <p:cNvSpPr>
            <a:spLocks noGrp="1"/>
          </p:cNvSpPr>
          <p:nvPr>
            <p:ph sz="half" idx="2"/>
          </p:nvPr>
        </p:nvSpPr>
        <p:spPr>
          <a:xfrm>
            <a:off x="4648200" y="1600202"/>
            <a:ext cx="4495800" cy="4525963"/>
          </a:xfr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buNone/>
              <a:defRPr lang="en-US" smtClean="0">
                <a:solidFill>
                  <a:schemeClr val="bg1"/>
                </a:solidFill>
              </a:defRPr>
            </a:lvl1pPr>
            <a:lvl2pPr>
              <a:defRPr lang="en-US" sz="2400" smtClean="0">
                <a:solidFill>
                  <a:schemeClr val="bg1"/>
                </a:solidFill>
              </a:defRPr>
            </a:lvl2pPr>
            <a:lvl3pPr>
              <a:defRPr lang="en-US" sz="1350" smtClean="0">
                <a:solidFill>
                  <a:schemeClr val="lt1"/>
                </a:solidFill>
              </a:defRPr>
            </a:lvl3pPr>
            <a:lvl4pPr>
              <a:defRPr lang="en-US" sz="1350" smtClean="0">
                <a:solidFill>
                  <a:schemeClr val="lt1"/>
                </a:solidFill>
              </a:defRPr>
            </a:lvl4pPr>
            <a:lvl5pPr>
              <a:defRPr lang="en-US" sz="1350">
                <a:solidFill>
                  <a:schemeClr val="lt1"/>
                </a:solidFill>
              </a:defRPr>
            </a:lvl5pPr>
          </a:lstStyle>
          <a:p>
            <a:pPr marL="0" lvl="0"/>
            <a:r>
              <a:rPr lang="en-US"/>
              <a:t>Click to edit Master text styles</a:t>
            </a:r>
          </a:p>
          <a:p>
            <a:pPr marL="0" lvl="1"/>
            <a:r>
              <a:rPr lang="en-US"/>
              <a:t>Second level</a:t>
            </a:r>
          </a:p>
          <a:p>
            <a:pPr marL="0" lvl="2"/>
            <a:r>
              <a:rPr lang="en-US"/>
              <a:t>Third level</a:t>
            </a:r>
          </a:p>
          <a:p>
            <a:pPr marL="0" lvl="3"/>
            <a:r>
              <a:rPr lang="en-US"/>
              <a:t>Fourth level</a:t>
            </a:r>
          </a:p>
          <a:p>
            <a:pPr marL="0" lvl="4"/>
            <a:r>
              <a:rPr lang="en-US"/>
              <a:t>Fifth level</a:t>
            </a:r>
          </a:p>
        </p:txBody>
      </p:sp>
      <p:sp>
        <p:nvSpPr>
          <p:cNvPr id="12" name="Picture Placeholder 11"/>
          <p:cNvSpPr>
            <a:spLocks noGrp="1"/>
          </p:cNvSpPr>
          <p:nvPr>
            <p:ph type="pic" sz="quarter" idx="10"/>
          </p:nvPr>
        </p:nvSpPr>
        <p:spPr>
          <a:xfrm>
            <a:off x="0" y="1600201"/>
            <a:ext cx="4648200" cy="4525963"/>
          </a:xfrm>
        </p:spPr>
        <p:txBody>
          <a:bodyPr/>
          <a:lstStyle>
            <a:lvl1pPr marL="0" indent="0">
              <a:buNone/>
              <a:defRPr/>
            </a:lvl1pPr>
          </a:lstStyle>
          <a:p>
            <a:r>
              <a:rPr lang="en-US"/>
              <a:t>Click icon to add picture</a:t>
            </a:r>
          </a:p>
        </p:txBody>
      </p:sp>
      <p:sp>
        <p:nvSpPr>
          <p:cNvPr id="9"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7"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832569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8"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3348365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10"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2309988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t>Click to edit Master title style</a:t>
            </a:r>
          </a:p>
        </p:txBody>
      </p:sp>
      <p:sp>
        <p:nvSpPr>
          <p:cNvPr id="10" name="Page number"/>
          <p:cNvSpPr>
            <a:spLocks noGrp="1"/>
          </p:cNvSpPr>
          <p:nvPr>
            <p:ph type="body" sz="quarter" idx="11" hasCustomPrompt="1"/>
          </p:nvPr>
        </p:nvSpPr>
        <p:spPr>
          <a:xfrm>
            <a:off x="291704" y="6228948"/>
            <a:ext cx="6947296" cy="579692"/>
          </a:xfrm>
        </p:spPr>
        <p:txBody>
          <a:bodyPr anchor="ctr">
            <a:noAutofit/>
          </a:bodyPr>
          <a:lstStyle>
            <a:lvl1pPr marL="0" indent="0" algn="l">
              <a:buNone/>
              <a:defRPr sz="2800" baseline="0">
                <a:solidFill>
                  <a:schemeClr val="accent1">
                    <a:lumMod val="75000"/>
                  </a:schemeClr>
                </a:solidFill>
                <a:latin typeface="Gill Sans MT Condensed" panose="020B0506020104020203" pitchFamily="34" charset="0"/>
              </a:defRPr>
            </a:lvl1pPr>
            <a:lvl2pPr marL="342900" indent="0">
              <a:buNone/>
              <a:defRPr sz="1800">
                <a:latin typeface="Gill Sans MT Condensed" panose="020B0506020104020203" pitchFamily="34" charset="0"/>
              </a:defRPr>
            </a:lvl2pPr>
            <a:lvl3pPr marL="685800" indent="0">
              <a:buNone/>
              <a:defRPr sz="1500">
                <a:latin typeface="Gill Sans MT Condensed" panose="020B0506020104020203" pitchFamily="34" charset="0"/>
              </a:defRPr>
            </a:lvl3pPr>
            <a:lvl4pPr marL="1028700" indent="0">
              <a:buNone/>
              <a:defRPr sz="1350">
                <a:latin typeface="Gill Sans MT Condensed" panose="020B0506020104020203" pitchFamily="34" charset="0"/>
              </a:defRPr>
            </a:lvl4pPr>
            <a:lvl5pPr marL="1371600" indent="0">
              <a:buNone/>
              <a:defRPr sz="1350">
                <a:latin typeface="Gill Sans MT Condensed" panose="020B0506020104020203" pitchFamily="34" charset="0"/>
              </a:defRPr>
            </a:lvl5pPr>
          </a:lstStyle>
          <a:p>
            <a:pPr lvl="0"/>
            <a:r>
              <a:rPr lang="en-US"/>
              <a:t>Module and page number</a:t>
            </a:r>
          </a:p>
        </p:txBody>
      </p:sp>
      <p:pic>
        <p:nvPicPr>
          <p:cNvPr id="8" name="DEQ logo" descr="DEQ logo" title="DEQ logo"/>
          <p:cNvPicPr/>
          <p:nvPr/>
        </p:nvPicPr>
        <p:blipFill>
          <a:blip r:embed="rId3" cstate="print"/>
          <a:stretch>
            <a:fillRect/>
          </a:stretch>
        </p:blipFill>
        <p:spPr>
          <a:xfrm>
            <a:off x="7239000" y="6174043"/>
            <a:ext cx="1676399" cy="609600"/>
          </a:xfrm>
          <a:prstGeom prst="rect">
            <a:avLst/>
          </a:prstGeom>
        </p:spPr>
      </p:pic>
    </p:spTree>
    <p:custDataLst>
      <p:tags r:id="rId1"/>
    </p:custDataLst>
    <p:extLst>
      <p:ext uri="{BB962C8B-B14F-4D97-AF65-F5344CB8AC3E}">
        <p14:creationId xmlns:p14="http://schemas.microsoft.com/office/powerpoint/2010/main" val="1242442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ags" Target="../tags/tag14.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0" tIns="0" rIns="0" bIns="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7"/>
    </p:custDataLst>
    <p:extLst>
      <p:ext uri="{BB962C8B-B14F-4D97-AF65-F5344CB8AC3E}">
        <p14:creationId xmlns:p14="http://schemas.microsoft.com/office/powerpoint/2010/main" val="3239766846"/>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62" r:id="rId15"/>
  </p:sldLayoutIdLst>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0" tIns="0" rIns="0" bIns="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ustDataLst>
      <p:tags r:id="rId15"/>
    </p:custDataLst>
    <p:extLst>
      <p:ext uri="{BB962C8B-B14F-4D97-AF65-F5344CB8AC3E}">
        <p14:creationId xmlns:p14="http://schemas.microsoft.com/office/powerpoint/2010/main" val="3944933287"/>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txStyles>
    <p:titleStyle>
      <a:lvl1pPr algn="l" defTabSz="685800" rtl="0" eaLnBrk="1" latinLnBrk="0" hangingPunct="1">
        <a:spcBef>
          <a:spcPct val="0"/>
        </a:spcBef>
        <a:buNone/>
        <a:defRPr sz="33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57175" indent="-257175" algn="l" defTabSz="6858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Clr>
          <a:schemeClr val="accent1"/>
        </a:buClr>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Clr>
          <a:schemeClr val="accent1"/>
        </a:buClr>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Clr>
          <a:schemeClr val="accent1"/>
        </a:buClr>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Clr>
          <a:schemeClr val="accent1"/>
        </a:buClr>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36.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37.xml"/><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39.xml"/><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40.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41.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4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43.xml"/><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44.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47.xml"/><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48.xml"/><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49.xml"/><Relationship Id="rId5" Type="http://schemas.openxmlformats.org/officeDocument/2006/relationships/image" Target="../media/image23.sv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50.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51.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52.xml"/><Relationship Id="rId4" Type="http://schemas.openxmlformats.org/officeDocument/2006/relationships/hyperlink" Target="https://law.lis.virginia.gov/admincode/title9/agency25/chapter880/section70/" TargetMode="Externa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9.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57.xml"/><Relationship Id="rId5" Type="http://schemas.openxmlformats.org/officeDocument/2006/relationships/image" Target="../media/image27.png"/><Relationship Id="rId4" Type="http://schemas.openxmlformats.org/officeDocument/2006/relationships/image" Target="../media/image26.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58.xml"/><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59.xml"/><Relationship Id="rId4" Type="http://schemas.openxmlformats.org/officeDocument/2006/relationships/image" Target="../media/image26.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60.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61.xml"/><Relationship Id="rId4" Type="http://schemas.openxmlformats.org/officeDocument/2006/relationships/image" Target="../media/image26.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62.xml"/><Relationship Id="rId4" Type="http://schemas.openxmlformats.org/officeDocument/2006/relationships/image" Target="../media/image26.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3.xml"/><Relationship Id="rId1" Type="http://schemas.openxmlformats.org/officeDocument/2006/relationships/tags" Target="../tags/tag63.xml"/><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0.xml"/><Relationship Id="rId1" Type="http://schemas.openxmlformats.org/officeDocument/2006/relationships/tags" Target="../tags/tag64.xml"/><Relationship Id="rId5" Type="http://schemas.openxmlformats.org/officeDocument/2006/relationships/image" Target="../media/image26.png"/><Relationship Id="rId4" Type="http://schemas.openxmlformats.org/officeDocument/2006/relationships/image" Target="../media/image28.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65.xml"/><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0.xml"/><Relationship Id="rId5" Type="http://schemas.openxmlformats.org/officeDocument/2006/relationships/image" Target="../media/image3.png"/><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66.xml"/><Relationship Id="rId4" Type="http://schemas.openxmlformats.org/officeDocument/2006/relationships/image" Target="../media/image29.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67.xml"/><Relationship Id="rId4" Type="http://schemas.openxmlformats.org/officeDocument/2006/relationships/image" Target="../media/image30.emf"/></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6.xml"/><Relationship Id="rId1" Type="http://schemas.openxmlformats.org/officeDocument/2006/relationships/tags" Target="../tags/tag68.xml"/><Relationship Id="rId4" Type="http://schemas.openxmlformats.org/officeDocument/2006/relationships/image" Target="../media/image31.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tags" Target="../tags/tag70.xml"/><Relationship Id="rId4" Type="http://schemas.openxmlformats.org/officeDocument/2006/relationships/image" Target="../media/image32.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71.xml"/><Relationship Id="rId4" Type="http://schemas.openxmlformats.org/officeDocument/2006/relationships/image" Target="../media/image33.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73.xml"/><Relationship Id="rId5" Type="http://schemas.openxmlformats.org/officeDocument/2006/relationships/image" Target="../media/image35.png"/><Relationship Id="rId4" Type="http://schemas.openxmlformats.org/officeDocument/2006/relationships/image" Target="../media/image3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1.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74.xml"/><Relationship Id="rId4" Type="http://schemas.openxmlformats.org/officeDocument/2006/relationships/image" Target="../media/image34.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76.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5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34.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35.xml"/><Relationship Id="rId5" Type="http://schemas.openxmlformats.org/officeDocument/2006/relationships/image" Target="../media/image7.jpe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a:t>Module 5</a:t>
            </a:r>
          </a:p>
        </p:txBody>
      </p:sp>
      <p:sp>
        <p:nvSpPr>
          <p:cNvPr id="5" name="Subtitle 4"/>
          <p:cNvSpPr>
            <a:spLocks noGrp="1"/>
          </p:cNvSpPr>
          <p:nvPr>
            <p:ph type="subTitle" idx="1"/>
          </p:nvPr>
        </p:nvSpPr>
        <p:spPr/>
        <p:txBody>
          <a:bodyPr/>
          <a:lstStyle/>
          <a:p>
            <a:r>
              <a:rPr lang="en-US"/>
              <a:t>Inspection Requirements, Permit Termination &amp; Post-Construction Inspections</a:t>
            </a:r>
          </a:p>
        </p:txBody>
      </p:sp>
    </p:spTree>
    <p:custDataLst>
      <p:tags r:id="rId1"/>
    </p:custDataLst>
    <p:extLst>
      <p:ext uri="{BB962C8B-B14F-4D97-AF65-F5344CB8AC3E}">
        <p14:creationId xmlns:p14="http://schemas.microsoft.com/office/powerpoint/2010/main" val="1588681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4487" y="182170"/>
            <a:ext cx="8455025" cy="1143000"/>
          </a:xfrm>
        </p:spPr>
        <p:txBody>
          <a:bodyPr>
            <a:normAutofit fontScale="90000"/>
          </a:bodyPr>
          <a:lstStyle/>
          <a:p>
            <a:r>
              <a:rPr lang="en-US" dirty="0"/>
              <a:t>Modifications &amp; Amendments to ESM Plans</a:t>
            </a:r>
          </a:p>
        </p:txBody>
      </p:sp>
      <p:sp>
        <p:nvSpPr>
          <p:cNvPr id="3" name="Content Placeholder 2"/>
          <p:cNvSpPr>
            <a:spLocks noGrp="1"/>
          </p:cNvSpPr>
          <p:nvPr>
            <p:ph idx="1"/>
          </p:nvPr>
        </p:nvSpPr>
        <p:spPr>
          <a:xfrm>
            <a:off x="291704" y="1439830"/>
            <a:ext cx="7032659" cy="4789118"/>
          </a:xfrm>
        </p:spPr>
        <p:txBody>
          <a:bodyPr vert="horz" lIns="91440" tIns="45720" rIns="91440" bIns="45720" rtlCol="0" anchor="t">
            <a:normAutofit lnSpcReduction="10000"/>
          </a:bodyPr>
          <a:lstStyle/>
          <a:p>
            <a:r>
              <a:rPr lang="en-US" dirty="0"/>
              <a:t>Modifications to an approved plan must be reviewed by the VESMP authority</a:t>
            </a:r>
          </a:p>
          <a:p>
            <a:pPr lvl="1"/>
            <a:r>
              <a:rPr lang="en-US" dirty="0"/>
              <a:t>How long does the plan reviewer have to review plan amendments?</a:t>
            </a:r>
          </a:p>
          <a:p>
            <a:pPr lvl="2"/>
            <a:r>
              <a:rPr lang="en-US" b="1" i="1" u="sng" dirty="0"/>
              <a:t>60 calendar days</a:t>
            </a:r>
          </a:p>
          <a:p>
            <a:pPr>
              <a:spcBef>
                <a:spcPts val="1200"/>
              </a:spcBef>
            </a:pPr>
            <a:r>
              <a:rPr lang="en-US" dirty="0"/>
              <a:t>Inspectors can require plan amendments to an approved plan to address deficiencies within a set timeframe</a:t>
            </a:r>
          </a:p>
          <a:p>
            <a:endParaRPr lang="en-US" dirty="0"/>
          </a:p>
          <a:p>
            <a:pPr lvl="1"/>
            <a:endParaRPr lang="en-US" dirty="0"/>
          </a:p>
        </p:txBody>
      </p:sp>
      <p:sp>
        <p:nvSpPr>
          <p:cNvPr id="4" name="Text Placeholder 3"/>
          <p:cNvSpPr>
            <a:spLocks noGrp="1"/>
          </p:cNvSpPr>
          <p:nvPr>
            <p:ph type="body" sz="quarter" idx="11"/>
          </p:nvPr>
        </p:nvSpPr>
        <p:spPr/>
        <p:txBody>
          <a:bodyPr/>
          <a:lstStyle/>
          <a:p>
            <a:r>
              <a:rPr lang="en-US" dirty="0"/>
              <a:t>5a. | CONSTRUCTION INSPECTION REQUIREMENTS| Pg. 4</a:t>
            </a:r>
          </a:p>
        </p:txBody>
      </p:sp>
      <p:pic>
        <p:nvPicPr>
          <p:cNvPr id="6" name="Graphic 5" descr="Daily calendar outline">
            <a:extLst>
              <a:ext uri="{FF2B5EF4-FFF2-40B4-BE49-F238E27FC236}">
                <a16:creationId xmlns:a16="http://schemas.microsoft.com/office/drawing/2014/main" id="{14DC6BAC-3309-FC29-A06F-835AD01E327F}"/>
              </a:ext>
            </a:extLst>
          </p:cNvPr>
          <p:cNvPicPr>
            <a:picLocks noChangeAspect="1"/>
          </p:cNvPicPr>
          <p:nvPr/>
        </p:nvPicPr>
        <p:blipFill>
          <a:blip r:embed="rId4">
            <a:extLst>
              <a:ext uri="{96DAC541-7B7A-43D3-8B79-37D633B846F1}">
                <asvg:svgBlip xmlns:asvg="http://schemas.microsoft.com/office/drawing/2016/SVG/main" r:embed="rId5"/>
              </a:ext>
            </a:extLst>
          </a:blip>
          <a:srcRect l="13458" t="13176" r="8519" b="12474"/>
          <a:stretch/>
        </p:blipFill>
        <p:spPr>
          <a:xfrm>
            <a:off x="6757523" y="860138"/>
            <a:ext cx="2041989" cy="1945810"/>
          </a:xfrm>
          <a:prstGeom prst="rect">
            <a:avLst/>
          </a:prstGeom>
        </p:spPr>
      </p:pic>
      <p:pic>
        <p:nvPicPr>
          <p:cNvPr id="8" name="Picture 7" descr="Shape&#10;&#10;AI-generated content may be incorrect.">
            <a:extLst>
              <a:ext uri="{FF2B5EF4-FFF2-40B4-BE49-F238E27FC236}">
                <a16:creationId xmlns:a16="http://schemas.microsoft.com/office/drawing/2014/main" id="{98C00583-29A1-F953-2FCB-490A04855D1F}"/>
              </a:ext>
            </a:extLst>
          </p:cNvPr>
          <p:cNvPicPr>
            <a:picLocks noChangeAspect="1"/>
          </p:cNvPicPr>
          <p:nvPr/>
        </p:nvPicPr>
        <p:blipFill>
          <a:blip r:embed="rId6">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498530" y="3483916"/>
            <a:ext cx="2281414" cy="2281414"/>
          </a:xfrm>
          <a:prstGeom prst="rect">
            <a:avLst/>
          </a:prstGeom>
        </p:spPr>
      </p:pic>
    </p:spTree>
    <p:custDataLst>
      <p:tags r:id="rId1"/>
    </p:custDataLst>
    <p:extLst>
      <p:ext uri="{BB962C8B-B14F-4D97-AF65-F5344CB8AC3E}">
        <p14:creationId xmlns:p14="http://schemas.microsoft.com/office/powerpoint/2010/main" val="3057700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a:t>SWPPP Documentation</a:t>
            </a:r>
          </a:p>
        </p:txBody>
      </p:sp>
      <p:sp>
        <p:nvSpPr>
          <p:cNvPr id="3" name="Content Placeholder 2"/>
          <p:cNvSpPr>
            <a:spLocks noGrp="1"/>
          </p:cNvSpPr>
          <p:nvPr>
            <p:ph idx="1"/>
          </p:nvPr>
        </p:nvSpPr>
        <p:spPr/>
        <p:txBody>
          <a:bodyPr/>
          <a:lstStyle/>
          <a:p>
            <a:r>
              <a:rPr lang="en-US"/>
              <a:t>SWPPP requirements may be fulfilled by </a:t>
            </a:r>
            <a:r>
              <a:rPr lang="en-US" b="1" i="1" u="sng"/>
              <a:t>incorporating by reference</a:t>
            </a:r>
            <a:r>
              <a:rPr lang="en-US"/>
              <a:t> other plans</a:t>
            </a:r>
          </a:p>
        </p:txBody>
      </p:sp>
      <p:sp>
        <p:nvSpPr>
          <p:cNvPr id="6" name="Text Placeholder 5"/>
          <p:cNvSpPr>
            <a:spLocks noGrp="1"/>
          </p:cNvSpPr>
          <p:nvPr>
            <p:ph type="body" sz="quarter" idx="11"/>
          </p:nvPr>
        </p:nvSpPr>
        <p:spPr/>
        <p:txBody>
          <a:bodyPr/>
          <a:lstStyle/>
          <a:p>
            <a:r>
              <a:rPr lang="en-US"/>
              <a:t>5a. | CONSTRUCTION INSPECTION REQUIREMENTS| Pg. 5</a:t>
            </a:r>
          </a:p>
        </p:txBody>
      </p:sp>
      <p:pic>
        <p:nvPicPr>
          <p:cNvPr id="4" name="Picture 3" descr="Stormwater Pollution Prevention Plan at Construction Site ..."/>
          <p:cNvPicPr>
            <a:picLocks noChangeAspect="1"/>
          </p:cNvPicPr>
          <p:nvPr/>
        </p:nvPicPr>
        <p:blipFill>
          <a:blip r:embed="rId4">
            <a:extLst>
              <a:ext uri="{28A0092B-C50C-407E-A947-70E740481C1C}">
                <a14:useLocalDpi xmlns:a14="http://schemas.microsoft.com/office/drawing/2010/main" val="0"/>
              </a:ext>
            </a:extLst>
          </a:blip>
          <a:srcRect l="14759" t="3774" r="19043" b="2793"/>
          <a:stretch/>
        </p:blipFill>
        <p:spPr>
          <a:xfrm>
            <a:off x="631485" y="2889957"/>
            <a:ext cx="3339101" cy="3082248"/>
          </a:xfrm>
          <a:prstGeom prst="rect">
            <a:avLst/>
          </a:prstGeom>
        </p:spPr>
      </p:pic>
      <p:pic>
        <p:nvPicPr>
          <p:cNvPr id="7" name="Picture 6" descr="A picture containing text, tree, outdoor, sign&#10;&#10;AI-generated content may be incorrect.">
            <a:extLst>
              <a:ext uri="{FF2B5EF4-FFF2-40B4-BE49-F238E27FC236}">
                <a16:creationId xmlns:a16="http://schemas.microsoft.com/office/drawing/2014/main" id="{154E77F9-2669-56AA-E145-2ED78AE99C7A}"/>
              </a:ext>
            </a:extLst>
          </p:cNvPr>
          <p:cNvPicPr>
            <a:picLocks noChangeAspect="1"/>
          </p:cNvPicPr>
          <p:nvPr/>
        </p:nvPicPr>
        <p:blipFill>
          <a:blip r:embed="rId5">
            <a:extLst>
              <a:ext uri="{28A0092B-C50C-407E-A947-70E740481C1C}">
                <a14:useLocalDpi xmlns:a14="http://schemas.microsoft.com/office/drawing/2010/main" val="0"/>
              </a:ext>
            </a:extLst>
          </a:blip>
          <a:srcRect l="32209" t="4361" r="20184" b="44008"/>
          <a:stretch/>
        </p:blipFill>
        <p:spPr>
          <a:xfrm rot="5400000">
            <a:off x="3807846" y="2953513"/>
            <a:ext cx="3612460" cy="2938410"/>
          </a:xfrm>
          <a:prstGeom prst="rect">
            <a:avLst/>
          </a:prstGeom>
        </p:spPr>
      </p:pic>
      <p:pic>
        <p:nvPicPr>
          <p:cNvPr id="10" name="Picture 9" descr="Stormwater Pollution Prevention Plan at Construction Site ...">
            <a:extLst>
              <a:ext uri="{FF2B5EF4-FFF2-40B4-BE49-F238E27FC236}">
                <a16:creationId xmlns:a16="http://schemas.microsoft.com/office/drawing/2014/main" id="{5494507C-9328-AE94-6C84-02C1952D90A8}"/>
              </a:ext>
            </a:extLst>
          </p:cNvPr>
          <p:cNvPicPr>
            <a:picLocks noChangeAspect="1"/>
          </p:cNvPicPr>
          <p:nvPr/>
        </p:nvPicPr>
        <p:blipFill>
          <a:blip r:embed="rId4">
            <a:extLst>
              <a:ext uri="{28A0092B-C50C-407E-A947-70E740481C1C}">
                <a14:useLocalDpi xmlns:a14="http://schemas.microsoft.com/office/drawing/2010/main" val="0"/>
              </a:ext>
            </a:extLst>
          </a:blip>
          <a:srcRect l="37511" t="34165" r="54747" b="58562"/>
          <a:stretch/>
        </p:blipFill>
        <p:spPr>
          <a:xfrm>
            <a:off x="2060718" y="4627380"/>
            <a:ext cx="674695" cy="414519"/>
          </a:xfrm>
          <a:prstGeom prst="rect">
            <a:avLst/>
          </a:prstGeom>
        </p:spPr>
      </p:pic>
      <p:pic>
        <p:nvPicPr>
          <p:cNvPr id="11" name="Picture 10" descr="Stormwater Pollution Prevention Plan at Construction Site ...">
            <a:extLst>
              <a:ext uri="{FF2B5EF4-FFF2-40B4-BE49-F238E27FC236}">
                <a16:creationId xmlns:a16="http://schemas.microsoft.com/office/drawing/2014/main" id="{A1E61AC5-2CBC-35ED-2392-EE9A3EE49403}"/>
              </a:ext>
            </a:extLst>
          </p:cNvPr>
          <p:cNvPicPr>
            <a:picLocks noChangeAspect="1"/>
          </p:cNvPicPr>
          <p:nvPr/>
        </p:nvPicPr>
        <p:blipFill>
          <a:blip r:embed="rId4">
            <a:extLst>
              <a:ext uri="{28A0092B-C50C-407E-A947-70E740481C1C}">
                <a14:useLocalDpi xmlns:a14="http://schemas.microsoft.com/office/drawing/2010/main" val="0"/>
              </a:ext>
            </a:extLst>
          </a:blip>
          <a:srcRect l="37511" t="34165" r="54747" b="58562"/>
          <a:stretch/>
        </p:blipFill>
        <p:spPr>
          <a:xfrm>
            <a:off x="2162319" y="3882780"/>
            <a:ext cx="480634" cy="295292"/>
          </a:xfrm>
          <a:prstGeom prst="rect">
            <a:avLst/>
          </a:prstGeom>
        </p:spPr>
      </p:pic>
    </p:spTree>
    <p:custDataLst>
      <p:tags r:id="rId1"/>
    </p:custDataLst>
    <p:extLst>
      <p:ext uri="{BB962C8B-B14F-4D97-AF65-F5344CB8AC3E}">
        <p14:creationId xmlns:p14="http://schemas.microsoft.com/office/powerpoint/2010/main" val="12087720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a:t>SWPPP Documentation</a:t>
            </a:r>
          </a:p>
        </p:txBody>
      </p:sp>
      <p:sp>
        <p:nvSpPr>
          <p:cNvPr id="14" name="1" descr="General information&#10;"/>
          <p:cNvSpPr>
            <a:spLocks/>
          </p:cNvSpPr>
          <p:nvPr/>
        </p:nvSpPr>
        <p:spPr bwMode="auto">
          <a:xfrm>
            <a:off x="217857" y="1136005"/>
            <a:ext cx="2834640" cy="1097280"/>
          </a:xfrm>
          <a:custGeom>
            <a:avLst/>
            <a:gdLst>
              <a:gd name="T0" fmla="*/ 0 w 720000"/>
              <a:gd name="T1" fmla="*/ 0 h 536890"/>
              <a:gd name="T2" fmla="*/ 1736725 w 720000"/>
              <a:gd name="T3" fmla="*/ 0 h 536890"/>
              <a:gd name="T4" fmla="*/ 1736725 w 720000"/>
              <a:gd name="T5" fmla="*/ 619760 h 536890"/>
              <a:gd name="T6" fmla="*/ 0 w 720000"/>
              <a:gd name="T7" fmla="*/ 619760 h 536890"/>
              <a:gd name="T8" fmla="*/ 0 w 720000"/>
              <a:gd name="T9" fmla="*/ 0 h 536890"/>
              <a:gd name="T10" fmla="*/ 0 60000 65536"/>
              <a:gd name="T11" fmla="*/ 0 60000 65536"/>
              <a:gd name="T12" fmla="*/ 0 60000 65536"/>
              <a:gd name="T13" fmla="*/ 0 60000 65536"/>
              <a:gd name="T14" fmla="*/ 0 60000 65536"/>
              <a:gd name="T15" fmla="*/ 0 w 720000"/>
              <a:gd name="T16" fmla="*/ 0 h 536890"/>
              <a:gd name="T17" fmla="*/ 720000 w 720000"/>
              <a:gd name="T18" fmla="*/ 536890 h 536890"/>
            </a:gdLst>
            <a:ahLst/>
            <a:cxnLst>
              <a:cxn ang="T10">
                <a:pos x="T0" y="T1"/>
              </a:cxn>
              <a:cxn ang="T11">
                <a:pos x="T2" y="T3"/>
              </a:cxn>
              <a:cxn ang="T12">
                <a:pos x="T4" y="T5"/>
              </a:cxn>
              <a:cxn ang="T13">
                <a:pos x="T6" y="T7"/>
              </a:cxn>
              <a:cxn ang="T14">
                <a:pos x="T8" y="T9"/>
              </a:cxn>
            </a:cxnLst>
            <a:rect l="T15" t="T16" r="T17" b="T18"/>
            <a:pathLst>
              <a:path w="720000" h="536890">
                <a:moveTo>
                  <a:pt x="0" y="0"/>
                </a:moveTo>
                <a:lnTo>
                  <a:pt x="720000" y="0"/>
                </a:lnTo>
                <a:lnTo>
                  <a:pt x="720000" y="536890"/>
                </a:lnTo>
                <a:lnTo>
                  <a:pt x="0" y="536890"/>
                </a:lnTo>
                <a:lnTo>
                  <a:pt x="0" y="0"/>
                </a:lnTo>
                <a:close/>
              </a:path>
            </a:pathLst>
          </a:custGeom>
          <a:solidFill>
            <a:schemeClr val="tx2">
              <a:lumMod val="75000"/>
              <a:lumOff val="25000"/>
            </a:schemeClr>
          </a:solidFill>
          <a:ln w="25400">
            <a:solidFill>
              <a:srgbClr val="2E7397"/>
            </a:solidFill>
            <a:miter lim="800000"/>
            <a:headEnd/>
            <a:tailEnd/>
          </a:ln>
        </p:spPr>
        <p:txBody>
          <a:bodyPr vert="horz" wrap="square" lIns="30480" tIns="30480" rIns="30480" bIns="3048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chemeClr val="bg1"/>
                </a:solidFill>
                <a:effectLst/>
                <a:latin typeface="Century Gothic" charset="0"/>
                <a:ea typeface="Times New Roman" pitchFamily="18" charset="0"/>
                <a:cs typeface="Times New Roman" pitchFamily="18" charset="0"/>
              </a:rPr>
              <a:t>1. General information</a:t>
            </a:r>
            <a:endParaRPr kumimoji="0" lang="en-US" altLang="en-US" sz="3600" b="1" i="0" u="none" strike="noStrike" cap="none" normalizeH="0" baseline="0">
              <a:ln>
                <a:noFill/>
              </a:ln>
              <a:solidFill>
                <a:schemeClr val="bg1"/>
              </a:solidFill>
              <a:effectLst/>
              <a:latin typeface="Arial" pitchFamily="34" charset="0"/>
              <a:cs typeface="Arial" pitchFamily="34" charset="0"/>
            </a:endParaRPr>
          </a:p>
        </p:txBody>
      </p:sp>
      <p:sp>
        <p:nvSpPr>
          <p:cNvPr id="7" name="2" descr="Approved erosion and sediment control plan&#10;"/>
          <p:cNvSpPr>
            <a:spLocks/>
          </p:cNvSpPr>
          <p:nvPr/>
        </p:nvSpPr>
        <p:spPr bwMode="auto">
          <a:xfrm>
            <a:off x="3193800" y="1136005"/>
            <a:ext cx="2834640" cy="1097280"/>
          </a:xfrm>
          <a:custGeom>
            <a:avLst/>
            <a:gdLst>
              <a:gd name="T0" fmla="*/ 0 w 720000"/>
              <a:gd name="T1" fmla="*/ 0 h 536890"/>
              <a:gd name="T2" fmla="*/ 1736725 w 720000"/>
              <a:gd name="T3" fmla="*/ 0 h 536890"/>
              <a:gd name="T4" fmla="*/ 1736725 w 720000"/>
              <a:gd name="T5" fmla="*/ 619760 h 536890"/>
              <a:gd name="T6" fmla="*/ 0 w 720000"/>
              <a:gd name="T7" fmla="*/ 619760 h 536890"/>
              <a:gd name="T8" fmla="*/ 0 w 720000"/>
              <a:gd name="T9" fmla="*/ 0 h 536890"/>
              <a:gd name="T10" fmla="*/ 0 60000 65536"/>
              <a:gd name="T11" fmla="*/ 0 60000 65536"/>
              <a:gd name="T12" fmla="*/ 0 60000 65536"/>
              <a:gd name="T13" fmla="*/ 0 60000 65536"/>
              <a:gd name="T14" fmla="*/ 0 60000 65536"/>
              <a:gd name="T15" fmla="*/ 0 w 720000"/>
              <a:gd name="T16" fmla="*/ 0 h 536890"/>
              <a:gd name="T17" fmla="*/ 720000 w 720000"/>
              <a:gd name="T18" fmla="*/ 536890 h 536890"/>
            </a:gdLst>
            <a:ahLst/>
            <a:cxnLst>
              <a:cxn ang="T10">
                <a:pos x="T0" y="T1"/>
              </a:cxn>
              <a:cxn ang="T11">
                <a:pos x="T2" y="T3"/>
              </a:cxn>
              <a:cxn ang="T12">
                <a:pos x="T4" y="T5"/>
              </a:cxn>
              <a:cxn ang="T13">
                <a:pos x="T6" y="T7"/>
              </a:cxn>
              <a:cxn ang="T14">
                <a:pos x="T8" y="T9"/>
              </a:cxn>
            </a:cxnLst>
            <a:rect l="T15" t="T16" r="T17" b="T18"/>
            <a:pathLst>
              <a:path w="720000" h="536890">
                <a:moveTo>
                  <a:pt x="0" y="0"/>
                </a:moveTo>
                <a:lnTo>
                  <a:pt x="720000" y="0"/>
                </a:lnTo>
                <a:lnTo>
                  <a:pt x="720000" y="536890"/>
                </a:lnTo>
                <a:lnTo>
                  <a:pt x="0" y="536890"/>
                </a:lnTo>
                <a:lnTo>
                  <a:pt x="0" y="0"/>
                </a:lnTo>
                <a:close/>
              </a:path>
            </a:pathLst>
          </a:custGeom>
          <a:solidFill>
            <a:srgbClr val="3C96C1"/>
          </a:solidFill>
          <a:ln w="25400">
            <a:solidFill>
              <a:srgbClr val="60A8CE"/>
            </a:solidFill>
            <a:miter lim="800000"/>
            <a:headEnd/>
            <a:tailEnd/>
          </a:ln>
        </p:spPr>
        <p:txBody>
          <a:bodyPr vert="horz" wrap="square" lIns="30480" tIns="30480" rIns="30480" bIns="3048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chemeClr val="bg1"/>
                </a:solidFill>
                <a:effectLst/>
                <a:latin typeface="Century Gothic" charset="0"/>
                <a:ea typeface="Times New Roman" pitchFamily="18" charset="0"/>
                <a:cs typeface="Times New Roman" pitchFamily="18" charset="0"/>
              </a:rPr>
              <a:t>2. Approved </a:t>
            </a:r>
            <a:br>
              <a:rPr kumimoji="0" lang="en-US" altLang="en-US" sz="2400" b="1" i="0" u="none" strike="noStrike" cap="none" normalizeH="0" baseline="0">
                <a:ln>
                  <a:noFill/>
                </a:ln>
                <a:solidFill>
                  <a:schemeClr val="bg1"/>
                </a:solidFill>
                <a:effectLst/>
                <a:latin typeface="Century Gothic" charset="0"/>
                <a:ea typeface="Times New Roman" pitchFamily="18" charset="0"/>
                <a:cs typeface="Times New Roman" pitchFamily="18" charset="0"/>
              </a:rPr>
            </a:br>
            <a:r>
              <a:rPr kumimoji="0" lang="en-US" altLang="en-US" sz="2400" b="1" i="0" u="none" strike="noStrike" cap="none" normalizeH="0" baseline="0">
                <a:ln>
                  <a:noFill/>
                </a:ln>
                <a:solidFill>
                  <a:schemeClr val="bg1"/>
                </a:solidFill>
                <a:effectLst/>
                <a:latin typeface="Century Gothic" charset="0"/>
                <a:ea typeface="Times New Roman" pitchFamily="18" charset="0"/>
                <a:cs typeface="Times New Roman" pitchFamily="18" charset="0"/>
              </a:rPr>
              <a:t>ESC plan</a:t>
            </a:r>
            <a:endParaRPr kumimoji="0" lang="en-US" altLang="en-US" sz="3600" b="1" i="0" u="none" strike="noStrike" cap="none" normalizeH="0" baseline="0">
              <a:ln>
                <a:noFill/>
              </a:ln>
              <a:solidFill>
                <a:schemeClr val="bg1"/>
              </a:solidFill>
              <a:effectLst/>
              <a:latin typeface="Arial" pitchFamily="34" charset="0"/>
              <a:cs typeface="Arial" pitchFamily="34" charset="0"/>
            </a:endParaRPr>
          </a:p>
        </p:txBody>
      </p:sp>
      <p:sp>
        <p:nvSpPr>
          <p:cNvPr id="8" name="3" descr="Approved stormwater management plan&#10;"/>
          <p:cNvSpPr>
            <a:spLocks/>
          </p:cNvSpPr>
          <p:nvPr/>
        </p:nvSpPr>
        <p:spPr bwMode="auto">
          <a:xfrm>
            <a:off x="6169742" y="1136005"/>
            <a:ext cx="2834640" cy="1097280"/>
          </a:xfrm>
          <a:custGeom>
            <a:avLst/>
            <a:gdLst>
              <a:gd name="T0" fmla="*/ 0 w 720000"/>
              <a:gd name="T1" fmla="*/ 0 h 536890"/>
              <a:gd name="T2" fmla="*/ 1736725 w 720000"/>
              <a:gd name="T3" fmla="*/ 0 h 536890"/>
              <a:gd name="T4" fmla="*/ 1736725 w 720000"/>
              <a:gd name="T5" fmla="*/ 619760 h 536890"/>
              <a:gd name="T6" fmla="*/ 0 w 720000"/>
              <a:gd name="T7" fmla="*/ 619760 h 536890"/>
              <a:gd name="T8" fmla="*/ 0 w 720000"/>
              <a:gd name="T9" fmla="*/ 0 h 536890"/>
              <a:gd name="T10" fmla="*/ 0 60000 65536"/>
              <a:gd name="T11" fmla="*/ 0 60000 65536"/>
              <a:gd name="T12" fmla="*/ 0 60000 65536"/>
              <a:gd name="T13" fmla="*/ 0 60000 65536"/>
              <a:gd name="T14" fmla="*/ 0 60000 65536"/>
              <a:gd name="T15" fmla="*/ 0 w 720000"/>
              <a:gd name="T16" fmla="*/ 0 h 536890"/>
              <a:gd name="T17" fmla="*/ 720000 w 720000"/>
              <a:gd name="T18" fmla="*/ 536890 h 536890"/>
            </a:gdLst>
            <a:ahLst/>
            <a:cxnLst>
              <a:cxn ang="T10">
                <a:pos x="T0" y="T1"/>
              </a:cxn>
              <a:cxn ang="T11">
                <a:pos x="T2" y="T3"/>
              </a:cxn>
              <a:cxn ang="T12">
                <a:pos x="T4" y="T5"/>
              </a:cxn>
              <a:cxn ang="T13">
                <a:pos x="T6" y="T7"/>
              </a:cxn>
              <a:cxn ang="T14">
                <a:pos x="T8" y="T9"/>
              </a:cxn>
            </a:cxnLst>
            <a:rect l="T15" t="T16" r="T17" b="T18"/>
            <a:pathLst>
              <a:path w="720000" h="536890">
                <a:moveTo>
                  <a:pt x="0" y="0"/>
                </a:moveTo>
                <a:lnTo>
                  <a:pt x="720000" y="0"/>
                </a:lnTo>
                <a:lnTo>
                  <a:pt x="720000" y="536890"/>
                </a:lnTo>
                <a:lnTo>
                  <a:pt x="0" y="536890"/>
                </a:lnTo>
                <a:lnTo>
                  <a:pt x="0" y="0"/>
                </a:lnTo>
                <a:close/>
              </a:path>
            </a:pathLst>
          </a:custGeom>
          <a:solidFill>
            <a:schemeClr val="accent1"/>
          </a:solidFill>
          <a:ln w="25400">
            <a:solidFill>
              <a:srgbClr val="1A805B"/>
            </a:solidFill>
            <a:miter lim="800000"/>
            <a:headEnd/>
            <a:tailEnd/>
          </a:ln>
        </p:spPr>
        <p:txBody>
          <a:bodyPr vert="horz" wrap="square" lIns="30480" tIns="30480" rIns="30480" bIns="3048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chemeClr val="bg1"/>
                </a:solidFill>
                <a:effectLst/>
                <a:latin typeface="Century Gothic" charset="0"/>
                <a:ea typeface="Times New Roman" pitchFamily="18" charset="0"/>
                <a:cs typeface="Times New Roman" pitchFamily="18" charset="0"/>
              </a:rPr>
              <a:t>3. Approved </a:t>
            </a:r>
            <a:br>
              <a:rPr kumimoji="0" lang="en-US" altLang="en-US" sz="2400" b="1" i="0" u="none" strike="noStrike" cap="none" normalizeH="0" baseline="0">
                <a:ln>
                  <a:noFill/>
                </a:ln>
                <a:solidFill>
                  <a:schemeClr val="bg1"/>
                </a:solidFill>
                <a:effectLst/>
                <a:latin typeface="Century Gothic" charset="0"/>
                <a:ea typeface="Times New Roman" pitchFamily="18" charset="0"/>
                <a:cs typeface="Times New Roman" pitchFamily="18" charset="0"/>
              </a:rPr>
            </a:br>
            <a:r>
              <a:rPr kumimoji="0" lang="en-US" altLang="en-US" sz="2400" b="1" i="0" u="none" strike="noStrike" cap="none" normalizeH="0" baseline="0">
                <a:ln>
                  <a:noFill/>
                </a:ln>
                <a:solidFill>
                  <a:schemeClr val="bg1"/>
                </a:solidFill>
                <a:effectLst/>
                <a:latin typeface="Century Gothic" charset="0"/>
                <a:ea typeface="Times New Roman" pitchFamily="18" charset="0"/>
                <a:cs typeface="Times New Roman" pitchFamily="18" charset="0"/>
              </a:rPr>
              <a:t>SWM plan</a:t>
            </a:r>
            <a:endParaRPr kumimoji="0" lang="en-US" altLang="en-US" sz="3600" b="1" i="0" u="none" strike="noStrike" cap="none" normalizeH="0" baseline="0">
              <a:ln>
                <a:noFill/>
              </a:ln>
              <a:solidFill>
                <a:schemeClr val="bg1"/>
              </a:solidFill>
              <a:effectLst/>
              <a:latin typeface="Arial" pitchFamily="34" charset="0"/>
              <a:cs typeface="Arial" pitchFamily="34" charset="0"/>
            </a:endParaRPr>
          </a:p>
        </p:txBody>
      </p:sp>
      <p:sp>
        <p:nvSpPr>
          <p:cNvPr id="9" name="4" descr="Pollution prevention plan"/>
          <p:cNvSpPr>
            <a:spLocks/>
          </p:cNvSpPr>
          <p:nvPr/>
        </p:nvSpPr>
        <p:spPr bwMode="auto">
          <a:xfrm>
            <a:off x="205232" y="2411499"/>
            <a:ext cx="2834640" cy="1097280"/>
          </a:xfrm>
          <a:custGeom>
            <a:avLst/>
            <a:gdLst>
              <a:gd name="T0" fmla="*/ 0 w 720000"/>
              <a:gd name="T1" fmla="*/ 0 h 536890"/>
              <a:gd name="T2" fmla="*/ 1736725 w 720000"/>
              <a:gd name="T3" fmla="*/ 0 h 536890"/>
              <a:gd name="T4" fmla="*/ 1736725 w 720000"/>
              <a:gd name="T5" fmla="*/ 619760 h 536890"/>
              <a:gd name="T6" fmla="*/ 0 w 720000"/>
              <a:gd name="T7" fmla="*/ 619760 h 536890"/>
              <a:gd name="T8" fmla="*/ 0 w 720000"/>
              <a:gd name="T9" fmla="*/ 0 h 536890"/>
              <a:gd name="T10" fmla="*/ 0 60000 65536"/>
              <a:gd name="T11" fmla="*/ 0 60000 65536"/>
              <a:gd name="T12" fmla="*/ 0 60000 65536"/>
              <a:gd name="T13" fmla="*/ 0 60000 65536"/>
              <a:gd name="T14" fmla="*/ 0 60000 65536"/>
              <a:gd name="T15" fmla="*/ 0 w 720000"/>
              <a:gd name="T16" fmla="*/ 0 h 536890"/>
              <a:gd name="T17" fmla="*/ 720000 w 720000"/>
              <a:gd name="T18" fmla="*/ 536890 h 536890"/>
            </a:gdLst>
            <a:ahLst/>
            <a:cxnLst>
              <a:cxn ang="T10">
                <a:pos x="T0" y="T1"/>
              </a:cxn>
              <a:cxn ang="T11">
                <a:pos x="T2" y="T3"/>
              </a:cxn>
              <a:cxn ang="T12">
                <a:pos x="T4" y="T5"/>
              </a:cxn>
              <a:cxn ang="T13">
                <a:pos x="T6" y="T7"/>
              </a:cxn>
              <a:cxn ang="T14">
                <a:pos x="T8" y="T9"/>
              </a:cxn>
            </a:cxnLst>
            <a:rect l="T15" t="T16" r="T17" b="T18"/>
            <a:pathLst>
              <a:path w="720000" h="536890">
                <a:moveTo>
                  <a:pt x="0" y="0"/>
                </a:moveTo>
                <a:lnTo>
                  <a:pt x="720000" y="0"/>
                </a:lnTo>
                <a:lnTo>
                  <a:pt x="720000" y="536890"/>
                </a:lnTo>
                <a:lnTo>
                  <a:pt x="0" y="536890"/>
                </a:lnTo>
                <a:lnTo>
                  <a:pt x="0" y="0"/>
                </a:lnTo>
                <a:close/>
              </a:path>
            </a:pathLst>
          </a:custGeom>
          <a:solidFill>
            <a:srgbClr val="1F986D"/>
          </a:solidFill>
          <a:ln w="25400">
            <a:solidFill>
              <a:srgbClr val="1F986D"/>
            </a:solidFill>
            <a:miter lim="800000"/>
            <a:headEnd/>
            <a:tailEnd/>
          </a:ln>
        </p:spPr>
        <p:txBody>
          <a:bodyPr vert="horz" wrap="square" lIns="30480" tIns="30480" rIns="30480" bIns="3048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200" b="1" i="0" u="none" strike="noStrike" cap="none" normalizeH="0" baseline="0">
                <a:ln>
                  <a:noFill/>
                </a:ln>
                <a:solidFill>
                  <a:schemeClr val="bg1"/>
                </a:solidFill>
                <a:effectLst/>
                <a:latin typeface="Century Gothic" charset="0"/>
                <a:ea typeface="Times New Roman" pitchFamily="18" charset="0"/>
                <a:cs typeface="Times New Roman" pitchFamily="18" charset="0"/>
              </a:rPr>
              <a:t>4. P2 plan</a:t>
            </a:r>
            <a:endParaRPr kumimoji="0" lang="en-US" altLang="en-US" sz="2200" b="1" i="0" u="none" strike="noStrike" cap="none" normalizeH="0" baseline="0">
              <a:ln>
                <a:noFill/>
              </a:ln>
              <a:solidFill>
                <a:schemeClr val="bg1"/>
              </a:solidFill>
              <a:effectLst/>
              <a:latin typeface="Arial" pitchFamily="34" charset="0"/>
              <a:cs typeface="Arial" pitchFamily="34" charset="0"/>
            </a:endParaRPr>
          </a:p>
        </p:txBody>
      </p:sp>
      <p:sp>
        <p:nvSpPr>
          <p:cNvPr id="10" name="5" descr="Impaired waters, TMDL + exceptional waters requirements&#10;"/>
          <p:cNvSpPr>
            <a:spLocks/>
          </p:cNvSpPr>
          <p:nvPr/>
        </p:nvSpPr>
        <p:spPr bwMode="auto">
          <a:xfrm>
            <a:off x="3193799" y="2411499"/>
            <a:ext cx="2834640" cy="1097280"/>
          </a:xfrm>
          <a:custGeom>
            <a:avLst/>
            <a:gdLst>
              <a:gd name="T0" fmla="*/ 0 w 1485000"/>
              <a:gd name="T1" fmla="*/ 0 h 422919"/>
              <a:gd name="T2" fmla="*/ 1736090 w 1485000"/>
              <a:gd name="T3" fmla="*/ 0 h 422919"/>
              <a:gd name="T4" fmla="*/ 1736090 w 1485000"/>
              <a:gd name="T5" fmla="*/ 619125 h 422919"/>
              <a:gd name="T6" fmla="*/ 0 w 1485000"/>
              <a:gd name="T7" fmla="*/ 619125 h 422919"/>
              <a:gd name="T8" fmla="*/ 0 w 1485000"/>
              <a:gd name="T9" fmla="*/ 0 h 422919"/>
              <a:gd name="T10" fmla="*/ 0 60000 65536"/>
              <a:gd name="T11" fmla="*/ 0 60000 65536"/>
              <a:gd name="T12" fmla="*/ 0 60000 65536"/>
              <a:gd name="T13" fmla="*/ 0 60000 65536"/>
              <a:gd name="T14" fmla="*/ 0 60000 65536"/>
              <a:gd name="T15" fmla="*/ 0 w 1485000"/>
              <a:gd name="T16" fmla="*/ 0 h 422919"/>
              <a:gd name="T17" fmla="*/ 1485000 w 1485000"/>
              <a:gd name="T18" fmla="*/ 422919 h 422919"/>
            </a:gdLst>
            <a:ahLst/>
            <a:cxnLst>
              <a:cxn ang="T10">
                <a:pos x="T0" y="T1"/>
              </a:cxn>
              <a:cxn ang="T11">
                <a:pos x="T2" y="T3"/>
              </a:cxn>
              <a:cxn ang="T12">
                <a:pos x="T4" y="T5"/>
              </a:cxn>
              <a:cxn ang="T13">
                <a:pos x="T6" y="T7"/>
              </a:cxn>
              <a:cxn ang="T14">
                <a:pos x="T8" y="T9"/>
              </a:cxn>
            </a:cxnLst>
            <a:rect l="T15" t="T16" r="T17" b="T18"/>
            <a:pathLst>
              <a:path w="1485000" h="422919">
                <a:moveTo>
                  <a:pt x="0" y="0"/>
                </a:moveTo>
                <a:lnTo>
                  <a:pt x="1485000" y="0"/>
                </a:lnTo>
                <a:lnTo>
                  <a:pt x="1485000" y="422919"/>
                </a:lnTo>
                <a:lnTo>
                  <a:pt x="0" y="422919"/>
                </a:lnTo>
                <a:lnTo>
                  <a:pt x="0" y="0"/>
                </a:lnTo>
                <a:close/>
              </a:path>
            </a:pathLst>
          </a:custGeom>
          <a:solidFill>
            <a:schemeClr val="accent5"/>
          </a:solidFill>
          <a:ln w="25400">
            <a:solidFill>
              <a:schemeClr val="accent5"/>
            </a:solidFill>
            <a:miter lim="800000"/>
            <a:headEnd/>
            <a:tailEnd/>
          </a:ln>
        </p:spPr>
        <p:txBody>
          <a:bodyPr vert="horz" wrap="square" lIns="30480" tIns="30480" rIns="30480" bIns="3048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200" b="1" i="0" u="none" strike="noStrike" cap="none" normalizeH="0" baseline="0">
                <a:ln>
                  <a:noFill/>
                </a:ln>
                <a:solidFill>
                  <a:schemeClr val="bg1"/>
                </a:solidFill>
                <a:effectLst/>
                <a:latin typeface="Century Gothic" charset="0"/>
                <a:ea typeface="Times New Roman" pitchFamily="18" charset="0"/>
                <a:cs typeface="Times New Roman" pitchFamily="18" charset="0"/>
              </a:rPr>
              <a:t>5. Impaired waters and TMDL requirements</a:t>
            </a:r>
            <a:endParaRPr kumimoji="0" lang="en-US" altLang="en-US" sz="2200" b="1" i="0" u="none" strike="noStrike" cap="none" normalizeH="0" baseline="0">
              <a:ln>
                <a:noFill/>
              </a:ln>
              <a:solidFill>
                <a:schemeClr val="bg1"/>
              </a:solidFill>
              <a:effectLst/>
              <a:latin typeface="Arial" pitchFamily="34" charset="0"/>
              <a:cs typeface="Arial" pitchFamily="34" charset="0"/>
            </a:endParaRPr>
          </a:p>
        </p:txBody>
      </p:sp>
      <p:sp>
        <p:nvSpPr>
          <p:cNvPr id="11" name="6" descr="Qualified personnel&#10;"/>
          <p:cNvSpPr>
            <a:spLocks/>
          </p:cNvSpPr>
          <p:nvPr/>
        </p:nvSpPr>
        <p:spPr bwMode="auto">
          <a:xfrm>
            <a:off x="6169742" y="2411499"/>
            <a:ext cx="2834640" cy="1097280"/>
          </a:xfrm>
          <a:custGeom>
            <a:avLst/>
            <a:gdLst>
              <a:gd name="T0" fmla="*/ 0 w 787500"/>
              <a:gd name="T1" fmla="*/ 0 h 536890"/>
              <a:gd name="T2" fmla="*/ 1736090 w 787500"/>
              <a:gd name="T3" fmla="*/ 0 h 536890"/>
              <a:gd name="T4" fmla="*/ 1736090 w 787500"/>
              <a:gd name="T5" fmla="*/ 619125 h 536890"/>
              <a:gd name="T6" fmla="*/ 0 w 787500"/>
              <a:gd name="T7" fmla="*/ 619125 h 536890"/>
              <a:gd name="T8" fmla="*/ 0 w 787500"/>
              <a:gd name="T9" fmla="*/ 0 h 536890"/>
              <a:gd name="T10" fmla="*/ 0 60000 65536"/>
              <a:gd name="T11" fmla="*/ 0 60000 65536"/>
              <a:gd name="T12" fmla="*/ 0 60000 65536"/>
              <a:gd name="T13" fmla="*/ 0 60000 65536"/>
              <a:gd name="T14" fmla="*/ 0 60000 65536"/>
              <a:gd name="T15" fmla="*/ 0 w 787500"/>
              <a:gd name="T16" fmla="*/ 0 h 536890"/>
              <a:gd name="T17" fmla="*/ 787500 w 787500"/>
              <a:gd name="T18" fmla="*/ 536890 h 536890"/>
            </a:gdLst>
            <a:ahLst/>
            <a:cxnLst>
              <a:cxn ang="T10">
                <a:pos x="T0" y="T1"/>
              </a:cxn>
              <a:cxn ang="T11">
                <a:pos x="T2" y="T3"/>
              </a:cxn>
              <a:cxn ang="T12">
                <a:pos x="T4" y="T5"/>
              </a:cxn>
              <a:cxn ang="T13">
                <a:pos x="T6" y="T7"/>
              </a:cxn>
              <a:cxn ang="T14">
                <a:pos x="T8" y="T9"/>
              </a:cxn>
            </a:cxnLst>
            <a:rect l="T15" t="T16" r="T17" b="T18"/>
            <a:pathLst>
              <a:path w="787500" h="536890">
                <a:moveTo>
                  <a:pt x="0" y="0"/>
                </a:moveTo>
                <a:lnTo>
                  <a:pt x="787500" y="0"/>
                </a:lnTo>
                <a:lnTo>
                  <a:pt x="787500" y="536890"/>
                </a:lnTo>
                <a:lnTo>
                  <a:pt x="0" y="536890"/>
                </a:lnTo>
                <a:lnTo>
                  <a:pt x="0" y="0"/>
                </a:lnTo>
                <a:close/>
              </a:path>
            </a:pathLst>
          </a:custGeom>
          <a:solidFill>
            <a:srgbClr val="FF3C15"/>
          </a:solidFill>
          <a:ln w="25400">
            <a:solidFill>
              <a:srgbClr val="FF3C15"/>
            </a:solidFill>
            <a:miter lim="800000"/>
            <a:headEnd/>
            <a:tailEnd/>
          </a:ln>
        </p:spPr>
        <p:txBody>
          <a:bodyPr vert="horz" wrap="square" lIns="30480" tIns="30480" rIns="30480" bIns="3048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200" b="1" i="0" u="none" strike="noStrike" cap="none" normalizeH="0" baseline="0">
                <a:ln>
                  <a:noFill/>
                </a:ln>
                <a:solidFill>
                  <a:schemeClr val="bg1"/>
                </a:solidFill>
                <a:effectLst/>
                <a:latin typeface="Century Gothic" charset="0"/>
                <a:ea typeface="Times New Roman" pitchFamily="18" charset="0"/>
                <a:cs typeface="Times New Roman" pitchFamily="18" charset="0"/>
              </a:rPr>
              <a:t>6. PCB impaired waters and TMDL requirements</a:t>
            </a:r>
            <a:endParaRPr kumimoji="0" lang="en-US" altLang="en-US" sz="2200" b="1" i="0" u="none" strike="noStrike" cap="none" normalizeH="0" baseline="0">
              <a:ln>
                <a:noFill/>
              </a:ln>
              <a:solidFill>
                <a:schemeClr val="bg1"/>
              </a:solidFill>
              <a:effectLst/>
              <a:latin typeface="Arial" pitchFamily="34" charset="0"/>
              <a:cs typeface="Arial" pitchFamily="34" charset="0"/>
            </a:endParaRPr>
          </a:p>
        </p:txBody>
      </p:sp>
      <p:sp>
        <p:nvSpPr>
          <p:cNvPr id="12" name="7" descr="Delegation of authority&#10;"/>
          <p:cNvSpPr>
            <a:spLocks/>
          </p:cNvSpPr>
          <p:nvPr/>
        </p:nvSpPr>
        <p:spPr bwMode="auto">
          <a:xfrm>
            <a:off x="217857" y="3682476"/>
            <a:ext cx="2834640" cy="1097280"/>
          </a:xfrm>
          <a:custGeom>
            <a:avLst/>
            <a:gdLst>
              <a:gd name="T0" fmla="*/ 0 w 922500"/>
              <a:gd name="T1" fmla="*/ 0 h 536890"/>
              <a:gd name="T2" fmla="*/ 1736090 w 922500"/>
              <a:gd name="T3" fmla="*/ 0 h 536890"/>
              <a:gd name="T4" fmla="*/ 1736090 w 922500"/>
              <a:gd name="T5" fmla="*/ 619125 h 536890"/>
              <a:gd name="T6" fmla="*/ 0 w 922500"/>
              <a:gd name="T7" fmla="*/ 619125 h 536890"/>
              <a:gd name="T8" fmla="*/ 0 w 922500"/>
              <a:gd name="T9" fmla="*/ 0 h 536890"/>
              <a:gd name="T10" fmla="*/ 0 60000 65536"/>
              <a:gd name="T11" fmla="*/ 0 60000 65536"/>
              <a:gd name="T12" fmla="*/ 0 60000 65536"/>
              <a:gd name="T13" fmla="*/ 0 60000 65536"/>
              <a:gd name="T14" fmla="*/ 0 60000 65536"/>
              <a:gd name="T15" fmla="*/ 0 w 922500"/>
              <a:gd name="T16" fmla="*/ 0 h 536890"/>
              <a:gd name="T17" fmla="*/ 922500 w 922500"/>
              <a:gd name="T18" fmla="*/ 536890 h 536890"/>
            </a:gdLst>
            <a:ahLst/>
            <a:cxnLst>
              <a:cxn ang="T10">
                <a:pos x="T0" y="T1"/>
              </a:cxn>
              <a:cxn ang="T11">
                <a:pos x="T2" y="T3"/>
              </a:cxn>
              <a:cxn ang="T12">
                <a:pos x="T4" y="T5"/>
              </a:cxn>
              <a:cxn ang="T13">
                <a:pos x="T6" y="T7"/>
              </a:cxn>
              <a:cxn ang="T14">
                <a:pos x="T8" y="T9"/>
              </a:cxn>
            </a:cxnLst>
            <a:rect l="T15" t="T16" r="T17" b="T18"/>
            <a:pathLst>
              <a:path w="922500" h="536890">
                <a:moveTo>
                  <a:pt x="0" y="0"/>
                </a:moveTo>
                <a:lnTo>
                  <a:pt x="922500" y="0"/>
                </a:lnTo>
                <a:lnTo>
                  <a:pt x="922500" y="536890"/>
                </a:lnTo>
                <a:lnTo>
                  <a:pt x="0" y="536890"/>
                </a:lnTo>
                <a:lnTo>
                  <a:pt x="0" y="0"/>
                </a:lnTo>
                <a:close/>
              </a:path>
            </a:pathLst>
          </a:custGeom>
          <a:solidFill>
            <a:srgbClr val="404040"/>
          </a:solidFill>
          <a:ln w="25400">
            <a:solidFill>
              <a:schemeClr val="tx1">
                <a:lumMod val="75000"/>
                <a:lumOff val="25000"/>
              </a:schemeClr>
            </a:solidFill>
            <a:miter lim="800000"/>
            <a:headEnd/>
            <a:tailEnd/>
          </a:ln>
        </p:spPr>
        <p:txBody>
          <a:bodyPr vert="horz" wrap="square" lIns="30480" tIns="30480" rIns="30480" bIns="30480" numCol="1" anchor="ctr" anchorCtr="0" compatLnSpc="1">
            <a:prstTxWarp prst="textNoShape">
              <a:avLst/>
            </a:prstTxWarp>
          </a:bodyPr>
          <a:lstStyle/>
          <a:p>
            <a:pPr algn="ctr" fontAlgn="base">
              <a:spcBef>
                <a:spcPct val="0"/>
              </a:spcBef>
              <a:spcAft>
                <a:spcPct val="0"/>
              </a:spcAft>
            </a:pPr>
            <a:r>
              <a:rPr kumimoji="0" lang="en-US" altLang="en-US" sz="2200" b="1" i="0" u="none" strike="noStrike" cap="none" normalizeH="0" baseline="0">
                <a:ln>
                  <a:noFill/>
                </a:ln>
                <a:solidFill>
                  <a:schemeClr val="bg1"/>
                </a:solidFill>
                <a:effectLst/>
                <a:latin typeface="Century Gothic" charset="0"/>
                <a:ea typeface="Times New Roman" pitchFamily="18" charset="0"/>
                <a:cs typeface="Times New Roman" pitchFamily="18" charset="0"/>
              </a:rPr>
              <a:t>7</a:t>
            </a:r>
            <a:r>
              <a:rPr lang="en-US" altLang="en-US" sz="2200" b="1">
                <a:solidFill>
                  <a:schemeClr val="bg1"/>
                </a:solidFill>
                <a:latin typeface="Century Gothic" charset="0"/>
                <a:ea typeface="Times New Roman" pitchFamily="18" charset="0"/>
                <a:cs typeface="Times New Roman" pitchFamily="18" charset="0"/>
              </a:rPr>
              <a:t>. Exceptional waterways</a:t>
            </a:r>
            <a:endParaRPr kumimoji="0" lang="en-US" altLang="en-US" sz="2200" b="1" i="0" u="none" strike="noStrike" cap="none" normalizeH="0" baseline="0">
              <a:ln>
                <a:noFill/>
              </a:ln>
              <a:solidFill>
                <a:schemeClr val="bg1"/>
              </a:solidFill>
              <a:effectLst/>
              <a:latin typeface="Arial" pitchFamily="34" charset="0"/>
              <a:cs typeface="Arial" pitchFamily="34" charset="0"/>
            </a:endParaRPr>
          </a:p>
        </p:txBody>
      </p:sp>
      <p:sp>
        <p:nvSpPr>
          <p:cNvPr id="13" name="8" descr="SWPPP signature&#10;"/>
          <p:cNvSpPr>
            <a:spLocks/>
          </p:cNvSpPr>
          <p:nvPr/>
        </p:nvSpPr>
        <p:spPr bwMode="auto">
          <a:xfrm>
            <a:off x="3175657" y="3682476"/>
            <a:ext cx="2834640" cy="1097280"/>
          </a:xfrm>
          <a:custGeom>
            <a:avLst/>
            <a:gdLst>
              <a:gd name="T0" fmla="*/ 0 w 742500"/>
              <a:gd name="T1" fmla="*/ 0 h 536890"/>
              <a:gd name="T2" fmla="*/ 1736090 w 742500"/>
              <a:gd name="T3" fmla="*/ 0 h 536890"/>
              <a:gd name="T4" fmla="*/ 1736090 w 742500"/>
              <a:gd name="T5" fmla="*/ 619125 h 536890"/>
              <a:gd name="T6" fmla="*/ 0 w 742500"/>
              <a:gd name="T7" fmla="*/ 619125 h 536890"/>
              <a:gd name="T8" fmla="*/ 0 w 742500"/>
              <a:gd name="T9" fmla="*/ 0 h 536890"/>
              <a:gd name="T10" fmla="*/ 0 60000 65536"/>
              <a:gd name="T11" fmla="*/ 0 60000 65536"/>
              <a:gd name="T12" fmla="*/ 0 60000 65536"/>
              <a:gd name="T13" fmla="*/ 0 60000 65536"/>
              <a:gd name="T14" fmla="*/ 0 60000 65536"/>
              <a:gd name="T15" fmla="*/ 0 w 742500"/>
              <a:gd name="T16" fmla="*/ 0 h 536890"/>
              <a:gd name="T17" fmla="*/ 742500 w 742500"/>
              <a:gd name="T18" fmla="*/ 536890 h 536890"/>
            </a:gdLst>
            <a:ahLst/>
            <a:cxnLst>
              <a:cxn ang="T10">
                <a:pos x="T0" y="T1"/>
              </a:cxn>
              <a:cxn ang="T11">
                <a:pos x="T2" y="T3"/>
              </a:cxn>
              <a:cxn ang="T12">
                <a:pos x="T4" y="T5"/>
              </a:cxn>
              <a:cxn ang="T13">
                <a:pos x="T6" y="T7"/>
              </a:cxn>
              <a:cxn ang="T14">
                <a:pos x="T8" y="T9"/>
              </a:cxn>
            </a:cxnLst>
            <a:rect l="T15" t="T16" r="T17" b="T18"/>
            <a:pathLst>
              <a:path w="742500" h="536890">
                <a:moveTo>
                  <a:pt x="0" y="0"/>
                </a:moveTo>
                <a:lnTo>
                  <a:pt x="742500" y="0"/>
                </a:lnTo>
                <a:lnTo>
                  <a:pt x="742500" y="536890"/>
                </a:lnTo>
                <a:lnTo>
                  <a:pt x="0" y="536890"/>
                </a:lnTo>
                <a:lnTo>
                  <a:pt x="0" y="0"/>
                </a:lnTo>
                <a:close/>
              </a:path>
            </a:pathLst>
          </a:custGeom>
          <a:solidFill>
            <a:schemeClr val="accent6"/>
          </a:solidFill>
          <a:ln w="25400">
            <a:solidFill>
              <a:schemeClr val="accent6"/>
            </a:solidFill>
            <a:miter lim="800000"/>
            <a:headEnd/>
            <a:tailEnd/>
          </a:ln>
        </p:spPr>
        <p:txBody>
          <a:bodyPr vert="horz" wrap="square" lIns="30480" tIns="30480" rIns="30480" bIns="30480" numCol="1" anchor="ctr" anchorCtr="0" compatLnSpc="1">
            <a:prstTxWarp prst="textNoShape">
              <a:avLst/>
            </a:prstTxWarp>
          </a:bodyPr>
          <a:lstStyle/>
          <a:p>
            <a:pPr lvl="0" algn="ctr" fontAlgn="base">
              <a:spcBef>
                <a:spcPct val="0"/>
              </a:spcBef>
              <a:spcAft>
                <a:spcPct val="0"/>
              </a:spcAft>
            </a:pPr>
            <a:r>
              <a:rPr kumimoji="0" lang="en-US" altLang="en-US" sz="2200" b="1" i="0" u="none" strike="noStrike" cap="none" normalizeH="0" baseline="0">
                <a:ln>
                  <a:noFill/>
                </a:ln>
                <a:solidFill>
                  <a:schemeClr val="bg1"/>
                </a:solidFill>
                <a:effectLst/>
                <a:latin typeface="Century Gothic" charset="0"/>
                <a:ea typeface="Times New Roman" pitchFamily="18" charset="0"/>
                <a:cs typeface="Times New Roman" pitchFamily="18" charset="0"/>
              </a:rPr>
              <a:t>8</a:t>
            </a:r>
            <a:r>
              <a:rPr lang="en-US" altLang="en-US" sz="2200" b="1">
                <a:solidFill>
                  <a:schemeClr val="bg1"/>
                </a:solidFill>
                <a:latin typeface="Century Gothic" charset="0"/>
                <a:ea typeface="Times New Roman" pitchFamily="18" charset="0"/>
                <a:cs typeface="Times New Roman" pitchFamily="18" charset="0"/>
              </a:rPr>
              <a:t>. Turbidity monitoring requirements</a:t>
            </a:r>
            <a:endParaRPr kumimoji="0" lang="en-US" altLang="en-US" sz="2200" b="1" i="0" u="none" strike="noStrike" cap="none" normalizeH="0" baseline="0">
              <a:ln>
                <a:noFill/>
              </a:ln>
              <a:solidFill>
                <a:schemeClr val="bg1"/>
              </a:solidFill>
              <a:effectLst/>
              <a:latin typeface="Arial" pitchFamily="34" charset="0"/>
              <a:cs typeface="Arial" pitchFamily="34" charset="0"/>
            </a:endParaRPr>
          </a:p>
        </p:txBody>
      </p:sp>
      <p:sp>
        <p:nvSpPr>
          <p:cNvPr id="15" name="9" descr="SWPPP inspection records&#10;"/>
          <p:cNvSpPr>
            <a:spLocks/>
          </p:cNvSpPr>
          <p:nvPr/>
        </p:nvSpPr>
        <p:spPr bwMode="auto">
          <a:xfrm>
            <a:off x="6169742" y="3682476"/>
            <a:ext cx="2834640" cy="1097280"/>
          </a:xfrm>
          <a:custGeom>
            <a:avLst/>
            <a:gdLst>
              <a:gd name="T0" fmla="*/ 0 w 742500"/>
              <a:gd name="T1" fmla="*/ 0 h 536890"/>
              <a:gd name="T2" fmla="*/ 1736090 w 742500"/>
              <a:gd name="T3" fmla="*/ 0 h 536890"/>
              <a:gd name="T4" fmla="*/ 1736090 w 742500"/>
              <a:gd name="T5" fmla="*/ 619125 h 536890"/>
              <a:gd name="T6" fmla="*/ 0 w 742500"/>
              <a:gd name="T7" fmla="*/ 619125 h 536890"/>
              <a:gd name="T8" fmla="*/ 0 w 742500"/>
              <a:gd name="T9" fmla="*/ 0 h 536890"/>
              <a:gd name="T10" fmla="*/ 0 60000 65536"/>
              <a:gd name="T11" fmla="*/ 0 60000 65536"/>
              <a:gd name="T12" fmla="*/ 0 60000 65536"/>
              <a:gd name="T13" fmla="*/ 0 60000 65536"/>
              <a:gd name="T14" fmla="*/ 0 60000 65536"/>
              <a:gd name="T15" fmla="*/ 0 w 742500"/>
              <a:gd name="T16" fmla="*/ 0 h 536890"/>
              <a:gd name="T17" fmla="*/ 742500 w 742500"/>
              <a:gd name="T18" fmla="*/ 536890 h 536890"/>
            </a:gdLst>
            <a:ahLst/>
            <a:cxnLst>
              <a:cxn ang="T10">
                <a:pos x="T0" y="T1"/>
              </a:cxn>
              <a:cxn ang="T11">
                <a:pos x="T2" y="T3"/>
              </a:cxn>
              <a:cxn ang="T12">
                <a:pos x="T4" y="T5"/>
              </a:cxn>
              <a:cxn ang="T13">
                <a:pos x="T6" y="T7"/>
              </a:cxn>
              <a:cxn ang="T14">
                <a:pos x="T8" y="T9"/>
              </a:cxn>
            </a:cxnLst>
            <a:rect l="T15" t="T16" r="T17" b="T18"/>
            <a:pathLst>
              <a:path w="742500" h="536890">
                <a:moveTo>
                  <a:pt x="0" y="0"/>
                </a:moveTo>
                <a:lnTo>
                  <a:pt x="742500" y="0"/>
                </a:lnTo>
                <a:lnTo>
                  <a:pt x="742500" y="536890"/>
                </a:lnTo>
                <a:lnTo>
                  <a:pt x="0" y="536890"/>
                </a:lnTo>
                <a:lnTo>
                  <a:pt x="0" y="0"/>
                </a:lnTo>
                <a:close/>
              </a:path>
            </a:pathLst>
          </a:custGeom>
          <a:solidFill>
            <a:schemeClr val="tx2"/>
          </a:solidFill>
          <a:ln w="25400">
            <a:solidFill>
              <a:srgbClr val="163748"/>
            </a:solidFill>
            <a:miter lim="800000"/>
            <a:headEnd/>
            <a:tailEnd/>
          </a:ln>
        </p:spPr>
        <p:txBody>
          <a:bodyPr vert="horz" wrap="square" lIns="30480" tIns="30480" rIns="30480" bIns="30480" numCol="1" anchor="ctr" anchorCtr="0" compatLnSpc="1">
            <a:prstTxWarp prst="textNoShape">
              <a:avLst/>
            </a:prstTxWarp>
          </a:bodyPr>
          <a:lstStyle/>
          <a:p>
            <a:pPr algn="ctr" fontAlgn="base">
              <a:spcBef>
                <a:spcPct val="0"/>
              </a:spcBef>
              <a:spcAft>
                <a:spcPct val="0"/>
              </a:spcAft>
            </a:pPr>
            <a:r>
              <a:rPr lang="en-US" altLang="en-US" sz="2200" b="1">
                <a:solidFill>
                  <a:schemeClr val="bg1"/>
                </a:solidFill>
                <a:latin typeface="Century Gothic" charset="0"/>
                <a:ea typeface="Times New Roman" pitchFamily="18" charset="0"/>
                <a:cs typeface="Times New Roman" pitchFamily="18" charset="0"/>
              </a:rPr>
              <a:t>9. Qualified personnel</a:t>
            </a:r>
            <a:r>
              <a:rPr kumimoji="0" lang="en-US" altLang="en-US" sz="2200" b="1" i="0" u="none" strike="noStrike" cap="none" normalizeH="0" baseline="0">
                <a:ln>
                  <a:noFill/>
                </a:ln>
                <a:solidFill>
                  <a:schemeClr val="bg1"/>
                </a:solidFill>
                <a:effectLst/>
                <a:latin typeface="Century Gothic" charset="0"/>
                <a:ea typeface="Times New Roman" pitchFamily="18" charset="0"/>
                <a:cs typeface="Times New Roman" pitchFamily="18" charset="0"/>
              </a:rPr>
              <a:t> </a:t>
            </a:r>
            <a:endParaRPr kumimoji="0" lang="en-US" altLang="en-US" sz="2200" b="1" i="0" u="none" strike="noStrike" cap="none" normalizeH="0" baseline="0">
              <a:ln>
                <a:noFill/>
              </a:ln>
              <a:solidFill>
                <a:schemeClr val="bg1"/>
              </a:solidFill>
              <a:effectLst/>
              <a:latin typeface="Arial" pitchFamily="34" charset="0"/>
              <a:cs typeface="Arial" pitchFamily="34" charset="0"/>
            </a:endParaRPr>
          </a:p>
        </p:txBody>
      </p:sp>
      <p:sp>
        <p:nvSpPr>
          <p:cNvPr id="6" name="Text Placeholder 5"/>
          <p:cNvSpPr>
            <a:spLocks noGrp="1"/>
          </p:cNvSpPr>
          <p:nvPr>
            <p:ph type="body" sz="quarter" idx="11"/>
          </p:nvPr>
        </p:nvSpPr>
        <p:spPr/>
        <p:txBody>
          <a:bodyPr/>
          <a:lstStyle/>
          <a:p>
            <a:r>
              <a:rPr lang="en-US"/>
              <a:t>5a. | CONSTRUCTION INSPECTION REQUIREMENTS| Pg. 5</a:t>
            </a:r>
          </a:p>
        </p:txBody>
      </p:sp>
      <p:sp>
        <p:nvSpPr>
          <p:cNvPr id="16" name="9" descr="SWPPP inspection records&#10;"/>
          <p:cNvSpPr>
            <a:spLocks/>
          </p:cNvSpPr>
          <p:nvPr/>
        </p:nvSpPr>
        <p:spPr bwMode="auto">
          <a:xfrm>
            <a:off x="3193799" y="4953453"/>
            <a:ext cx="2834640" cy="1097280"/>
          </a:xfrm>
          <a:custGeom>
            <a:avLst/>
            <a:gdLst>
              <a:gd name="T0" fmla="*/ 0 w 742500"/>
              <a:gd name="T1" fmla="*/ 0 h 536890"/>
              <a:gd name="T2" fmla="*/ 1736090 w 742500"/>
              <a:gd name="T3" fmla="*/ 0 h 536890"/>
              <a:gd name="T4" fmla="*/ 1736090 w 742500"/>
              <a:gd name="T5" fmla="*/ 619125 h 536890"/>
              <a:gd name="T6" fmla="*/ 0 w 742500"/>
              <a:gd name="T7" fmla="*/ 619125 h 536890"/>
              <a:gd name="T8" fmla="*/ 0 w 742500"/>
              <a:gd name="T9" fmla="*/ 0 h 536890"/>
              <a:gd name="T10" fmla="*/ 0 60000 65536"/>
              <a:gd name="T11" fmla="*/ 0 60000 65536"/>
              <a:gd name="T12" fmla="*/ 0 60000 65536"/>
              <a:gd name="T13" fmla="*/ 0 60000 65536"/>
              <a:gd name="T14" fmla="*/ 0 60000 65536"/>
              <a:gd name="T15" fmla="*/ 0 w 742500"/>
              <a:gd name="T16" fmla="*/ 0 h 536890"/>
              <a:gd name="T17" fmla="*/ 742500 w 742500"/>
              <a:gd name="T18" fmla="*/ 536890 h 536890"/>
            </a:gdLst>
            <a:ahLst/>
            <a:cxnLst>
              <a:cxn ang="T10">
                <a:pos x="T0" y="T1"/>
              </a:cxn>
              <a:cxn ang="T11">
                <a:pos x="T2" y="T3"/>
              </a:cxn>
              <a:cxn ang="T12">
                <a:pos x="T4" y="T5"/>
              </a:cxn>
              <a:cxn ang="T13">
                <a:pos x="T6" y="T7"/>
              </a:cxn>
              <a:cxn ang="T14">
                <a:pos x="T8" y="T9"/>
              </a:cxn>
            </a:cxnLst>
            <a:rect l="T15" t="T16" r="T17" b="T18"/>
            <a:pathLst>
              <a:path w="742500" h="536890">
                <a:moveTo>
                  <a:pt x="0" y="0"/>
                </a:moveTo>
                <a:lnTo>
                  <a:pt x="742500" y="0"/>
                </a:lnTo>
                <a:lnTo>
                  <a:pt x="742500" y="536890"/>
                </a:lnTo>
                <a:lnTo>
                  <a:pt x="0" y="536890"/>
                </a:lnTo>
                <a:lnTo>
                  <a:pt x="0" y="0"/>
                </a:lnTo>
                <a:close/>
              </a:path>
            </a:pathLst>
          </a:custGeom>
          <a:solidFill>
            <a:srgbClr val="7030A0"/>
          </a:solidFill>
          <a:ln w="25400">
            <a:noFill/>
            <a:miter lim="800000"/>
            <a:headEnd/>
            <a:tailEnd/>
          </a:ln>
        </p:spPr>
        <p:txBody>
          <a:bodyPr vert="horz" wrap="square" lIns="30480" tIns="30480" rIns="30480" bIns="30480" numCol="1" anchor="ctr" anchorCtr="0" compatLnSpc="1">
            <a:prstTxWarp prst="textNoShape">
              <a:avLst/>
            </a:prstTxWarp>
          </a:bodyPr>
          <a:lstStyle/>
          <a:p>
            <a:pPr lvl="0" algn="ctr" fontAlgn="base">
              <a:spcBef>
                <a:spcPct val="0"/>
              </a:spcBef>
              <a:spcAft>
                <a:spcPct val="0"/>
              </a:spcAft>
            </a:pPr>
            <a:r>
              <a:rPr kumimoji="0" lang="en-US" altLang="en-US" sz="2200" b="1" i="0" u="none" strike="noStrike" cap="none" normalizeH="0" baseline="0">
                <a:ln>
                  <a:noFill/>
                </a:ln>
                <a:solidFill>
                  <a:schemeClr val="bg1"/>
                </a:solidFill>
                <a:effectLst/>
                <a:latin typeface="Century Gothic" charset="0"/>
                <a:ea typeface="Times New Roman" pitchFamily="18" charset="0"/>
                <a:cs typeface="Times New Roman" pitchFamily="18" charset="0"/>
              </a:rPr>
              <a:t>11. </a:t>
            </a:r>
            <a:r>
              <a:rPr lang="en-US" altLang="en-US" sz="2200" b="1">
                <a:solidFill>
                  <a:schemeClr val="bg1"/>
                </a:solidFill>
                <a:latin typeface="Century Gothic" charset="0"/>
                <a:ea typeface="Times New Roman" pitchFamily="18" charset="0"/>
                <a:cs typeface="Times New Roman" pitchFamily="18" charset="0"/>
              </a:rPr>
              <a:t>SWPPP signature</a:t>
            </a:r>
            <a:endParaRPr kumimoji="0" lang="en-US" altLang="en-US" sz="2200" b="1" i="0" u="none" strike="noStrike" cap="none" normalizeH="0" baseline="0">
              <a:ln>
                <a:noFill/>
              </a:ln>
              <a:solidFill>
                <a:schemeClr val="bg1"/>
              </a:solidFill>
              <a:effectLst/>
              <a:latin typeface="Arial" pitchFamily="34" charset="0"/>
              <a:cs typeface="Arial" pitchFamily="34" charset="0"/>
            </a:endParaRPr>
          </a:p>
        </p:txBody>
      </p:sp>
      <p:sp>
        <p:nvSpPr>
          <p:cNvPr id="3" name="8" descr="SWPPP signature&#10;">
            <a:extLst>
              <a:ext uri="{FF2B5EF4-FFF2-40B4-BE49-F238E27FC236}">
                <a16:creationId xmlns:a16="http://schemas.microsoft.com/office/drawing/2014/main" id="{74AC53E3-CBC9-5695-369F-837972ECFD38}"/>
              </a:ext>
            </a:extLst>
          </p:cNvPr>
          <p:cNvSpPr>
            <a:spLocks/>
          </p:cNvSpPr>
          <p:nvPr/>
        </p:nvSpPr>
        <p:spPr bwMode="auto">
          <a:xfrm>
            <a:off x="205232" y="4953453"/>
            <a:ext cx="2834640" cy="1097280"/>
          </a:xfrm>
          <a:custGeom>
            <a:avLst/>
            <a:gdLst>
              <a:gd name="T0" fmla="*/ 0 w 742500"/>
              <a:gd name="T1" fmla="*/ 0 h 536890"/>
              <a:gd name="T2" fmla="*/ 1736090 w 742500"/>
              <a:gd name="T3" fmla="*/ 0 h 536890"/>
              <a:gd name="T4" fmla="*/ 1736090 w 742500"/>
              <a:gd name="T5" fmla="*/ 619125 h 536890"/>
              <a:gd name="T6" fmla="*/ 0 w 742500"/>
              <a:gd name="T7" fmla="*/ 619125 h 536890"/>
              <a:gd name="T8" fmla="*/ 0 w 742500"/>
              <a:gd name="T9" fmla="*/ 0 h 536890"/>
              <a:gd name="T10" fmla="*/ 0 60000 65536"/>
              <a:gd name="T11" fmla="*/ 0 60000 65536"/>
              <a:gd name="T12" fmla="*/ 0 60000 65536"/>
              <a:gd name="T13" fmla="*/ 0 60000 65536"/>
              <a:gd name="T14" fmla="*/ 0 60000 65536"/>
              <a:gd name="T15" fmla="*/ 0 w 742500"/>
              <a:gd name="T16" fmla="*/ 0 h 536890"/>
              <a:gd name="T17" fmla="*/ 742500 w 742500"/>
              <a:gd name="T18" fmla="*/ 536890 h 536890"/>
            </a:gdLst>
            <a:ahLst/>
            <a:cxnLst>
              <a:cxn ang="T10">
                <a:pos x="T0" y="T1"/>
              </a:cxn>
              <a:cxn ang="T11">
                <a:pos x="T2" y="T3"/>
              </a:cxn>
              <a:cxn ang="T12">
                <a:pos x="T4" y="T5"/>
              </a:cxn>
              <a:cxn ang="T13">
                <a:pos x="T6" y="T7"/>
              </a:cxn>
              <a:cxn ang="T14">
                <a:pos x="T8" y="T9"/>
              </a:cxn>
            </a:cxnLst>
            <a:rect l="T15" t="T16" r="T17" b="T18"/>
            <a:pathLst>
              <a:path w="742500" h="536890">
                <a:moveTo>
                  <a:pt x="0" y="0"/>
                </a:moveTo>
                <a:lnTo>
                  <a:pt x="742500" y="0"/>
                </a:lnTo>
                <a:lnTo>
                  <a:pt x="742500" y="536890"/>
                </a:lnTo>
                <a:lnTo>
                  <a:pt x="0" y="536890"/>
                </a:lnTo>
                <a:lnTo>
                  <a:pt x="0" y="0"/>
                </a:lnTo>
                <a:close/>
              </a:path>
            </a:pathLst>
          </a:custGeom>
          <a:solidFill>
            <a:schemeClr val="accent6"/>
          </a:solidFill>
          <a:ln w="25400">
            <a:solidFill>
              <a:schemeClr val="accent6"/>
            </a:solidFill>
            <a:miter lim="800000"/>
            <a:headEnd/>
            <a:tailEnd/>
          </a:ln>
        </p:spPr>
        <p:txBody>
          <a:bodyPr vert="horz" wrap="square" lIns="30480" tIns="30480" rIns="30480" bIns="30480" numCol="1" anchor="ctr" anchorCtr="0" compatLnSpc="1">
            <a:prstTxWarp prst="textNoShape">
              <a:avLst/>
            </a:prstTxWarp>
          </a:bodyPr>
          <a:lstStyle/>
          <a:p>
            <a:pPr lvl="0" algn="ctr" fontAlgn="base">
              <a:spcBef>
                <a:spcPct val="0"/>
              </a:spcBef>
              <a:spcAft>
                <a:spcPct val="0"/>
              </a:spcAft>
            </a:pPr>
            <a:r>
              <a:rPr lang="en-US" altLang="en-US" sz="2200" b="1">
                <a:solidFill>
                  <a:schemeClr val="bg1"/>
                </a:solidFill>
                <a:latin typeface="Century Gothic" charset="0"/>
                <a:ea typeface="Times New Roman" pitchFamily="18" charset="0"/>
                <a:cs typeface="Times New Roman" pitchFamily="18" charset="0"/>
              </a:rPr>
              <a:t>10. Duly Authorized Representative</a:t>
            </a:r>
            <a:endParaRPr kumimoji="0" lang="en-US" altLang="en-US" sz="2200" b="1" i="0" u="none" strike="noStrike" cap="none" normalizeH="0" baseline="0">
              <a:ln>
                <a:noFill/>
              </a:ln>
              <a:solidFill>
                <a:schemeClr val="bg1"/>
              </a:solidFill>
              <a:effectLst/>
              <a:latin typeface="Arial" pitchFamily="34" charset="0"/>
              <a:cs typeface="Arial" pitchFamily="34" charset="0"/>
            </a:endParaRPr>
          </a:p>
        </p:txBody>
      </p:sp>
      <p:sp>
        <p:nvSpPr>
          <p:cNvPr id="4" name="8" descr="SWPPP signature&#10;">
            <a:extLst>
              <a:ext uri="{FF2B5EF4-FFF2-40B4-BE49-F238E27FC236}">
                <a16:creationId xmlns:a16="http://schemas.microsoft.com/office/drawing/2014/main" id="{6A8FE2F5-54D8-9CF1-6609-9BE95EB2356B}"/>
              </a:ext>
            </a:extLst>
          </p:cNvPr>
          <p:cNvSpPr>
            <a:spLocks/>
          </p:cNvSpPr>
          <p:nvPr/>
        </p:nvSpPr>
        <p:spPr bwMode="auto">
          <a:xfrm>
            <a:off x="6169742" y="4953453"/>
            <a:ext cx="2834640" cy="1097280"/>
          </a:xfrm>
          <a:custGeom>
            <a:avLst/>
            <a:gdLst>
              <a:gd name="T0" fmla="*/ 0 w 742500"/>
              <a:gd name="T1" fmla="*/ 0 h 536890"/>
              <a:gd name="T2" fmla="*/ 1736090 w 742500"/>
              <a:gd name="T3" fmla="*/ 0 h 536890"/>
              <a:gd name="T4" fmla="*/ 1736090 w 742500"/>
              <a:gd name="T5" fmla="*/ 619125 h 536890"/>
              <a:gd name="T6" fmla="*/ 0 w 742500"/>
              <a:gd name="T7" fmla="*/ 619125 h 536890"/>
              <a:gd name="T8" fmla="*/ 0 w 742500"/>
              <a:gd name="T9" fmla="*/ 0 h 536890"/>
              <a:gd name="T10" fmla="*/ 0 60000 65536"/>
              <a:gd name="T11" fmla="*/ 0 60000 65536"/>
              <a:gd name="T12" fmla="*/ 0 60000 65536"/>
              <a:gd name="T13" fmla="*/ 0 60000 65536"/>
              <a:gd name="T14" fmla="*/ 0 60000 65536"/>
              <a:gd name="T15" fmla="*/ 0 w 742500"/>
              <a:gd name="T16" fmla="*/ 0 h 536890"/>
              <a:gd name="T17" fmla="*/ 742500 w 742500"/>
              <a:gd name="T18" fmla="*/ 536890 h 536890"/>
            </a:gdLst>
            <a:ahLst/>
            <a:cxnLst>
              <a:cxn ang="T10">
                <a:pos x="T0" y="T1"/>
              </a:cxn>
              <a:cxn ang="T11">
                <a:pos x="T2" y="T3"/>
              </a:cxn>
              <a:cxn ang="T12">
                <a:pos x="T4" y="T5"/>
              </a:cxn>
              <a:cxn ang="T13">
                <a:pos x="T6" y="T7"/>
              </a:cxn>
              <a:cxn ang="T14">
                <a:pos x="T8" y="T9"/>
              </a:cxn>
            </a:cxnLst>
            <a:rect l="T15" t="T16" r="T17" b="T18"/>
            <a:pathLst>
              <a:path w="742500" h="536890">
                <a:moveTo>
                  <a:pt x="0" y="0"/>
                </a:moveTo>
                <a:lnTo>
                  <a:pt x="742500" y="0"/>
                </a:lnTo>
                <a:lnTo>
                  <a:pt x="742500" y="536890"/>
                </a:lnTo>
                <a:lnTo>
                  <a:pt x="0" y="536890"/>
                </a:lnTo>
                <a:lnTo>
                  <a:pt x="0" y="0"/>
                </a:lnTo>
                <a:close/>
              </a:path>
            </a:pathLst>
          </a:custGeom>
          <a:solidFill>
            <a:schemeClr val="accent6"/>
          </a:solidFill>
          <a:ln w="25400">
            <a:solidFill>
              <a:schemeClr val="accent6"/>
            </a:solidFill>
            <a:miter lim="800000"/>
            <a:headEnd/>
            <a:tailEnd/>
          </a:ln>
        </p:spPr>
        <p:txBody>
          <a:bodyPr vert="horz" wrap="square" lIns="30480" tIns="30480" rIns="30480" bIns="3048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altLang="en-US" sz="2200" b="1">
                <a:solidFill>
                  <a:schemeClr val="bg1"/>
                </a:solidFill>
                <a:latin typeface="Century Gothic" charset="0"/>
                <a:ea typeface="Times New Roman" pitchFamily="18" charset="0"/>
                <a:cs typeface="Times New Roman" pitchFamily="18" charset="0"/>
              </a:rPr>
              <a:t>12</a:t>
            </a:r>
            <a:r>
              <a:rPr kumimoji="0" lang="en-US" altLang="en-US" sz="2200" b="1" i="0" u="none" strike="noStrike" cap="none" normalizeH="0" baseline="0">
                <a:ln>
                  <a:noFill/>
                </a:ln>
                <a:solidFill>
                  <a:schemeClr val="bg1"/>
                </a:solidFill>
                <a:effectLst/>
                <a:latin typeface="Century Gothic" charset="0"/>
                <a:ea typeface="Times New Roman" pitchFamily="18" charset="0"/>
                <a:cs typeface="Times New Roman" pitchFamily="18" charset="0"/>
              </a:rPr>
              <a:t>. SWPPP inspection records</a:t>
            </a:r>
            <a:endParaRPr kumimoji="0" lang="en-US" altLang="en-US" sz="2200" b="1" i="0" u="none" strike="noStrike" cap="none" normalizeH="0" baseline="0">
              <a:ln>
                <a:noFill/>
              </a:ln>
              <a:solidFill>
                <a:schemeClr val="bg1"/>
              </a:solidFill>
              <a:effectLst/>
              <a:latin typeface="Arial" pitchFamily="34" charset="0"/>
              <a:cs typeface="Arial" pitchFamily="34" charset="0"/>
            </a:endParaRPr>
          </a:p>
        </p:txBody>
      </p:sp>
    </p:spTree>
    <p:custDataLst>
      <p:tags r:id="rId1"/>
    </p:custDataLst>
    <p:extLst>
      <p:ext uri="{BB962C8B-B14F-4D97-AF65-F5344CB8AC3E}">
        <p14:creationId xmlns:p14="http://schemas.microsoft.com/office/powerpoint/2010/main" val="29801931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AI-generated content may be incorrect.">
            <a:extLst>
              <a:ext uri="{FF2B5EF4-FFF2-40B4-BE49-F238E27FC236}">
                <a16:creationId xmlns:a16="http://schemas.microsoft.com/office/drawing/2014/main" id="{3F76BD3B-A519-2634-C6EC-C6D35EA716FF}"/>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697724" y="3429000"/>
            <a:ext cx="2446276" cy="2446276"/>
          </a:xfrm>
          <a:prstGeom prst="rect">
            <a:avLst/>
          </a:prstGeom>
        </p:spPr>
      </p:pic>
      <p:sp>
        <p:nvSpPr>
          <p:cNvPr id="9" name="Content Placeholder 8"/>
          <p:cNvSpPr>
            <a:spLocks noGrp="1"/>
          </p:cNvSpPr>
          <p:nvPr>
            <p:ph idx="1"/>
          </p:nvPr>
        </p:nvSpPr>
        <p:spPr>
          <a:xfrm>
            <a:off x="231775" y="1130300"/>
            <a:ext cx="6689726" cy="5098648"/>
          </a:xfrm>
        </p:spPr>
        <p:txBody>
          <a:bodyPr>
            <a:normAutofit fontScale="92500" lnSpcReduction="10000"/>
          </a:bodyPr>
          <a:lstStyle/>
          <a:p>
            <a:pPr marL="0" lvl="0" indent="0">
              <a:buNone/>
            </a:pPr>
            <a:r>
              <a:rPr lang="en-US" b="1" dirty="0"/>
              <a:t>1. General information</a:t>
            </a:r>
          </a:p>
          <a:p>
            <a:pPr lvl="0"/>
            <a:r>
              <a:rPr lang="en-US" dirty="0"/>
              <a:t>Signed copy of the registration statement</a:t>
            </a:r>
          </a:p>
          <a:p>
            <a:pPr lvl="0"/>
            <a:r>
              <a:rPr lang="en-US" dirty="0"/>
              <a:t>Copy of the notice of coverage letter </a:t>
            </a:r>
          </a:p>
          <a:p>
            <a:pPr lvl="0"/>
            <a:r>
              <a:rPr lang="en-US" dirty="0"/>
              <a:t>Copy of the Construction General Permit </a:t>
            </a:r>
          </a:p>
          <a:p>
            <a:pPr lvl="0"/>
            <a:r>
              <a:rPr lang="en-US" dirty="0"/>
              <a:t>Narrative description of the nature of the construction activity, including the function of the project </a:t>
            </a:r>
          </a:p>
          <a:p>
            <a:pPr lvl="0"/>
            <a:r>
              <a:rPr lang="en-US" dirty="0"/>
              <a:t>Legible map of the construction site</a:t>
            </a:r>
          </a:p>
        </p:txBody>
      </p:sp>
      <p:sp>
        <p:nvSpPr>
          <p:cNvPr id="2" name="Title 1"/>
          <p:cNvSpPr>
            <a:spLocks noGrp="1"/>
          </p:cNvSpPr>
          <p:nvPr>
            <p:ph type="title"/>
          </p:nvPr>
        </p:nvSpPr>
        <p:spPr/>
        <p:txBody>
          <a:bodyPr>
            <a:normAutofit/>
          </a:bodyPr>
          <a:lstStyle/>
          <a:p>
            <a:pPr algn="l"/>
            <a:r>
              <a:rPr lang="en-US" dirty="0"/>
              <a:t>SWPPP Documentation</a:t>
            </a:r>
          </a:p>
        </p:txBody>
      </p:sp>
      <p:sp>
        <p:nvSpPr>
          <p:cNvPr id="8" name="Text Placeholder 7"/>
          <p:cNvSpPr>
            <a:spLocks noGrp="1"/>
          </p:cNvSpPr>
          <p:nvPr>
            <p:ph type="body" sz="quarter" idx="11"/>
          </p:nvPr>
        </p:nvSpPr>
        <p:spPr/>
        <p:txBody>
          <a:bodyPr/>
          <a:lstStyle/>
          <a:p>
            <a:r>
              <a:rPr lang="en-US"/>
              <a:t>5a. | CONSTRUCTION INSPECTION REQUIREMENTS| Pg. 5-6</a:t>
            </a:r>
          </a:p>
        </p:txBody>
      </p:sp>
      <p:pic>
        <p:nvPicPr>
          <p:cNvPr id="10" name="Picture 9" descr="Shape&#10;&#10;AI-generated content may be incorrect.">
            <a:extLst>
              <a:ext uri="{FF2B5EF4-FFF2-40B4-BE49-F238E27FC236}">
                <a16:creationId xmlns:a16="http://schemas.microsoft.com/office/drawing/2014/main" id="{C264D5AA-8EC3-3AA1-F1B7-D4032D759AD3}"/>
              </a:ext>
            </a:extLst>
          </p:cNvPr>
          <p:cNvPicPr>
            <a:picLocks noChangeAspect="1"/>
          </p:cNvPicPr>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431621" y="771560"/>
            <a:ext cx="2480604" cy="2480604"/>
          </a:xfrm>
          <a:prstGeom prst="rect">
            <a:avLst/>
          </a:prstGeom>
        </p:spPr>
      </p:pic>
    </p:spTree>
    <p:custDataLst>
      <p:tags r:id="rId1"/>
    </p:custDataLst>
    <p:extLst>
      <p:ext uri="{BB962C8B-B14F-4D97-AF65-F5344CB8AC3E}">
        <p14:creationId xmlns:p14="http://schemas.microsoft.com/office/powerpoint/2010/main" val="2807670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AI-generated content may be incorrect.">
            <a:extLst>
              <a:ext uri="{FF2B5EF4-FFF2-40B4-BE49-F238E27FC236}">
                <a16:creationId xmlns:a16="http://schemas.microsoft.com/office/drawing/2014/main" id="{A35C04EE-82BF-D9ED-59B8-D8D2F267B2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1043" y="1085448"/>
            <a:ext cx="3254082" cy="3254082"/>
          </a:xfrm>
          <a:prstGeom prst="rect">
            <a:avLst/>
          </a:prstGeom>
        </p:spPr>
      </p:pic>
      <p:sp>
        <p:nvSpPr>
          <p:cNvPr id="2" name="Title 1"/>
          <p:cNvSpPr>
            <a:spLocks noGrp="1"/>
          </p:cNvSpPr>
          <p:nvPr>
            <p:ph type="title"/>
          </p:nvPr>
        </p:nvSpPr>
        <p:spPr/>
        <p:txBody>
          <a:bodyPr>
            <a:normAutofit/>
          </a:bodyPr>
          <a:lstStyle/>
          <a:p>
            <a:pPr algn="l"/>
            <a:r>
              <a:rPr lang="en-US"/>
              <a:t>SWPPP Documentation</a:t>
            </a:r>
          </a:p>
        </p:txBody>
      </p:sp>
      <p:sp>
        <p:nvSpPr>
          <p:cNvPr id="10" name="Content Placeholder 9"/>
          <p:cNvSpPr>
            <a:spLocks noGrp="1"/>
          </p:cNvSpPr>
          <p:nvPr>
            <p:ph idx="1"/>
          </p:nvPr>
        </p:nvSpPr>
        <p:spPr>
          <a:xfrm>
            <a:off x="457200" y="1085448"/>
            <a:ext cx="6096000" cy="5302652"/>
          </a:xfrm>
        </p:spPr>
        <p:txBody>
          <a:bodyPr>
            <a:normAutofit/>
          </a:bodyPr>
          <a:lstStyle/>
          <a:p>
            <a:pPr marL="0" indent="0">
              <a:buNone/>
            </a:pPr>
            <a:r>
              <a:rPr lang="en-US" b="1" dirty="0"/>
              <a:t>2. Approved ESC plan</a:t>
            </a:r>
          </a:p>
          <a:p>
            <a:r>
              <a:rPr lang="en-US" dirty="0"/>
              <a:t>Describes structural and non-structural practices to be used during construction to keep sediment in place and capture any sediment that is moved by stormwater before it leaves the site</a:t>
            </a:r>
          </a:p>
          <a:p>
            <a:r>
              <a:rPr lang="en-US" dirty="0"/>
              <a:t>Approved by VESCP/VESMP authority</a:t>
            </a:r>
          </a:p>
        </p:txBody>
      </p:sp>
      <p:sp>
        <p:nvSpPr>
          <p:cNvPr id="8" name="Text Placeholder 7"/>
          <p:cNvSpPr>
            <a:spLocks noGrp="1"/>
          </p:cNvSpPr>
          <p:nvPr>
            <p:ph type="body" sz="quarter" idx="11"/>
          </p:nvPr>
        </p:nvSpPr>
        <p:spPr/>
        <p:txBody>
          <a:bodyPr/>
          <a:lstStyle/>
          <a:p>
            <a:r>
              <a:rPr lang="en-US"/>
              <a:t>5a. | CONSTRUCTION INSPECTION REQUIREMENTS| Pg. 6</a:t>
            </a:r>
          </a:p>
        </p:txBody>
      </p:sp>
    </p:spTree>
    <p:custDataLst>
      <p:tags r:id="rId1"/>
    </p:custDataLst>
    <p:extLst>
      <p:ext uri="{BB962C8B-B14F-4D97-AF65-F5344CB8AC3E}">
        <p14:creationId xmlns:p14="http://schemas.microsoft.com/office/powerpoint/2010/main" val="1540107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a:t>SWPPP Documentation</a:t>
            </a:r>
          </a:p>
        </p:txBody>
      </p:sp>
      <p:sp>
        <p:nvSpPr>
          <p:cNvPr id="6" name="Content Placeholder 5"/>
          <p:cNvSpPr>
            <a:spLocks noGrp="1"/>
          </p:cNvSpPr>
          <p:nvPr>
            <p:ph idx="1"/>
          </p:nvPr>
        </p:nvSpPr>
        <p:spPr>
          <a:xfrm>
            <a:off x="457200" y="1431940"/>
            <a:ext cx="5308600" cy="4525963"/>
          </a:xfrm>
        </p:spPr>
        <p:txBody>
          <a:bodyPr/>
          <a:lstStyle/>
          <a:p>
            <a:pPr marL="0" indent="0">
              <a:buNone/>
            </a:pPr>
            <a:r>
              <a:rPr lang="en-US" b="1" dirty="0"/>
              <a:t>3. Approved stormwater management plan</a:t>
            </a:r>
          </a:p>
          <a:p>
            <a:r>
              <a:rPr lang="en-US" dirty="0"/>
              <a:t>Describes methods to be used for controlling post-construction stormwater discharges</a:t>
            </a:r>
          </a:p>
          <a:p>
            <a:r>
              <a:rPr lang="en-US" dirty="0"/>
              <a:t>Approved by VESMP authority</a:t>
            </a:r>
          </a:p>
        </p:txBody>
      </p:sp>
      <p:sp>
        <p:nvSpPr>
          <p:cNvPr id="8" name="Text Placeholder 7"/>
          <p:cNvSpPr>
            <a:spLocks noGrp="1"/>
          </p:cNvSpPr>
          <p:nvPr>
            <p:ph type="body" sz="quarter" idx="11"/>
          </p:nvPr>
        </p:nvSpPr>
        <p:spPr/>
        <p:txBody>
          <a:bodyPr/>
          <a:lstStyle/>
          <a:p>
            <a:r>
              <a:rPr lang="en-US"/>
              <a:t>5a. | CONSTRUCTION INSPECTION REQUIREMENTS| Pg. 6</a:t>
            </a:r>
          </a:p>
        </p:txBody>
      </p:sp>
      <p:pic>
        <p:nvPicPr>
          <p:cNvPr id="4" name="Picture 3" descr="Shape&#10;&#10;AI-generated content may be incorrect.">
            <a:extLst>
              <a:ext uri="{FF2B5EF4-FFF2-40B4-BE49-F238E27FC236}">
                <a16:creationId xmlns:a16="http://schemas.microsoft.com/office/drawing/2014/main" id="{7577D28D-DC15-8585-33BC-D7AFF316BE3B}"/>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300007" y="1688683"/>
            <a:ext cx="3612218" cy="3612218"/>
          </a:xfrm>
          <a:prstGeom prst="rect">
            <a:avLst/>
          </a:prstGeom>
        </p:spPr>
      </p:pic>
    </p:spTree>
    <p:custDataLst>
      <p:tags r:id="rId1"/>
    </p:custDataLst>
    <p:extLst>
      <p:ext uri="{BB962C8B-B14F-4D97-AF65-F5344CB8AC3E}">
        <p14:creationId xmlns:p14="http://schemas.microsoft.com/office/powerpoint/2010/main" val="2855851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AI-generated content may be incorrect.">
            <a:extLst>
              <a:ext uri="{FF2B5EF4-FFF2-40B4-BE49-F238E27FC236}">
                <a16:creationId xmlns:a16="http://schemas.microsoft.com/office/drawing/2014/main" id="{7F91F071-E75F-8D71-EA33-736F3B5EC541}"/>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4860285" y="1623388"/>
            <a:ext cx="4169415" cy="4169415"/>
          </a:xfrm>
          <a:prstGeom prst="rect">
            <a:avLst/>
          </a:prstGeom>
        </p:spPr>
      </p:pic>
      <p:sp>
        <p:nvSpPr>
          <p:cNvPr id="2" name="Title 1"/>
          <p:cNvSpPr>
            <a:spLocks noGrp="1"/>
          </p:cNvSpPr>
          <p:nvPr>
            <p:ph type="title"/>
          </p:nvPr>
        </p:nvSpPr>
        <p:spPr/>
        <p:txBody>
          <a:bodyPr>
            <a:normAutofit/>
          </a:bodyPr>
          <a:lstStyle/>
          <a:p>
            <a:pPr algn="l"/>
            <a:r>
              <a:rPr lang="en-US"/>
              <a:t>SWPPP Documentation</a:t>
            </a:r>
          </a:p>
        </p:txBody>
      </p:sp>
      <p:sp>
        <p:nvSpPr>
          <p:cNvPr id="7" name="Content Placeholder 6"/>
          <p:cNvSpPr>
            <a:spLocks noGrp="1"/>
          </p:cNvSpPr>
          <p:nvPr>
            <p:ph idx="1"/>
          </p:nvPr>
        </p:nvSpPr>
        <p:spPr>
          <a:xfrm>
            <a:off x="291704" y="1054100"/>
            <a:ext cx="6312296" cy="4903803"/>
          </a:xfrm>
        </p:spPr>
        <p:txBody>
          <a:bodyPr/>
          <a:lstStyle/>
          <a:p>
            <a:pPr marL="0" indent="0">
              <a:buNone/>
            </a:pPr>
            <a:r>
              <a:rPr lang="en-US" b="1" dirty="0"/>
              <a:t>4. Pollution prevention plan</a:t>
            </a:r>
          </a:p>
          <a:p>
            <a:r>
              <a:rPr lang="en-US" dirty="0"/>
              <a:t>Describes good housekeeping practices to minimize the discharge of pollutants from construction sites</a:t>
            </a:r>
          </a:p>
          <a:p>
            <a:r>
              <a:rPr lang="en-US" dirty="0"/>
              <a:t>Developed before land disturbance</a:t>
            </a:r>
          </a:p>
          <a:p>
            <a:r>
              <a:rPr lang="en-US" dirty="0"/>
              <a:t>Updated throughout construction</a:t>
            </a:r>
          </a:p>
        </p:txBody>
      </p:sp>
      <p:sp>
        <p:nvSpPr>
          <p:cNvPr id="8" name="Text Placeholder 7"/>
          <p:cNvSpPr>
            <a:spLocks noGrp="1"/>
          </p:cNvSpPr>
          <p:nvPr>
            <p:ph type="body" sz="quarter" idx="11"/>
          </p:nvPr>
        </p:nvSpPr>
        <p:spPr/>
        <p:txBody>
          <a:bodyPr/>
          <a:lstStyle/>
          <a:p>
            <a:r>
              <a:rPr lang="en-US"/>
              <a:t>5a. | CONSTRUCTION INSPECTION REQUIREMENTS| Pg. 6</a:t>
            </a:r>
          </a:p>
        </p:txBody>
      </p:sp>
    </p:spTree>
    <p:custDataLst>
      <p:tags r:id="rId1"/>
    </p:custDataLst>
    <p:extLst>
      <p:ext uri="{BB962C8B-B14F-4D97-AF65-F5344CB8AC3E}">
        <p14:creationId xmlns:p14="http://schemas.microsoft.com/office/powerpoint/2010/main" val="283769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786" y="104922"/>
            <a:ext cx="8455025" cy="1143000"/>
          </a:xfrm>
        </p:spPr>
        <p:txBody>
          <a:bodyPr>
            <a:normAutofit/>
          </a:bodyPr>
          <a:lstStyle/>
          <a:p>
            <a:pPr algn="l"/>
            <a:r>
              <a:rPr lang="en-US" dirty="0"/>
              <a:t>SWPPP Documentation</a:t>
            </a:r>
          </a:p>
        </p:txBody>
      </p:sp>
      <p:sp>
        <p:nvSpPr>
          <p:cNvPr id="7" name="Content Placeholder 6"/>
          <p:cNvSpPr>
            <a:spLocks noGrp="1"/>
          </p:cNvSpPr>
          <p:nvPr>
            <p:ph idx="1"/>
          </p:nvPr>
        </p:nvSpPr>
        <p:spPr>
          <a:xfrm>
            <a:off x="291704" y="897604"/>
            <a:ext cx="6684111" cy="5681662"/>
          </a:xfrm>
        </p:spPr>
        <p:txBody>
          <a:bodyPr>
            <a:normAutofit/>
          </a:bodyPr>
          <a:lstStyle/>
          <a:p>
            <a:pPr marL="0" indent="0">
              <a:buNone/>
            </a:pPr>
            <a:r>
              <a:rPr lang="en-US" b="1" dirty="0"/>
              <a:t>5. Impaired waters + TMDL waters requirements</a:t>
            </a:r>
          </a:p>
          <a:p>
            <a:r>
              <a:rPr lang="en-US" dirty="0"/>
              <a:t>Identify impaired water(s), approved TMDL(s), and pollutant(s) of concern</a:t>
            </a:r>
          </a:p>
          <a:p>
            <a:r>
              <a:rPr lang="en-US" dirty="0"/>
              <a:t>Provide clear direction that:</a:t>
            </a:r>
          </a:p>
          <a:p>
            <a:pPr lvl="1"/>
            <a:r>
              <a:rPr lang="en-US" dirty="0"/>
              <a:t>Stabilization applied to denuded areas within 7 days after final grade reached on </a:t>
            </a:r>
            <a:r>
              <a:rPr lang="en-US" b="1" i="1" u="sng" dirty="0"/>
              <a:t>any portion</a:t>
            </a:r>
            <a:r>
              <a:rPr lang="en-US" dirty="0"/>
              <a:t> of site</a:t>
            </a:r>
          </a:p>
          <a:p>
            <a:pPr lvl="1"/>
            <a:r>
              <a:rPr lang="en-US" dirty="0"/>
              <a:t>Nutrients properly applied</a:t>
            </a:r>
          </a:p>
          <a:p>
            <a:pPr lvl="1"/>
            <a:r>
              <a:rPr lang="en-US" dirty="0"/>
              <a:t>SWPPP inspection schedule modified</a:t>
            </a:r>
          </a:p>
          <a:p>
            <a:pPr lvl="1"/>
            <a:endParaRPr lang="en-US" dirty="0"/>
          </a:p>
        </p:txBody>
      </p:sp>
      <p:sp>
        <p:nvSpPr>
          <p:cNvPr id="8" name="Text Placeholder 7"/>
          <p:cNvSpPr>
            <a:spLocks noGrp="1"/>
          </p:cNvSpPr>
          <p:nvPr>
            <p:ph type="body" sz="quarter" idx="11"/>
          </p:nvPr>
        </p:nvSpPr>
        <p:spPr/>
        <p:txBody>
          <a:bodyPr/>
          <a:lstStyle/>
          <a:p>
            <a:r>
              <a:rPr lang="en-US"/>
              <a:t>5a. | CONSTRUCTION INSPECTION REQUIREMENTS| Pg. 6</a:t>
            </a:r>
          </a:p>
        </p:txBody>
      </p:sp>
      <p:pic>
        <p:nvPicPr>
          <p:cNvPr id="4" name="Picture 3" descr="Shape&#10;&#10;AI-generated content may be incorrect.">
            <a:extLst>
              <a:ext uri="{FF2B5EF4-FFF2-40B4-BE49-F238E27FC236}">
                <a16:creationId xmlns:a16="http://schemas.microsoft.com/office/drawing/2014/main" id="{B82B8478-A2F3-8A4A-2867-1A82136CC9B3}"/>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847183" y="907219"/>
            <a:ext cx="2264261" cy="2264261"/>
          </a:xfrm>
          <a:prstGeom prst="rect">
            <a:avLst/>
          </a:prstGeom>
        </p:spPr>
      </p:pic>
      <p:pic>
        <p:nvPicPr>
          <p:cNvPr id="6" name="Picture 5">
            <a:extLst>
              <a:ext uri="{FF2B5EF4-FFF2-40B4-BE49-F238E27FC236}">
                <a16:creationId xmlns:a16="http://schemas.microsoft.com/office/drawing/2014/main" id="{C0C48AF3-3173-EBA2-AD48-D37792987771}"/>
              </a:ext>
            </a:extLst>
          </p:cNvPr>
          <p:cNvPicPr>
            <a:picLocks noChangeAspect="1"/>
          </p:cNvPicPr>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489360" y="3169056"/>
            <a:ext cx="2654640" cy="2654640"/>
          </a:xfrm>
          <a:prstGeom prst="rect">
            <a:avLst/>
          </a:prstGeom>
        </p:spPr>
      </p:pic>
    </p:spTree>
    <p:custDataLst>
      <p:tags r:id="rId1"/>
    </p:custDataLst>
    <p:extLst>
      <p:ext uri="{BB962C8B-B14F-4D97-AF65-F5344CB8AC3E}">
        <p14:creationId xmlns:p14="http://schemas.microsoft.com/office/powerpoint/2010/main" val="233120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AI-generated content may be incorrect.">
            <a:extLst>
              <a:ext uri="{FF2B5EF4-FFF2-40B4-BE49-F238E27FC236}">
                <a16:creationId xmlns:a16="http://schemas.microsoft.com/office/drawing/2014/main" id="{E2B76743-C07D-B1FE-EC49-18525C7F50D2}"/>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489360" y="2808118"/>
            <a:ext cx="2629240" cy="2629240"/>
          </a:xfrm>
          <a:prstGeom prst="rect">
            <a:avLst/>
          </a:prstGeom>
        </p:spPr>
      </p:pic>
      <p:sp>
        <p:nvSpPr>
          <p:cNvPr id="2" name="Title 1"/>
          <p:cNvSpPr>
            <a:spLocks noGrp="1"/>
          </p:cNvSpPr>
          <p:nvPr>
            <p:ph type="title"/>
          </p:nvPr>
        </p:nvSpPr>
        <p:spPr/>
        <p:txBody>
          <a:bodyPr>
            <a:normAutofit/>
          </a:bodyPr>
          <a:lstStyle/>
          <a:p>
            <a:pPr algn="l"/>
            <a:r>
              <a:rPr lang="en-US"/>
              <a:t>SWPPP Documentation</a:t>
            </a:r>
          </a:p>
        </p:txBody>
      </p:sp>
      <p:sp>
        <p:nvSpPr>
          <p:cNvPr id="7" name="Content Placeholder 6"/>
          <p:cNvSpPr>
            <a:spLocks noGrp="1"/>
          </p:cNvSpPr>
          <p:nvPr>
            <p:ph idx="1"/>
          </p:nvPr>
        </p:nvSpPr>
        <p:spPr>
          <a:xfrm>
            <a:off x="291704" y="1016000"/>
            <a:ext cx="6947296" cy="5212948"/>
          </a:xfrm>
        </p:spPr>
        <p:txBody>
          <a:bodyPr>
            <a:normAutofit/>
          </a:bodyPr>
          <a:lstStyle/>
          <a:p>
            <a:pPr marL="0" indent="0">
              <a:buNone/>
            </a:pPr>
            <a:r>
              <a:rPr lang="en-US" b="1" dirty="0"/>
              <a:t>6. Impaired waters or TMDL waters with PCB WLAs</a:t>
            </a:r>
          </a:p>
          <a:p>
            <a:r>
              <a:rPr lang="en-US" dirty="0"/>
              <a:t>Demolition projects over 10,000 square feet which were renovated or constructed prior to January 1, 1980</a:t>
            </a:r>
          </a:p>
          <a:p>
            <a:pPr lvl="1"/>
            <a:r>
              <a:rPr lang="en-US" dirty="0"/>
              <a:t>ESC plan implemented</a:t>
            </a:r>
          </a:p>
          <a:p>
            <a:pPr lvl="1"/>
            <a:r>
              <a:rPr lang="en-US" dirty="0"/>
              <a:t>Comply with other additional TMDL requirements</a:t>
            </a:r>
          </a:p>
          <a:p>
            <a:pPr lvl="1"/>
            <a:r>
              <a:rPr lang="en-US" dirty="0"/>
              <a:t>All federal, state, and local disposal requirements to be followed</a:t>
            </a:r>
          </a:p>
        </p:txBody>
      </p:sp>
      <p:sp>
        <p:nvSpPr>
          <p:cNvPr id="8" name="Text Placeholder 7"/>
          <p:cNvSpPr>
            <a:spLocks noGrp="1"/>
          </p:cNvSpPr>
          <p:nvPr>
            <p:ph type="body" sz="quarter" idx="11"/>
          </p:nvPr>
        </p:nvSpPr>
        <p:spPr/>
        <p:txBody>
          <a:bodyPr/>
          <a:lstStyle/>
          <a:p>
            <a:r>
              <a:rPr lang="en-US"/>
              <a:t>5a. | CONSTRUCTION INSPECTION REQUIREMENTS| Pg. 6-7</a:t>
            </a:r>
          </a:p>
        </p:txBody>
      </p:sp>
    </p:spTree>
    <p:custDataLst>
      <p:tags r:id="rId1"/>
    </p:custDataLst>
    <p:extLst>
      <p:ext uri="{BB962C8B-B14F-4D97-AF65-F5344CB8AC3E}">
        <p14:creationId xmlns:p14="http://schemas.microsoft.com/office/powerpoint/2010/main" val="977273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a:t>SWPPP Documentation</a:t>
            </a:r>
          </a:p>
        </p:txBody>
      </p:sp>
      <p:sp>
        <p:nvSpPr>
          <p:cNvPr id="7" name="Content Placeholder 6"/>
          <p:cNvSpPr>
            <a:spLocks noGrp="1"/>
          </p:cNvSpPr>
          <p:nvPr>
            <p:ph idx="1"/>
          </p:nvPr>
        </p:nvSpPr>
        <p:spPr/>
        <p:txBody>
          <a:bodyPr>
            <a:normAutofit/>
          </a:bodyPr>
          <a:lstStyle/>
          <a:p>
            <a:pPr marL="0" indent="0">
              <a:buNone/>
            </a:pPr>
            <a:r>
              <a:rPr lang="en-US" b="1"/>
              <a:t>7. Exceptional waters requirements</a:t>
            </a:r>
          </a:p>
          <a:p>
            <a:r>
              <a:rPr lang="en-US"/>
              <a:t>Identify exceptional waters</a:t>
            </a:r>
          </a:p>
          <a:p>
            <a:r>
              <a:rPr lang="en-US"/>
              <a:t>Provide clear direction that:</a:t>
            </a:r>
          </a:p>
          <a:p>
            <a:pPr lvl="1"/>
            <a:r>
              <a:rPr lang="en-US"/>
              <a:t>Stabilization applied to denuded areas within 7 days after final grade reached on </a:t>
            </a:r>
            <a:r>
              <a:rPr lang="en-US" b="1" i="1" u="sng"/>
              <a:t>any portion</a:t>
            </a:r>
            <a:r>
              <a:rPr lang="en-US"/>
              <a:t> of site</a:t>
            </a:r>
          </a:p>
          <a:p>
            <a:pPr lvl="1"/>
            <a:r>
              <a:rPr lang="en-US"/>
              <a:t>Nutrients properly applied</a:t>
            </a:r>
          </a:p>
          <a:p>
            <a:pPr lvl="1"/>
            <a:r>
              <a:rPr lang="en-US"/>
              <a:t>SWPPP inspection schedule modified</a:t>
            </a:r>
          </a:p>
          <a:p>
            <a:pPr lvl="1"/>
            <a:endParaRPr lang="en-US"/>
          </a:p>
        </p:txBody>
      </p:sp>
      <p:sp>
        <p:nvSpPr>
          <p:cNvPr id="8" name="Text Placeholder 7"/>
          <p:cNvSpPr>
            <a:spLocks noGrp="1"/>
          </p:cNvSpPr>
          <p:nvPr>
            <p:ph type="body" sz="quarter" idx="11"/>
          </p:nvPr>
        </p:nvSpPr>
        <p:spPr/>
        <p:txBody>
          <a:bodyPr/>
          <a:lstStyle/>
          <a:p>
            <a:r>
              <a:rPr lang="en-US"/>
              <a:t>5a. | CONSTRUCTION INSPECTION REQUIREMENTS| Pg. 7</a:t>
            </a:r>
          </a:p>
        </p:txBody>
      </p:sp>
    </p:spTree>
    <p:custDataLst>
      <p:tags r:id="rId1"/>
    </p:custDataLst>
    <p:extLst>
      <p:ext uri="{BB962C8B-B14F-4D97-AF65-F5344CB8AC3E}">
        <p14:creationId xmlns:p14="http://schemas.microsoft.com/office/powerpoint/2010/main" val="329678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Table of Contents</a:t>
            </a:r>
          </a:p>
        </p:txBody>
      </p:sp>
      <p:sp>
        <p:nvSpPr>
          <p:cNvPr id="3" name="Content Placeholder 2"/>
          <p:cNvSpPr>
            <a:spLocks noGrp="1"/>
          </p:cNvSpPr>
          <p:nvPr>
            <p:ph idx="1"/>
          </p:nvPr>
        </p:nvSpPr>
        <p:spPr/>
        <p:txBody>
          <a:bodyPr/>
          <a:lstStyle/>
          <a:p>
            <a:pPr marL="627063" indent="-627063">
              <a:buNone/>
            </a:pPr>
            <a:r>
              <a:rPr lang="en-US"/>
              <a:t>5a. Construction inspection requirements</a:t>
            </a:r>
          </a:p>
          <a:p>
            <a:pPr marL="0" lvl="0" indent="0">
              <a:buNone/>
            </a:pPr>
            <a:r>
              <a:rPr lang="en-US"/>
              <a:t>5b. Permit termination </a:t>
            </a:r>
          </a:p>
          <a:p>
            <a:pPr marL="0" lvl="0" indent="0">
              <a:buNone/>
            </a:pPr>
            <a:r>
              <a:rPr lang="en-US"/>
              <a:t>5c. Post-construction inspection requirements</a:t>
            </a:r>
          </a:p>
        </p:txBody>
      </p:sp>
      <p:sp>
        <p:nvSpPr>
          <p:cNvPr id="4" name="Text Placeholder 3"/>
          <p:cNvSpPr>
            <a:spLocks noGrp="1"/>
          </p:cNvSpPr>
          <p:nvPr>
            <p:ph type="body" sz="quarter" idx="11"/>
          </p:nvPr>
        </p:nvSpPr>
        <p:spPr/>
        <p:txBody>
          <a:bodyPr/>
          <a:lstStyle/>
          <a:p>
            <a:r>
              <a:rPr lang="en-US"/>
              <a:t>5 | INSPECTION REQUIREMENTS &amp; PERMIT TERM.| Pg. 1</a:t>
            </a:r>
          </a:p>
        </p:txBody>
      </p:sp>
    </p:spTree>
    <p:custDataLst>
      <p:tags r:id="rId1"/>
    </p:custDataLst>
    <p:extLst>
      <p:ext uri="{BB962C8B-B14F-4D97-AF65-F5344CB8AC3E}">
        <p14:creationId xmlns:p14="http://schemas.microsoft.com/office/powerpoint/2010/main" val="6123608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a:t>SWPPP Documentation</a:t>
            </a:r>
          </a:p>
        </p:txBody>
      </p:sp>
      <p:sp>
        <p:nvSpPr>
          <p:cNvPr id="7" name="Content Placeholder 6"/>
          <p:cNvSpPr>
            <a:spLocks noGrp="1"/>
          </p:cNvSpPr>
          <p:nvPr>
            <p:ph idx="1"/>
          </p:nvPr>
        </p:nvSpPr>
        <p:spPr/>
        <p:txBody>
          <a:bodyPr>
            <a:normAutofit/>
          </a:bodyPr>
          <a:lstStyle/>
          <a:p>
            <a:pPr marL="0" indent="0">
              <a:buNone/>
            </a:pPr>
            <a:r>
              <a:rPr lang="en-US" b="1"/>
              <a:t>8. Turbidity monitoring requirements</a:t>
            </a:r>
          </a:p>
          <a:p>
            <a:r>
              <a:rPr lang="en-US" sz="2800"/>
              <a:t>Construction dewatering discharges to impaired, sediment-related TMDL or exceptional waters</a:t>
            </a:r>
          </a:p>
          <a:p>
            <a:r>
              <a:rPr lang="en-US" sz="2800"/>
              <a:t>All dewatering discharge locations identified </a:t>
            </a:r>
          </a:p>
          <a:p>
            <a:r>
              <a:rPr lang="en-US" sz="2800"/>
              <a:t>Daily monitoring required during dewatering operations</a:t>
            </a:r>
          </a:p>
          <a:p>
            <a:r>
              <a:rPr lang="en-US" sz="2800"/>
              <a:t>Three benchmark options for measurements</a:t>
            </a:r>
          </a:p>
        </p:txBody>
      </p:sp>
      <p:sp>
        <p:nvSpPr>
          <p:cNvPr id="8" name="Text Placeholder 7"/>
          <p:cNvSpPr>
            <a:spLocks noGrp="1"/>
          </p:cNvSpPr>
          <p:nvPr>
            <p:ph type="body" sz="quarter" idx="11"/>
          </p:nvPr>
        </p:nvSpPr>
        <p:spPr/>
        <p:txBody>
          <a:bodyPr/>
          <a:lstStyle/>
          <a:p>
            <a:r>
              <a:rPr lang="en-US" dirty="0"/>
              <a:t>5a. | CONSTRUCTION INSPECTION REQUIREMENTS| Pg. 7</a:t>
            </a:r>
          </a:p>
        </p:txBody>
      </p:sp>
    </p:spTree>
    <p:custDataLst>
      <p:tags r:id="rId1"/>
    </p:custDataLst>
    <p:extLst>
      <p:ext uri="{BB962C8B-B14F-4D97-AF65-F5344CB8AC3E}">
        <p14:creationId xmlns:p14="http://schemas.microsoft.com/office/powerpoint/2010/main" val="3106247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a:t>SWPPP Documentation</a:t>
            </a:r>
          </a:p>
        </p:txBody>
      </p:sp>
      <p:sp>
        <p:nvSpPr>
          <p:cNvPr id="7" name="Content Placeholder 6"/>
          <p:cNvSpPr>
            <a:spLocks noGrp="1"/>
          </p:cNvSpPr>
          <p:nvPr>
            <p:ph idx="1"/>
          </p:nvPr>
        </p:nvSpPr>
        <p:spPr/>
        <p:txBody>
          <a:bodyPr/>
          <a:lstStyle/>
          <a:p>
            <a:pPr marL="0" indent="0">
              <a:buNone/>
            </a:pPr>
            <a:r>
              <a:rPr lang="en-US" b="1"/>
              <a:t>9. Qualified personnel</a:t>
            </a:r>
          </a:p>
          <a:p>
            <a:r>
              <a:rPr lang="en-US"/>
              <a:t>Name, phone number and qualifications listed</a:t>
            </a:r>
          </a:p>
        </p:txBody>
      </p:sp>
      <p:sp>
        <p:nvSpPr>
          <p:cNvPr id="8" name="Text Placeholder 7"/>
          <p:cNvSpPr>
            <a:spLocks noGrp="1"/>
          </p:cNvSpPr>
          <p:nvPr>
            <p:ph type="body" sz="quarter" idx="11"/>
          </p:nvPr>
        </p:nvSpPr>
        <p:spPr/>
        <p:txBody>
          <a:bodyPr/>
          <a:lstStyle/>
          <a:p>
            <a:r>
              <a:rPr lang="en-US"/>
              <a:t>5a. | CONSTRUCTION INSPECTION REQUIREMENTS| Pg. 8</a:t>
            </a:r>
          </a:p>
        </p:txBody>
      </p:sp>
      <p:pic>
        <p:nvPicPr>
          <p:cNvPr id="3" name="Picture 2" descr="Free Images : safety, health, worker, engineer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3125" y="2854926"/>
            <a:ext cx="4857750" cy="3238500"/>
          </a:xfrm>
          <a:prstGeom prst="rect">
            <a:avLst/>
          </a:prstGeom>
        </p:spPr>
      </p:pic>
    </p:spTree>
    <p:custDataLst>
      <p:tags r:id="rId1"/>
    </p:custDataLst>
    <p:extLst>
      <p:ext uri="{BB962C8B-B14F-4D97-AF65-F5344CB8AC3E}">
        <p14:creationId xmlns:p14="http://schemas.microsoft.com/office/powerpoint/2010/main" val="30545017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a:t>SWPPP Documentation</a:t>
            </a:r>
          </a:p>
        </p:txBody>
      </p:sp>
      <p:sp>
        <p:nvSpPr>
          <p:cNvPr id="7" name="Content Placeholder 6"/>
          <p:cNvSpPr>
            <a:spLocks noGrp="1"/>
          </p:cNvSpPr>
          <p:nvPr>
            <p:ph idx="1"/>
          </p:nvPr>
        </p:nvSpPr>
        <p:spPr/>
        <p:txBody>
          <a:bodyPr vert="horz" lIns="91440" tIns="45720" rIns="91440" bIns="45720" rtlCol="0" anchor="t">
            <a:normAutofit/>
          </a:bodyPr>
          <a:lstStyle/>
          <a:p>
            <a:pPr marL="0" indent="0">
              <a:buNone/>
            </a:pPr>
            <a:r>
              <a:rPr lang="en-US" b="1"/>
              <a:t>10. Duly Authorized Representative</a:t>
            </a:r>
          </a:p>
          <a:p>
            <a:r>
              <a:rPr lang="en-US"/>
              <a:t>Individuals or positions with delegated authority to sign inspection reports or modify the SWPPP</a:t>
            </a:r>
          </a:p>
        </p:txBody>
      </p:sp>
      <p:sp>
        <p:nvSpPr>
          <p:cNvPr id="8" name="Text Placeholder 7"/>
          <p:cNvSpPr>
            <a:spLocks noGrp="1"/>
          </p:cNvSpPr>
          <p:nvPr>
            <p:ph type="body" sz="quarter" idx="11"/>
          </p:nvPr>
        </p:nvSpPr>
        <p:spPr/>
        <p:txBody>
          <a:bodyPr/>
          <a:lstStyle/>
          <a:p>
            <a:r>
              <a:rPr lang="en-US"/>
              <a:t>5a. | CONSTRUCTION INSPECTION REQUIREMENTS| Pg. 8</a:t>
            </a:r>
          </a:p>
        </p:txBody>
      </p:sp>
      <p:pic>
        <p:nvPicPr>
          <p:cNvPr id="3" name="Picture 2" descr="USACE continues construction at Task Force-East training s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19115" y="3275380"/>
            <a:ext cx="4339765" cy="2466756"/>
          </a:xfrm>
          <a:prstGeom prst="rect">
            <a:avLst/>
          </a:prstGeom>
        </p:spPr>
      </p:pic>
    </p:spTree>
    <p:custDataLst>
      <p:tags r:id="rId1"/>
    </p:custDataLst>
    <p:extLst>
      <p:ext uri="{BB962C8B-B14F-4D97-AF65-F5344CB8AC3E}">
        <p14:creationId xmlns:p14="http://schemas.microsoft.com/office/powerpoint/2010/main" val="19251793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a:t>SWPPP Documentation</a:t>
            </a:r>
          </a:p>
        </p:txBody>
      </p:sp>
      <p:sp>
        <p:nvSpPr>
          <p:cNvPr id="7" name="Content Placeholder 6"/>
          <p:cNvSpPr>
            <a:spLocks noGrp="1"/>
          </p:cNvSpPr>
          <p:nvPr>
            <p:ph idx="1"/>
          </p:nvPr>
        </p:nvSpPr>
        <p:spPr/>
        <p:txBody>
          <a:bodyPr/>
          <a:lstStyle/>
          <a:p>
            <a:pPr marL="0" indent="0">
              <a:buNone/>
            </a:pPr>
            <a:r>
              <a:rPr lang="en-US" altLang="en-US" b="1" dirty="0">
                <a:latin typeface="+mj-lt"/>
                <a:ea typeface="Times New Roman" pitchFamily="18" charset="0"/>
                <a:cs typeface="Times New Roman" pitchFamily="18" charset="0"/>
              </a:rPr>
              <a:t>11. SWPPP signature</a:t>
            </a:r>
            <a:endParaRPr lang="en-US" dirty="0">
              <a:latin typeface="+mj-lt"/>
            </a:endParaRPr>
          </a:p>
          <a:p>
            <a:r>
              <a:rPr lang="en-US" dirty="0"/>
              <a:t>Certification statement signed and dated by operator or duly authorized representative</a:t>
            </a:r>
          </a:p>
          <a:p>
            <a:r>
              <a:rPr lang="en-US" dirty="0"/>
              <a:t>Reports must also be signed by operator or duly authorized representative</a:t>
            </a:r>
          </a:p>
          <a:p>
            <a:endParaRPr lang="en-US" dirty="0"/>
          </a:p>
        </p:txBody>
      </p:sp>
      <p:sp>
        <p:nvSpPr>
          <p:cNvPr id="8" name="Text Placeholder 7"/>
          <p:cNvSpPr>
            <a:spLocks noGrp="1"/>
          </p:cNvSpPr>
          <p:nvPr>
            <p:ph type="body" sz="quarter" idx="11"/>
          </p:nvPr>
        </p:nvSpPr>
        <p:spPr/>
        <p:txBody>
          <a:bodyPr/>
          <a:lstStyle/>
          <a:p>
            <a:r>
              <a:rPr lang="en-US"/>
              <a:t>5a. | CONSTRUCTION INSPECTION REQUIREMENTS| Pg. 8</a:t>
            </a:r>
          </a:p>
        </p:txBody>
      </p:sp>
      <p:pic>
        <p:nvPicPr>
          <p:cNvPr id="4" name="Graphic 3" descr="Signature outline">
            <a:extLst>
              <a:ext uri="{FF2B5EF4-FFF2-40B4-BE49-F238E27FC236}">
                <a16:creationId xmlns:a16="http://schemas.microsoft.com/office/drawing/2014/main" id="{D242F309-38D7-30CB-56B1-5B9535F7C70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460552" y="3429000"/>
            <a:ext cx="3073400" cy="3073400"/>
          </a:xfrm>
          <a:prstGeom prst="rect">
            <a:avLst/>
          </a:prstGeom>
        </p:spPr>
      </p:pic>
    </p:spTree>
    <p:custDataLst>
      <p:tags r:id="rId1"/>
    </p:custDataLst>
    <p:extLst>
      <p:ext uri="{BB962C8B-B14F-4D97-AF65-F5344CB8AC3E}">
        <p14:creationId xmlns:p14="http://schemas.microsoft.com/office/powerpoint/2010/main" val="1843743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a:t>SWPPP Documentation</a:t>
            </a:r>
          </a:p>
        </p:txBody>
      </p:sp>
      <p:sp>
        <p:nvSpPr>
          <p:cNvPr id="7" name="Content Placeholder 6"/>
          <p:cNvSpPr>
            <a:spLocks noGrp="1"/>
          </p:cNvSpPr>
          <p:nvPr>
            <p:ph idx="1"/>
          </p:nvPr>
        </p:nvSpPr>
        <p:spPr>
          <a:xfrm>
            <a:off x="291704" y="1202077"/>
            <a:ext cx="7864867" cy="4848294"/>
          </a:xfrm>
        </p:spPr>
        <p:txBody>
          <a:bodyPr>
            <a:normAutofit lnSpcReduction="10000"/>
          </a:bodyPr>
          <a:lstStyle/>
          <a:p>
            <a:pPr marL="0" indent="0">
              <a:buNone/>
            </a:pPr>
            <a:r>
              <a:rPr lang="en-US" b="1" dirty="0"/>
              <a:t>12. SWPPP inspection records</a:t>
            </a:r>
          </a:p>
          <a:p>
            <a:r>
              <a:rPr lang="en-US" dirty="0"/>
              <a:t>Qualified personnel must conduct inspections</a:t>
            </a:r>
          </a:p>
          <a:p>
            <a:pPr lvl="1"/>
            <a:r>
              <a:rPr lang="en-US" dirty="0"/>
              <a:t>Knowledgeable in ESC and SWM</a:t>
            </a:r>
          </a:p>
          <a:p>
            <a:pPr lvl="1"/>
            <a:r>
              <a:rPr lang="en-US" dirty="0"/>
              <a:t>Can assess site conditions and effectiveness of ESC and SWM controls</a:t>
            </a:r>
          </a:p>
          <a:p>
            <a:pPr lvl="1"/>
            <a:r>
              <a:rPr lang="en-US" dirty="0"/>
              <a:t>Add SWPPP inspection reports to SWPPP within 4 days</a:t>
            </a:r>
          </a:p>
          <a:p>
            <a:pPr lvl="1"/>
            <a:r>
              <a:rPr lang="en-US" dirty="0"/>
              <a:t>Update SWPPP of changes as soon as possible, but no later than 5 business days </a:t>
            </a:r>
          </a:p>
        </p:txBody>
      </p:sp>
      <p:sp>
        <p:nvSpPr>
          <p:cNvPr id="8" name="Text Placeholder 7"/>
          <p:cNvSpPr>
            <a:spLocks noGrp="1"/>
          </p:cNvSpPr>
          <p:nvPr>
            <p:ph type="body" sz="quarter" idx="11"/>
          </p:nvPr>
        </p:nvSpPr>
        <p:spPr/>
        <p:txBody>
          <a:bodyPr/>
          <a:lstStyle/>
          <a:p>
            <a:r>
              <a:rPr lang="en-US"/>
              <a:t>5a. | CONSTRUCTION INSPECTION REQUIREMENTS| Pg. 9</a:t>
            </a:r>
          </a:p>
        </p:txBody>
      </p:sp>
      <p:pic>
        <p:nvPicPr>
          <p:cNvPr id="4" name="Picture 3" descr="Shape&#10;&#10;AI-generated content may be incorrect.">
            <a:extLst>
              <a:ext uri="{FF2B5EF4-FFF2-40B4-BE49-F238E27FC236}">
                <a16:creationId xmlns:a16="http://schemas.microsoft.com/office/drawing/2014/main" id="{338749E9-98BC-F571-89CE-1C2E7E9C9F18}"/>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692855" y="582428"/>
            <a:ext cx="2384866" cy="2384866"/>
          </a:xfrm>
          <a:prstGeom prst="rect">
            <a:avLst/>
          </a:prstGeom>
        </p:spPr>
      </p:pic>
    </p:spTree>
    <p:custDataLst>
      <p:tags r:id="rId1"/>
    </p:custDataLst>
    <p:extLst>
      <p:ext uri="{BB962C8B-B14F-4D97-AF65-F5344CB8AC3E}">
        <p14:creationId xmlns:p14="http://schemas.microsoft.com/office/powerpoint/2010/main" val="192907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a:t>SWPPP Documentation</a:t>
            </a:r>
          </a:p>
        </p:txBody>
      </p:sp>
      <p:sp>
        <p:nvSpPr>
          <p:cNvPr id="7" name="Content Placeholder 6"/>
          <p:cNvSpPr>
            <a:spLocks noGrp="1"/>
          </p:cNvSpPr>
          <p:nvPr>
            <p:ph idx="1"/>
          </p:nvPr>
        </p:nvSpPr>
        <p:spPr>
          <a:xfrm>
            <a:off x="457200" y="1212351"/>
            <a:ext cx="5820310" cy="4798031"/>
          </a:xfrm>
        </p:spPr>
        <p:txBody>
          <a:bodyPr>
            <a:normAutofit/>
          </a:bodyPr>
          <a:lstStyle/>
          <a:p>
            <a:pPr marL="0" indent="0">
              <a:buNone/>
            </a:pPr>
            <a:r>
              <a:rPr lang="en-US" b="1" dirty="0"/>
              <a:t>12. SWPPP inspection records</a:t>
            </a:r>
          </a:p>
          <a:p>
            <a:r>
              <a:rPr lang="en-US" dirty="0"/>
              <a:t>By July 1, 2025, to be qualified, personnel must have completed training and obtained either:</a:t>
            </a:r>
          </a:p>
          <a:p>
            <a:pPr lvl="1"/>
            <a:r>
              <a:rPr lang="en-US" dirty="0"/>
              <a:t>Dual Inspector certification</a:t>
            </a:r>
          </a:p>
          <a:p>
            <a:pPr lvl="1"/>
            <a:r>
              <a:rPr lang="en-US" dirty="0"/>
              <a:t>CGP Qualified Personnel Course Certificate</a:t>
            </a:r>
          </a:p>
          <a:p>
            <a:pPr lvl="1"/>
            <a:r>
              <a:rPr lang="en-US" dirty="0"/>
              <a:t>Equivalent certification by EPA</a:t>
            </a:r>
          </a:p>
        </p:txBody>
      </p:sp>
      <p:sp>
        <p:nvSpPr>
          <p:cNvPr id="8" name="Text Placeholder 7"/>
          <p:cNvSpPr>
            <a:spLocks noGrp="1"/>
          </p:cNvSpPr>
          <p:nvPr>
            <p:ph type="body" sz="quarter" idx="11"/>
          </p:nvPr>
        </p:nvSpPr>
        <p:spPr/>
        <p:txBody>
          <a:bodyPr/>
          <a:lstStyle/>
          <a:p>
            <a:r>
              <a:rPr lang="en-US"/>
              <a:t>5a. | CONSTRUCTION INSPECTION REQUIREMENTS| Pg. 9</a:t>
            </a:r>
          </a:p>
        </p:txBody>
      </p:sp>
      <p:pic>
        <p:nvPicPr>
          <p:cNvPr id="4" name="Picture 3" descr="Shape&#10;&#10;AI-generated content may be incorrect.">
            <a:extLst>
              <a:ext uri="{FF2B5EF4-FFF2-40B4-BE49-F238E27FC236}">
                <a16:creationId xmlns:a16="http://schemas.microsoft.com/office/drawing/2014/main" id="{336C8E42-AA10-E2EF-C1F3-04486E2B28AE}"/>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670139" y="1417638"/>
            <a:ext cx="3330023" cy="3330023"/>
          </a:xfrm>
          <a:prstGeom prst="rect">
            <a:avLst/>
          </a:prstGeom>
        </p:spPr>
      </p:pic>
    </p:spTree>
    <p:custDataLst>
      <p:tags r:id="rId1"/>
    </p:custDataLst>
    <p:extLst>
      <p:ext uri="{BB962C8B-B14F-4D97-AF65-F5344CB8AC3E}">
        <p14:creationId xmlns:p14="http://schemas.microsoft.com/office/powerpoint/2010/main" val="3949878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SWPPP Inspections</a:t>
            </a:r>
          </a:p>
        </p:txBody>
      </p:sp>
      <p:sp>
        <p:nvSpPr>
          <p:cNvPr id="6" name="Page number"/>
          <p:cNvSpPr>
            <a:spLocks noGrp="1"/>
          </p:cNvSpPr>
          <p:nvPr>
            <p:ph type="body" sz="quarter" idx="11"/>
          </p:nvPr>
        </p:nvSpPr>
        <p:spPr/>
        <p:txBody>
          <a:bodyPr/>
          <a:lstStyle/>
          <a:p>
            <a:r>
              <a:rPr lang="en-US"/>
              <a:t>5a. | CONSTRUCTION INSPECTION REQUIREMENTS| Pg. 10</a:t>
            </a:r>
          </a:p>
        </p:txBody>
      </p:sp>
      <p:graphicFrame>
        <p:nvGraphicFramePr>
          <p:cNvPr id="5" name="Table 4"/>
          <p:cNvGraphicFramePr>
            <a:graphicFrameLocks noGrp="1"/>
          </p:cNvGraphicFramePr>
          <p:nvPr>
            <p:extLst>
              <p:ext uri="{D42A27DB-BD31-4B8C-83A1-F6EECF244321}">
                <p14:modId xmlns:p14="http://schemas.microsoft.com/office/powerpoint/2010/main" val="1936525150"/>
              </p:ext>
            </p:extLst>
          </p:nvPr>
        </p:nvGraphicFramePr>
        <p:xfrm>
          <a:off x="654690" y="971080"/>
          <a:ext cx="7642595" cy="5000639"/>
        </p:xfrm>
        <a:graphic>
          <a:graphicData uri="http://schemas.openxmlformats.org/drawingml/2006/table">
            <a:tbl>
              <a:tblPr firstRow="1" firstCol="1" bandRow="1"/>
              <a:tblGrid>
                <a:gridCol w="3814519">
                  <a:extLst>
                    <a:ext uri="{9D8B030D-6E8A-4147-A177-3AD203B41FA5}">
                      <a16:colId xmlns:a16="http://schemas.microsoft.com/office/drawing/2014/main" val="494057442"/>
                    </a:ext>
                  </a:extLst>
                </a:gridCol>
                <a:gridCol w="3828076">
                  <a:extLst>
                    <a:ext uri="{9D8B030D-6E8A-4147-A177-3AD203B41FA5}">
                      <a16:colId xmlns:a16="http://schemas.microsoft.com/office/drawing/2014/main" val="3859982924"/>
                    </a:ext>
                  </a:extLst>
                </a:gridCol>
              </a:tblGrid>
              <a:tr h="1030682">
                <a:tc gridSpan="2">
                  <a:txBody>
                    <a:bodyPr/>
                    <a:lstStyle/>
                    <a:p>
                      <a:pPr marL="0" marR="0" algn="ctr">
                        <a:lnSpc>
                          <a:spcPct val="115000"/>
                        </a:lnSpc>
                        <a:spcBef>
                          <a:spcPts val="0"/>
                        </a:spcBef>
                        <a:spcAft>
                          <a:spcPts val="0"/>
                        </a:spcAft>
                      </a:pPr>
                      <a:r>
                        <a:rPr lang="en-US" sz="1800" b="1" dirty="0">
                          <a:effectLst/>
                          <a:latin typeface="Century Gothic" panose="020B0502020202020204" pitchFamily="34" charset="0"/>
                          <a:ea typeface="Times New Roman" panose="02020603050405020304" pitchFamily="18" charset="0"/>
                          <a:cs typeface="Times New Roman" panose="02020603050405020304" pitchFamily="18" charset="0"/>
                        </a:rPr>
                        <a:t>SWPPP Inspection Schedule</a:t>
                      </a:r>
                      <a:endParaRPr lang="en-US" sz="1800" dirty="0">
                        <a:effectLst/>
                        <a:latin typeface="Century Gothic" panose="020B0502020202020204" pitchFamily="34" charset="0"/>
                        <a:ea typeface="Times New Roman" panose="02020603050405020304" pitchFamily="18" charset="0"/>
                        <a:cs typeface="Times New Roman" panose="02020603050405020304" pitchFamily="18" charset="0"/>
                      </a:endParaRPr>
                    </a:p>
                    <a:p>
                      <a:pPr marL="0" marR="0" algn="ctr">
                        <a:lnSpc>
                          <a:spcPct val="150000"/>
                        </a:lnSpc>
                        <a:spcBef>
                          <a:spcPts val="0"/>
                        </a:spcBef>
                        <a:spcAft>
                          <a:spcPts val="0"/>
                        </a:spcAft>
                      </a:pPr>
                      <a:r>
                        <a:rPr lang="en-US" sz="1800" u="sng" cap="all" dirty="0">
                          <a:solidFill>
                            <a:srgbClr val="0000CC"/>
                          </a:solidFill>
                          <a:effectLst/>
                          <a:latin typeface="Cambria" panose="02040503050406030204" pitchFamily="18" charset="0"/>
                          <a:ea typeface="Times New Roman" panose="02020603050405020304" pitchFamily="18" charset="0"/>
                          <a:cs typeface="Times New Roman" panose="02020603050405020304" pitchFamily="18" charset="0"/>
                        </a:rPr>
                        <a:t>(</a:t>
                      </a:r>
                      <a:r>
                        <a:rPr lang="en-US" sz="1800" u="sng" cap="all" dirty="0">
                          <a:solidFill>
                            <a:srgbClr val="0000CC"/>
                          </a:solidFill>
                          <a:effectLst/>
                          <a:latin typeface="Cambria" panose="02040503050406030204" pitchFamily="18" charset="0"/>
                          <a:ea typeface="Times New Roman" panose="02020603050405020304" pitchFamily="18" charset="0"/>
                          <a:cs typeface="Times New Roman" panose="02020603050405020304" pitchFamily="18" charset="0"/>
                          <a:hlinkClick r:id="rId4"/>
                        </a:rPr>
                        <a:t>9VAC25-880-70 Part I B 4-6 and Part II G 2</a:t>
                      </a:r>
                      <a:r>
                        <a:rPr lang="en-US" sz="1800" u="sng" cap="all" dirty="0">
                          <a:solidFill>
                            <a:srgbClr val="0000CC"/>
                          </a:solidFill>
                          <a:effectLst/>
                          <a:latin typeface="Cambria" panose="02040503050406030204" pitchFamily="18" charset="0"/>
                          <a:ea typeface="Times New Roman" panose="02020603050405020304" pitchFamily="18" charset="0"/>
                          <a:cs typeface="Times New Roman" panose="02020603050405020304" pitchFamily="18" charset="0"/>
                        </a:rPr>
                        <a:t>)</a:t>
                      </a:r>
                      <a:endParaRPr lang="en-US" sz="1800" cap="all" dirty="0">
                        <a:solidFill>
                          <a:srgbClr val="0000CC"/>
                        </a:solidFill>
                        <a:effectLst/>
                        <a:latin typeface="Cambria" panose="02040503050406030204" pitchFamily="18" charset="0"/>
                        <a:ea typeface="Times New Roman" panose="02020603050405020304" pitchFamily="18" charset="0"/>
                        <a:cs typeface="Times New Roman" panose="02020603050405020304" pitchFamily="18" charset="0"/>
                      </a:endParaRPr>
                    </a:p>
                  </a:txBody>
                  <a:tcPr marL="68580" marR="68580" marT="0" marB="0" anchor="ctr">
                    <a:lnL>
                      <a:noFill/>
                    </a:lnL>
                    <a:lnR>
                      <a:noFill/>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177749503"/>
                  </a:ext>
                </a:extLst>
              </a:tr>
              <a:tr h="1202462">
                <a:tc>
                  <a:txBody>
                    <a:bodyPr/>
                    <a:lstStyle/>
                    <a:p>
                      <a:pPr marL="0" marR="0" algn="ctr">
                        <a:lnSpc>
                          <a:spcPct val="115000"/>
                        </a:lnSpc>
                        <a:spcBef>
                          <a:spcPts val="0"/>
                        </a:spcBef>
                        <a:spcAft>
                          <a:spcPts val="0"/>
                        </a:spcAft>
                      </a:pPr>
                      <a:r>
                        <a:rPr lang="en-US" sz="1800" b="1">
                          <a:effectLst/>
                          <a:latin typeface="Century Gothic" panose="020B0502020202020204" pitchFamily="34" charset="0"/>
                          <a:ea typeface="Times New Roman" panose="02020603050405020304" pitchFamily="18" charset="0"/>
                          <a:cs typeface="Times New Roman" panose="02020603050405020304" pitchFamily="18" charset="0"/>
                        </a:rPr>
                        <a:t>Discharges to impaired waters, surface waters with an applicable TMDL or exceptional waters</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a:effectLst/>
                          <a:latin typeface="Century Gothic" panose="020B0502020202020204" pitchFamily="34" charset="0"/>
                          <a:ea typeface="Times New Roman" panose="02020603050405020304" pitchFamily="18" charset="0"/>
                          <a:cs typeface="Times New Roman" panose="02020603050405020304" pitchFamily="18" charset="0"/>
                        </a:rPr>
                        <a:t>Standard Inspections</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a:noFill/>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996602236"/>
                  </a:ext>
                </a:extLst>
              </a:tr>
              <a:tr h="2234337">
                <a:tc>
                  <a:txBody>
                    <a:bodyPr/>
                    <a:lstStyle/>
                    <a:p>
                      <a:pPr marL="0" marR="0">
                        <a:lnSpc>
                          <a:spcPct val="115000"/>
                        </a:lnSpc>
                        <a:spcBef>
                          <a:spcPts val="0"/>
                        </a:spcBef>
                        <a:spcAft>
                          <a:spcPts val="600"/>
                        </a:spcAft>
                      </a:pPr>
                      <a:r>
                        <a:rPr lang="en-US" sz="1800">
                          <a:effectLst/>
                          <a:latin typeface="Cambria" panose="02040503050406030204" pitchFamily="18" charset="0"/>
                          <a:ea typeface="Times New Roman" panose="02020603050405020304" pitchFamily="18" charset="0"/>
                          <a:cs typeface="Times New Roman" panose="02020603050405020304" pitchFamily="18" charset="0"/>
                        </a:rPr>
                        <a:t>Inspections must be conducted either:</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600"/>
                        </a:spcAft>
                        <a:buFont typeface="+mj-lt"/>
                        <a:buAutoNum type="arabicPeriod"/>
                      </a:pPr>
                      <a:r>
                        <a:rPr lang="en-US" sz="1800">
                          <a:effectLst/>
                          <a:latin typeface="Cambria" panose="02040503050406030204" pitchFamily="18" charset="0"/>
                          <a:ea typeface="Times New Roman" panose="02020603050405020304" pitchFamily="18" charset="0"/>
                          <a:cs typeface="Times New Roman" panose="02020603050405020304" pitchFamily="18" charset="0"/>
                        </a:rPr>
                        <a:t>At least once every </a:t>
                      </a:r>
                      <a:r>
                        <a:rPr lang="en-US" sz="1800" b="1" u="sng">
                          <a:effectLst/>
                          <a:latin typeface="Cambria" panose="02040503050406030204" pitchFamily="18" charset="0"/>
                          <a:ea typeface="Times New Roman" panose="02020603050405020304" pitchFamily="18" charset="0"/>
                          <a:cs typeface="Times New Roman" panose="02020603050405020304" pitchFamily="18" charset="0"/>
                        </a:rPr>
                        <a:t>4 business days</a:t>
                      </a:r>
                      <a:r>
                        <a:rPr lang="en-US" sz="1800">
                          <a:effectLst/>
                          <a:latin typeface="Cambria" panose="02040503050406030204" pitchFamily="18" charset="0"/>
                          <a:ea typeface="Times New Roman" panose="02020603050405020304" pitchFamily="18" charset="0"/>
                          <a:cs typeface="Times New Roman" panose="02020603050405020304" pitchFamily="18" charset="0"/>
                        </a:rPr>
                        <a:t>; or</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600"/>
                        </a:spcAft>
                        <a:buFont typeface="+mj-lt"/>
                        <a:buAutoNum type="arabicPeriod"/>
                      </a:pPr>
                      <a:r>
                        <a:rPr lang="en-US" sz="1800">
                          <a:effectLst/>
                          <a:latin typeface="Cambria" panose="02040503050406030204" pitchFamily="18" charset="0"/>
                          <a:ea typeface="Times New Roman" panose="02020603050405020304" pitchFamily="18" charset="0"/>
                          <a:cs typeface="Times New Roman" panose="02020603050405020304" pitchFamily="18" charset="0"/>
                        </a:rPr>
                        <a:t>At least once every </a:t>
                      </a:r>
                      <a:r>
                        <a:rPr lang="en-US" sz="1800" b="1" u="sng">
                          <a:effectLst/>
                          <a:latin typeface="Cambria" panose="02040503050406030204" pitchFamily="18" charset="0"/>
                          <a:ea typeface="Times New Roman" panose="02020603050405020304" pitchFamily="18" charset="0"/>
                          <a:cs typeface="Times New Roman" panose="02020603050405020304" pitchFamily="18" charset="0"/>
                        </a:rPr>
                        <a:t>5 business days</a:t>
                      </a:r>
                      <a:r>
                        <a:rPr lang="en-US" sz="1800">
                          <a:effectLst/>
                          <a:latin typeface="Cambria" panose="02040503050406030204" pitchFamily="18" charset="0"/>
                          <a:ea typeface="Times New Roman" panose="02020603050405020304" pitchFamily="18" charset="0"/>
                          <a:cs typeface="Times New Roman" panose="02020603050405020304" pitchFamily="18" charset="0"/>
                        </a:rPr>
                        <a:t> </a:t>
                      </a:r>
                      <a:r>
                        <a:rPr lang="en-US" sz="1800" b="1" u="sng">
                          <a:effectLst/>
                          <a:latin typeface="Cambria" panose="02040503050406030204" pitchFamily="18" charset="0"/>
                          <a:ea typeface="Times New Roman" panose="02020603050405020304" pitchFamily="18" charset="0"/>
                          <a:cs typeface="Times New Roman" panose="02020603050405020304" pitchFamily="18" charset="0"/>
                        </a:rPr>
                        <a:t>and</a:t>
                      </a:r>
                      <a:r>
                        <a:rPr lang="en-US" sz="1800">
                          <a:effectLst/>
                          <a:latin typeface="Cambria" panose="02040503050406030204" pitchFamily="18" charset="0"/>
                          <a:ea typeface="Times New Roman" panose="02020603050405020304" pitchFamily="18" charset="0"/>
                          <a:cs typeface="Times New Roman" panose="02020603050405020304" pitchFamily="18" charset="0"/>
                        </a:rPr>
                        <a:t> </a:t>
                      </a:r>
                      <a:r>
                        <a:rPr lang="en-US" sz="1800" b="1" u="sng">
                          <a:effectLst/>
                          <a:latin typeface="Cambria" panose="02040503050406030204" pitchFamily="18" charset="0"/>
                          <a:ea typeface="Times New Roman" panose="02020603050405020304" pitchFamily="18" charset="0"/>
                          <a:cs typeface="Times New Roman" panose="02020603050405020304" pitchFamily="18" charset="0"/>
                        </a:rPr>
                        <a:t>no later than 24 hours</a:t>
                      </a:r>
                      <a:r>
                        <a:rPr lang="en-US" sz="1800">
                          <a:effectLst/>
                          <a:latin typeface="Cambria" panose="02040503050406030204" pitchFamily="18" charset="0"/>
                          <a:ea typeface="Times New Roman" panose="02020603050405020304" pitchFamily="18" charset="0"/>
                          <a:cs typeface="Times New Roman" panose="02020603050405020304" pitchFamily="18" charset="0"/>
                        </a:rPr>
                        <a:t> following a measurable storm event</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73025" marR="73025" marT="73025" marB="0">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lnSpc>
                          <a:spcPct val="115000"/>
                        </a:lnSpc>
                        <a:spcBef>
                          <a:spcPts val="0"/>
                        </a:spcBef>
                        <a:spcAft>
                          <a:spcPts val="600"/>
                        </a:spcAft>
                      </a:pPr>
                      <a:r>
                        <a:rPr lang="en-US" sz="1800" dirty="0">
                          <a:effectLst/>
                          <a:latin typeface="Cambria" panose="02040503050406030204" pitchFamily="18" charset="0"/>
                          <a:ea typeface="Times New Roman" panose="02020603050405020304" pitchFamily="18" charset="0"/>
                          <a:cs typeface="Times New Roman" panose="02020603050405020304" pitchFamily="18" charset="0"/>
                        </a:rPr>
                        <a:t>Inspections must be conducted either:</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600"/>
                        </a:spcAft>
                        <a:buFont typeface="+mj-lt"/>
                        <a:buAutoNum type="arabicPeriod"/>
                      </a:pPr>
                      <a:r>
                        <a:rPr lang="en-US" sz="1800" dirty="0">
                          <a:effectLst/>
                          <a:latin typeface="Cambria" panose="02040503050406030204" pitchFamily="18" charset="0"/>
                          <a:ea typeface="Times New Roman" panose="02020603050405020304" pitchFamily="18" charset="0"/>
                          <a:cs typeface="Times New Roman" panose="02020603050405020304" pitchFamily="18" charset="0"/>
                        </a:rPr>
                        <a:t>At least once every </a:t>
                      </a:r>
                      <a:r>
                        <a:rPr lang="en-US" sz="1800" b="1" u="sng" dirty="0">
                          <a:effectLst/>
                          <a:latin typeface="Cambria" panose="02040503050406030204" pitchFamily="18" charset="0"/>
                          <a:ea typeface="Times New Roman" panose="02020603050405020304" pitchFamily="18" charset="0"/>
                          <a:cs typeface="Times New Roman" panose="02020603050405020304" pitchFamily="18" charset="0"/>
                        </a:rPr>
                        <a:t>5 business days</a:t>
                      </a:r>
                      <a:r>
                        <a:rPr lang="en-US" sz="1800" dirty="0">
                          <a:effectLst/>
                          <a:latin typeface="Cambria" panose="02040503050406030204" pitchFamily="18" charset="0"/>
                          <a:ea typeface="Times New Roman" panose="02020603050405020304" pitchFamily="18" charset="0"/>
                          <a:cs typeface="Times New Roman" panose="02020603050405020304" pitchFamily="18" charset="0"/>
                        </a:rPr>
                        <a:t>; or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600"/>
                        </a:spcAft>
                        <a:buFont typeface="+mj-lt"/>
                        <a:buAutoNum type="arabicPeriod"/>
                      </a:pPr>
                      <a:r>
                        <a:rPr lang="en-US" sz="1800" dirty="0">
                          <a:effectLst/>
                          <a:latin typeface="Cambria" panose="02040503050406030204" pitchFamily="18" charset="0"/>
                          <a:ea typeface="Times New Roman" panose="02020603050405020304" pitchFamily="18" charset="0"/>
                          <a:cs typeface="Times New Roman" panose="02020603050405020304" pitchFamily="18" charset="0"/>
                        </a:rPr>
                        <a:t>At least once every </a:t>
                      </a:r>
                      <a:r>
                        <a:rPr lang="en-US" sz="1800" b="1" u="sng" dirty="0">
                          <a:effectLst/>
                          <a:latin typeface="Cambria" panose="02040503050406030204" pitchFamily="18" charset="0"/>
                          <a:ea typeface="Times New Roman" panose="02020603050405020304" pitchFamily="18" charset="0"/>
                          <a:cs typeface="Times New Roman" panose="02020603050405020304" pitchFamily="18" charset="0"/>
                        </a:rPr>
                        <a:t>10 business days</a:t>
                      </a:r>
                      <a:r>
                        <a:rPr lang="en-US" sz="1800" dirty="0">
                          <a:effectLst/>
                          <a:latin typeface="Cambria" panose="02040503050406030204" pitchFamily="18" charset="0"/>
                          <a:ea typeface="Times New Roman" panose="02020603050405020304" pitchFamily="18" charset="0"/>
                          <a:cs typeface="Times New Roman" panose="02020603050405020304" pitchFamily="18" charset="0"/>
                        </a:rPr>
                        <a:t> </a:t>
                      </a:r>
                      <a:r>
                        <a:rPr lang="en-US" sz="1800" b="1" u="sng" dirty="0">
                          <a:effectLst/>
                          <a:latin typeface="Cambria" panose="02040503050406030204" pitchFamily="18" charset="0"/>
                          <a:ea typeface="Times New Roman" panose="02020603050405020304" pitchFamily="18" charset="0"/>
                          <a:cs typeface="Times New Roman" panose="02020603050405020304" pitchFamily="18" charset="0"/>
                        </a:rPr>
                        <a:t>and</a:t>
                      </a:r>
                      <a:r>
                        <a:rPr lang="en-US" sz="1800" dirty="0">
                          <a:effectLst/>
                          <a:latin typeface="Cambria" panose="02040503050406030204" pitchFamily="18" charset="0"/>
                          <a:ea typeface="Times New Roman" panose="02020603050405020304" pitchFamily="18" charset="0"/>
                          <a:cs typeface="Times New Roman" panose="02020603050405020304" pitchFamily="18" charset="0"/>
                        </a:rPr>
                        <a:t> </a:t>
                      </a:r>
                      <a:r>
                        <a:rPr lang="en-US" sz="1800" b="1" u="sng" dirty="0">
                          <a:effectLst/>
                          <a:latin typeface="Cambria" panose="02040503050406030204" pitchFamily="18" charset="0"/>
                          <a:ea typeface="Times New Roman" panose="02020603050405020304" pitchFamily="18" charset="0"/>
                          <a:cs typeface="Times New Roman" panose="02020603050405020304" pitchFamily="18" charset="0"/>
                        </a:rPr>
                        <a:t>no later than 24 hours</a:t>
                      </a:r>
                      <a:r>
                        <a:rPr lang="en-US" sz="1800" dirty="0">
                          <a:effectLst/>
                          <a:latin typeface="Cambria" panose="02040503050406030204" pitchFamily="18" charset="0"/>
                          <a:ea typeface="Times New Roman" panose="02020603050405020304" pitchFamily="18" charset="0"/>
                          <a:cs typeface="Times New Roman" panose="02020603050405020304" pitchFamily="18" charset="0"/>
                        </a:rPr>
                        <a:t> following a measurable storm event</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a:noFill/>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735895906"/>
                  </a:ext>
                </a:extLst>
              </a:tr>
            </a:tbl>
          </a:graphicData>
        </a:graphic>
      </p:graphicFrame>
    </p:spTree>
    <p:custDataLst>
      <p:tags r:id="rId1"/>
    </p:custDataLst>
    <p:extLst>
      <p:ext uri="{BB962C8B-B14F-4D97-AF65-F5344CB8AC3E}">
        <p14:creationId xmlns:p14="http://schemas.microsoft.com/office/powerpoint/2010/main" val="38905438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Duty of the Operator to Provide Information</a:t>
            </a:r>
          </a:p>
        </p:txBody>
      </p:sp>
      <p:grpSp>
        <p:nvGrpSpPr>
          <p:cNvPr id="5" name="Group 4" descr="The Board, DEQ, or the locality VSMP authority may require every permit applicant, every permittee, or any person subject to state permit requirements to provide the following to determine the effect of the discharge on the quality of state waters: Application materials, Plans, Specifications, Monitoring reports and other pertinent information&#10;"/>
          <p:cNvGrpSpPr/>
          <p:nvPr/>
        </p:nvGrpSpPr>
        <p:grpSpPr>
          <a:xfrm>
            <a:off x="385992" y="2411088"/>
            <a:ext cx="8372017" cy="2208467"/>
            <a:chOff x="464831" y="2590672"/>
            <a:chExt cx="8372017" cy="2208467"/>
          </a:xfrm>
        </p:grpSpPr>
        <p:sp>
          <p:nvSpPr>
            <p:cNvPr id="6" name="Freeform 5" descr="Board, DEQ, VSMP authority&#10;"/>
            <p:cNvSpPr/>
            <p:nvPr/>
          </p:nvSpPr>
          <p:spPr>
            <a:xfrm>
              <a:off x="464831" y="2590672"/>
              <a:ext cx="1737360" cy="2208467"/>
            </a:xfrm>
            <a:custGeom>
              <a:avLst/>
              <a:gdLst>
                <a:gd name="connsiteX0" fmla="*/ 0 w 1579680"/>
                <a:gd name="connsiteY0" fmla="*/ 157968 h 2208467"/>
                <a:gd name="connsiteX1" fmla="*/ 157968 w 1579680"/>
                <a:gd name="connsiteY1" fmla="*/ 0 h 2208467"/>
                <a:gd name="connsiteX2" fmla="*/ 1421712 w 1579680"/>
                <a:gd name="connsiteY2" fmla="*/ 0 h 2208467"/>
                <a:gd name="connsiteX3" fmla="*/ 1579680 w 1579680"/>
                <a:gd name="connsiteY3" fmla="*/ 157968 h 2208467"/>
                <a:gd name="connsiteX4" fmla="*/ 1579680 w 1579680"/>
                <a:gd name="connsiteY4" fmla="*/ 2050499 h 2208467"/>
                <a:gd name="connsiteX5" fmla="*/ 1421712 w 1579680"/>
                <a:gd name="connsiteY5" fmla="*/ 2208467 h 2208467"/>
                <a:gd name="connsiteX6" fmla="*/ 157968 w 1579680"/>
                <a:gd name="connsiteY6" fmla="*/ 2208467 h 2208467"/>
                <a:gd name="connsiteX7" fmla="*/ 0 w 1579680"/>
                <a:gd name="connsiteY7" fmla="*/ 2050499 h 2208467"/>
                <a:gd name="connsiteX8" fmla="*/ 0 w 1579680"/>
                <a:gd name="connsiteY8" fmla="*/ 157968 h 220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9680" h="2208467">
                  <a:moveTo>
                    <a:pt x="0" y="157968"/>
                  </a:moveTo>
                  <a:cubicBezTo>
                    <a:pt x="0" y="70725"/>
                    <a:pt x="70725" y="0"/>
                    <a:pt x="157968" y="0"/>
                  </a:cubicBezTo>
                  <a:lnTo>
                    <a:pt x="1421712" y="0"/>
                  </a:lnTo>
                  <a:cubicBezTo>
                    <a:pt x="1508955" y="0"/>
                    <a:pt x="1579680" y="70725"/>
                    <a:pt x="1579680" y="157968"/>
                  </a:cubicBezTo>
                  <a:lnTo>
                    <a:pt x="1579680" y="2050499"/>
                  </a:lnTo>
                  <a:cubicBezTo>
                    <a:pt x="1579680" y="2137742"/>
                    <a:pt x="1508955" y="2208467"/>
                    <a:pt x="1421712" y="2208467"/>
                  </a:cubicBezTo>
                  <a:lnTo>
                    <a:pt x="157968" y="2208467"/>
                  </a:lnTo>
                  <a:cubicBezTo>
                    <a:pt x="70725" y="2208467"/>
                    <a:pt x="0" y="2137742"/>
                    <a:pt x="0" y="2050499"/>
                  </a:cubicBezTo>
                  <a:lnTo>
                    <a:pt x="0" y="157968"/>
                  </a:lnTo>
                  <a:close/>
                </a:path>
              </a:pathLst>
            </a:custGeom>
            <a:solidFill>
              <a:schemeClr val="tx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6267" tIns="122467" rIns="46267" bIns="122467" numCol="1" spcCol="1270" anchor="ctr" anchorCtr="0">
              <a:noAutofit/>
            </a:bodyPr>
            <a:lstStyle/>
            <a:p>
              <a:pPr lvl="0" algn="ctr" defTabSz="889000">
                <a:lnSpc>
                  <a:spcPct val="90000"/>
                </a:lnSpc>
                <a:spcBef>
                  <a:spcPct val="0"/>
                </a:spcBef>
                <a:spcAft>
                  <a:spcPct val="35000"/>
                </a:spcAft>
              </a:pPr>
              <a:r>
                <a:rPr lang="en-US" sz="2000" b="1" kern="1200">
                  <a:latin typeface="Century Gothic" panose="020B0502020202020204" pitchFamily="34" charset="0"/>
                </a:rPr>
                <a:t>DEQ or VESMP authority</a:t>
              </a:r>
            </a:p>
          </p:txBody>
        </p:sp>
        <p:sp>
          <p:nvSpPr>
            <p:cNvPr id="7" name="Freeform 6" descr="Arrow"/>
            <p:cNvSpPr/>
            <p:nvPr/>
          </p:nvSpPr>
          <p:spPr>
            <a:xfrm>
              <a:off x="2267700" y="3499026"/>
              <a:ext cx="334892" cy="391760"/>
            </a:xfrm>
            <a:custGeom>
              <a:avLst/>
              <a:gdLst>
                <a:gd name="connsiteX0" fmla="*/ 0 w 334892"/>
                <a:gd name="connsiteY0" fmla="*/ 78352 h 391760"/>
                <a:gd name="connsiteX1" fmla="*/ 167446 w 334892"/>
                <a:gd name="connsiteY1" fmla="*/ 78352 h 391760"/>
                <a:gd name="connsiteX2" fmla="*/ 167446 w 334892"/>
                <a:gd name="connsiteY2" fmla="*/ 0 h 391760"/>
                <a:gd name="connsiteX3" fmla="*/ 334892 w 334892"/>
                <a:gd name="connsiteY3" fmla="*/ 195880 h 391760"/>
                <a:gd name="connsiteX4" fmla="*/ 167446 w 334892"/>
                <a:gd name="connsiteY4" fmla="*/ 391760 h 391760"/>
                <a:gd name="connsiteX5" fmla="*/ 167446 w 334892"/>
                <a:gd name="connsiteY5" fmla="*/ 313408 h 391760"/>
                <a:gd name="connsiteX6" fmla="*/ 0 w 334892"/>
                <a:gd name="connsiteY6" fmla="*/ 313408 h 391760"/>
                <a:gd name="connsiteX7" fmla="*/ 0 w 334892"/>
                <a:gd name="connsiteY7" fmla="*/ 78352 h 391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892" h="391760">
                  <a:moveTo>
                    <a:pt x="0" y="78352"/>
                  </a:moveTo>
                  <a:lnTo>
                    <a:pt x="167446" y="78352"/>
                  </a:lnTo>
                  <a:lnTo>
                    <a:pt x="167446" y="0"/>
                  </a:lnTo>
                  <a:lnTo>
                    <a:pt x="334892" y="195880"/>
                  </a:lnTo>
                  <a:lnTo>
                    <a:pt x="167446" y="391760"/>
                  </a:lnTo>
                  <a:lnTo>
                    <a:pt x="167446" y="313408"/>
                  </a:lnTo>
                  <a:lnTo>
                    <a:pt x="0" y="313408"/>
                  </a:lnTo>
                  <a:lnTo>
                    <a:pt x="0" y="78352"/>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78352" rIns="100468" bIns="78352" numCol="1" spcCol="1270" anchor="ctr" anchorCtr="0">
              <a:noAutofit/>
            </a:bodyPr>
            <a:lstStyle/>
            <a:p>
              <a:pPr lvl="0" algn="ctr" defTabSz="889000">
                <a:lnSpc>
                  <a:spcPct val="90000"/>
                </a:lnSpc>
                <a:spcBef>
                  <a:spcPct val="0"/>
                </a:spcBef>
                <a:spcAft>
                  <a:spcPct val="35000"/>
                </a:spcAft>
              </a:pPr>
              <a:endParaRPr lang="en-US" sz="2000" kern="1200">
                <a:latin typeface="Century Gothic" panose="020B0502020202020204" pitchFamily="34" charset="0"/>
              </a:endParaRPr>
            </a:p>
          </p:txBody>
        </p:sp>
        <p:sp>
          <p:nvSpPr>
            <p:cNvPr id="8" name="Freeform 7" descr="Permit applicant, permittee, anyone subject to Construction GP&#10;"/>
            <p:cNvSpPr/>
            <p:nvPr/>
          </p:nvSpPr>
          <p:spPr>
            <a:xfrm>
              <a:off x="2676383" y="2590672"/>
              <a:ext cx="1737360" cy="2208467"/>
            </a:xfrm>
            <a:custGeom>
              <a:avLst/>
              <a:gdLst>
                <a:gd name="connsiteX0" fmla="*/ 0 w 1579680"/>
                <a:gd name="connsiteY0" fmla="*/ 157968 h 2208467"/>
                <a:gd name="connsiteX1" fmla="*/ 157968 w 1579680"/>
                <a:gd name="connsiteY1" fmla="*/ 0 h 2208467"/>
                <a:gd name="connsiteX2" fmla="*/ 1421712 w 1579680"/>
                <a:gd name="connsiteY2" fmla="*/ 0 h 2208467"/>
                <a:gd name="connsiteX3" fmla="*/ 1579680 w 1579680"/>
                <a:gd name="connsiteY3" fmla="*/ 157968 h 2208467"/>
                <a:gd name="connsiteX4" fmla="*/ 1579680 w 1579680"/>
                <a:gd name="connsiteY4" fmla="*/ 2050499 h 2208467"/>
                <a:gd name="connsiteX5" fmla="*/ 1421712 w 1579680"/>
                <a:gd name="connsiteY5" fmla="*/ 2208467 h 2208467"/>
                <a:gd name="connsiteX6" fmla="*/ 157968 w 1579680"/>
                <a:gd name="connsiteY6" fmla="*/ 2208467 h 2208467"/>
                <a:gd name="connsiteX7" fmla="*/ 0 w 1579680"/>
                <a:gd name="connsiteY7" fmla="*/ 2050499 h 2208467"/>
                <a:gd name="connsiteX8" fmla="*/ 0 w 1579680"/>
                <a:gd name="connsiteY8" fmla="*/ 157968 h 220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9680" h="2208467">
                  <a:moveTo>
                    <a:pt x="0" y="157968"/>
                  </a:moveTo>
                  <a:cubicBezTo>
                    <a:pt x="0" y="70725"/>
                    <a:pt x="70725" y="0"/>
                    <a:pt x="157968" y="0"/>
                  </a:cubicBezTo>
                  <a:lnTo>
                    <a:pt x="1421712" y="0"/>
                  </a:lnTo>
                  <a:cubicBezTo>
                    <a:pt x="1508955" y="0"/>
                    <a:pt x="1579680" y="70725"/>
                    <a:pt x="1579680" y="157968"/>
                  </a:cubicBezTo>
                  <a:lnTo>
                    <a:pt x="1579680" y="2050499"/>
                  </a:lnTo>
                  <a:cubicBezTo>
                    <a:pt x="1579680" y="2137742"/>
                    <a:pt x="1508955" y="2208467"/>
                    <a:pt x="1421712" y="2208467"/>
                  </a:cubicBezTo>
                  <a:lnTo>
                    <a:pt x="157968" y="2208467"/>
                  </a:lnTo>
                  <a:cubicBezTo>
                    <a:pt x="70725" y="2208467"/>
                    <a:pt x="0" y="2137742"/>
                    <a:pt x="0" y="2050499"/>
                  </a:cubicBezTo>
                  <a:lnTo>
                    <a:pt x="0" y="157968"/>
                  </a:ln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6267" tIns="122467" rIns="46267" bIns="122467" numCol="1" spcCol="1270" anchor="ctr" anchorCtr="0">
              <a:noAutofit/>
            </a:bodyPr>
            <a:lstStyle/>
            <a:p>
              <a:pPr lvl="0" algn="ctr" defTabSz="889000">
                <a:lnSpc>
                  <a:spcPct val="90000"/>
                </a:lnSpc>
                <a:spcBef>
                  <a:spcPct val="0"/>
                </a:spcBef>
                <a:spcAft>
                  <a:spcPct val="35000"/>
                </a:spcAft>
              </a:pPr>
              <a:r>
                <a:rPr lang="en-US" sz="2000" b="1" kern="1200">
                  <a:latin typeface="Century Gothic" panose="020B0502020202020204" pitchFamily="34" charset="0"/>
                </a:rPr>
                <a:t>Permit applicant, permittee, anyone subject to Construction GP</a:t>
              </a:r>
            </a:p>
          </p:txBody>
        </p:sp>
        <p:sp>
          <p:nvSpPr>
            <p:cNvPr id="9" name="Freeform 8" descr="Arrow"/>
            <p:cNvSpPr/>
            <p:nvPr/>
          </p:nvSpPr>
          <p:spPr>
            <a:xfrm>
              <a:off x="4479252" y="3499026"/>
              <a:ext cx="334892" cy="391760"/>
            </a:xfrm>
            <a:custGeom>
              <a:avLst/>
              <a:gdLst>
                <a:gd name="connsiteX0" fmla="*/ 0 w 334892"/>
                <a:gd name="connsiteY0" fmla="*/ 78352 h 391760"/>
                <a:gd name="connsiteX1" fmla="*/ 167446 w 334892"/>
                <a:gd name="connsiteY1" fmla="*/ 78352 h 391760"/>
                <a:gd name="connsiteX2" fmla="*/ 167446 w 334892"/>
                <a:gd name="connsiteY2" fmla="*/ 0 h 391760"/>
                <a:gd name="connsiteX3" fmla="*/ 334892 w 334892"/>
                <a:gd name="connsiteY3" fmla="*/ 195880 h 391760"/>
                <a:gd name="connsiteX4" fmla="*/ 167446 w 334892"/>
                <a:gd name="connsiteY4" fmla="*/ 391760 h 391760"/>
                <a:gd name="connsiteX5" fmla="*/ 167446 w 334892"/>
                <a:gd name="connsiteY5" fmla="*/ 313408 h 391760"/>
                <a:gd name="connsiteX6" fmla="*/ 0 w 334892"/>
                <a:gd name="connsiteY6" fmla="*/ 313408 h 391760"/>
                <a:gd name="connsiteX7" fmla="*/ 0 w 334892"/>
                <a:gd name="connsiteY7" fmla="*/ 78352 h 391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892" h="391760">
                  <a:moveTo>
                    <a:pt x="0" y="78352"/>
                  </a:moveTo>
                  <a:lnTo>
                    <a:pt x="167446" y="78352"/>
                  </a:lnTo>
                  <a:lnTo>
                    <a:pt x="167446" y="0"/>
                  </a:lnTo>
                  <a:lnTo>
                    <a:pt x="334892" y="195880"/>
                  </a:lnTo>
                  <a:lnTo>
                    <a:pt x="167446" y="391760"/>
                  </a:lnTo>
                  <a:lnTo>
                    <a:pt x="167446" y="313408"/>
                  </a:lnTo>
                  <a:lnTo>
                    <a:pt x="0" y="313408"/>
                  </a:lnTo>
                  <a:lnTo>
                    <a:pt x="0" y="78352"/>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78352" rIns="100468" bIns="78352" numCol="1" spcCol="1270" anchor="ctr" anchorCtr="0">
              <a:noAutofit/>
            </a:bodyPr>
            <a:lstStyle/>
            <a:p>
              <a:pPr lvl="0" algn="ctr" defTabSz="889000">
                <a:lnSpc>
                  <a:spcPct val="90000"/>
                </a:lnSpc>
                <a:spcBef>
                  <a:spcPct val="0"/>
                </a:spcBef>
                <a:spcAft>
                  <a:spcPct val="35000"/>
                </a:spcAft>
              </a:pPr>
              <a:endParaRPr lang="en-US" sz="2000" kern="1200">
                <a:latin typeface="Century Gothic" panose="020B0502020202020204" pitchFamily="34" charset="0"/>
              </a:endParaRPr>
            </a:p>
          </p:txBody>
        </p:sp>
        <p:sp>
          <p:nvSpPr>
            <p:cNvPr id="11" name="Freeform 10" descr="Application materials, plans, specs, other info&#10;"/>
            <p:cNvSpPr/>
            <p:nvPr/>
          </p:nvSpPr>
          <p:spPr>
            <a:xfrm>
              <a:off x="4887936" y="2590672"/>
              <a:ext cx="1737360" cy="2208467"/>
            </a:xfrm>
            <a:custGeom>
              <a:avLst/>
              <a:gdLst>
                <a:gd name="connsiteX0" fmla="*/ 0 w 1579680"/>
                <a:gd name="connsiteY0" fmla="*/ 157968 h 2208467"/>
                <a:gd name="connsiteX1" fmla="*/ 157968 w 1579680"/>
                <a:gd name="connsiteY1" fmla="*/ 0 h 2208467"/>
                <a:gd name="connsiteX2" fmla="*/ 1421712 w 1579680"/>
                <a:gd name="connsiteY2" fmla="*/ 0 h 2208467"/>
                <a:gd name="connsiteX3" fmla="*/ 1579680 w 1579680"/>
                <a:gd name="connsiteY3" fmla="*/ 157968 h 2208467"/>
                <a:gd name="connsiteX4" fmla="*/ 1579680 w 1579680"/>
                <a:gd name="connsiteY4" fmla="*/ 2050499 h 2208467"/>
                <a:gd name="connsiteX5" fmla="*/ 1421712 w 1579680"/>
                <a:gd name="connsiteY5" fmla="*/ 2208467 h 2208467"/>
                <a:gd name="connsiteX6" fmla="*/ 157968 w 1579680"/>
                <a:gd name="connsiteY6" fmla="*/ 2208467 h 2208467"/>
                <a:gd name="connsiteX7" fmla="*/ 0 w 1579680"/>
                <a:gd name="connsiteY7" fmla="*/ 2050499 h 2208467"/>
                <a:gd name="connsiteX8" fmla="*/ 0 w 1579680"/>
                <a:gd name="connsiteY8" fmla="*/ 157968 h 220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9680" h="2208467">
                  <a:moveTo>
                    <a:pt x="0" y="157968"/>
                  </a:moveTo>
                  <a:cubicBezTo>
                    <a:pt x="0" y="70725"/>
                    <a:pt x="70725" y="0"/>
                    <a:pt x="157968" y="0"/>
                  </a:cubicBezTo>
                  <a:lnTo>
                    <a:pt x="1421712" y="0"/>
                  </a:lnTo>
                  <a:cubicBezTo>
                    <a:pt x="1508955" y="0"/>
                    <a:pt x="1579680" y="70725"/>
                    <a:pt x="1579680" y="157968"/>
                  </a:cubicBezTo>
                  <a:lnTo>
                    <a:pt x="1579680" y="2050499"/>
                  </a:lnTo>
                  <a:cubicBezTo>
                    <a:pt x="1579680" y="2137742"/>
                    <a:pt x="1508955" y="2208467"/>
                    <a:pt x="1421712" y="2208467"/>
                  </a:cubicBezTo>
                  <a:lnTo>
                    <a:pt x="157968" y="2208467"/>
                  </a:lnTo>
                  <a:cubicBezTo>
                    <a:pt x="70725" y="2208467"/>
                    <a:pt x="0" y="2137742"/>
                    <a:pt x="0" y="2050499"/>
                  </a:cubicBezTo>
                  <a:lnTo>
                    <a:pt x="0" y="157968"/>
                  </a:lnTo>
                  <a:close/>
                </a:path>
              </a:pathLst>
            </a:custGeom>
            <a:solidFill>
              <a:schemeClr val="tx2">
                <a:lumMod val="75000"/>
                <a:lumOff val="2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6267" tIns="122467" rIns="46267" bIns="122467" numCol="1" spcCol="1270" anchor="ctr" anchorCtr="0">
              <a:noAutofit/>
            </a:bodyPr>
            <a:lstStyle/>
            <a:p>
              <a:pPr lvl="0" algn="ctr" defTabSz="889000">
                <a:lnSpc>
                  <a:spcPct val="90000"/>
                </a:lnSpc>
                <a:spcBef>
                  <a:spcPct val="0"/>
                </a:spcBef>
                <a:spcAft>
                  <a:spcPct val="35000"/>
                </a:spcAft>
              </a:pPr>
              <a:r>
                <a:rPr lang="en-US" sz="2000" b="1" kern="1200">
                  <a:latin typeface="Century Gothic" panose="020B0502020202020204" pitchFamily="34" charset="0"/>
                </a:rPr>
                <a:t>Application materials, plans, specs, other info</a:t>
              </a:r>
            </a:p>
          </p:txBody>
        </p:sp>
        <p:sp>
          <p:nvSpPr>
            <p:cNvPr id="12" name="Freeform 11" descr="Arrow"/>
            <p:cNvSpPr/>
            <p:nvPr/>
          </p:nvSpPr>
          <p:spPr>
            <a:xfrm>
              <a:off x="6690805" y="3499026"/>
              <a:ext cx="334892" cy="391760"/>
            </a:xfrm>
            <a:custGeom>
              <a:avLst/>
              <a:gdLst>
                <a:gd name="connsiteX0" fmla="*/ 0 w 334892"/>
                <a:gd name="connsiteY0" fmla="*/ 78352 h 391760"/>
                <a:gd name="connsiteX1" fmla="*/ 167446 w 334892"/>
                <a:gd name="connsiteY1" fmla="*/ 78352 h 391760"/>
                <a:gd name="connsiteX2" fmla="*/ 167446 w 334892"/>
                <a:gd name="connsiteY2" fmla="*/ 0 h 391760"/>
                <a:gd name="connsiteX3" fmla="*/ 334892 w 334892"/>
                <a:gd name="connsiteY3" fmla="*/ 195880 h 391760"/>
                <a:gd name="connsiteX4" fmla="*/ 167446 w 334892"/>
                <a:gd name="connsiteY4" fmla="*/ 391760 h 391760"/>
                <a:gd name="connsiteX5" fmla="*/ 167446 w 334892"/>
                <a:gd name="connsiteY5" fmla="*/ 313408 h 391760"/>
                <a:gd name="connsiteX6" fmla="*/ 0 w 334892"/>
                <a:gd name="connsiteY6" fmla="*/ 313408 h 391760"/>
                <a:gd name="connsiteX7" fmla="*/ 0 w 334892"/>
                <a:gd name="connsiteY7" fmla="*/ 78352 h 391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892" h="391760">
                  <a:moveTo>
                    <a:pt x="0" y="78352"/>
                  </a:moveTo>
                  <a:lnTo>
                    <a:pt x="167446" y="78352"/>
                  </a:lnTo>
                  <a:lnTo>
                    <a:pt x="167446" y="0"/>
                  </a:lnTo>
                  <a:lnTo>
                    <a:pt x="334892" y="195880"/>
                  </a:lnTo>
                  <a:lnTo>
                    <a:pt x="167446" y="391760"/>
                  </a:lnTo>
                  <a:lnTo>
                    <a:pt x="167446" y="313408"/>
                  </a:lnTo>
                  <a:lnTo>
                    <a:pt x="0" y="313408"/>
                  </a:lnTo>
                  <a:lnTo>
                    <a:pt x="0" y="78352"/>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78352" rIns="100468" bIns="78352" numCol="1" spcCol="1270" anchor="ctr" anchorCtr="0">
              <a:noAutofit/>
            </a:bodyPr>
            <a:lstStyle/>
            <a:p>
              <a:pPr lvl="0" algn="ctr" defTabSz="711200">
                <a:lnSpc>
                  <a:spcPct val="90000"/>
                </a:lnSpc>
                <a:spcBef>
                  <a:spcPct val="0"/>
                </a:spcBef>
                <a:spcAft>
                  <a:spcPct val="35000"/>
                </a:spcAft>
              </a:pPr>
              <a:endParaRPr lang="en-US" sz="1600" kern="1200">
                <a:latin typeface="Century Gothic" panose="020B0502020202020204" pitchFamily="34" charset="0"/>
              </a:endParaRPr>
            </a:p>
          </p:txBody>
        </p:sp>
        <p:sp>
          <p:nvSpPr>
            <p:cNvPr id="13" name="Freeform 12" descr="Effect of discharge on quality of state waters&#10;"/>
            <p:cNvSpPr/>
            <p:nvPr/>
          </p:nvSpPr>
          <p:spPr>
            <a:xfrm>
              <a:off x="7099488" y="2590672"/>
              <a:ext cx="1737360" cy="2208467"/>
            </a:xfrm>
            <a:custGeom>
              <a:avLst/>
              <a:gdLst>
                <a:gd name="connsiteX0" fmla="*/ 0 w 1579680"/>
                <a:gd name="connsiteY0" fmla="*/ 157968 h 2208467"/>
                <a:gd name="connsiteX1" fmla="*/ 157968 w 1579680"/>
                <a:gd name="connsiteY1" fmla="*/ 0 h 2208467"/>
                <a:gd name="connsiteX2" fmla="*/ 1421712 w 1579680"/>
                <a:gd name="connsiteY2" fmla="*/ 0 h 2208467"/>
                <a:gd name="connsiteX3" fmla="*/ 1579680 w 1579680"/>
                <a:gd name="connsiteY3" fmla="*/ 157968 h 2208467"/>
                <a:gd name="connsiteX4" fmla="*/ 1579680 w 1579680"/>
                <a:gd name="connsiteY4" fmla="*/ 2050499 h 2208467"/>
                <a:gd name="connsiteX5" fmla="*/ 1421712 w 1579680"/>
                <a:gd name="connsiteY5" fmla="*/ 2208467 h 2208467"/>
                <a:gd name="connsiteX6" fmla="*/ 157968 w 1579680"/>
                <a:gd name="connsiteY6" fmla="*/ 2208467 h 2208467"/>
                <a:gd name="connsiteX7" fmla="*/ 0 w 1579680"/>
                <a:gd name="connsiteY7" fmla="*/ 2050499 h 2208467"/>
                <a:gd name="connsiteX8" fmla="*/ 0 w 1579680"/>
                <a:gd name="connsiteY8" fmla="*/ 157968 h 220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9680" h="2208467">
                  <a:moveTo>
                    <a:pt x="0" y="157968"/>
                  </a:moveTo>
                  <a:cubicBezTo>
                    <a:pt x="0" y="70725"/>
                    <a:pt x="70725" y="0"/>
                    <a:pt x="157968" y="0"/>
                  </a:cubicBezTo>
                  <a:lnTo>
                    <a:pt x="1421712" y="0"/>
                  </a:lnTo>
                  <a:cubicBezTo>
                    <a:pt x="1508955" y="0"/>
                    <a:pt x="1579680" y="70725"/>
                    <a:pt x="1579680" y="157968"/>
                  </a:cubicBezTo>
                  <a:lnTo>
                    <a:pt x="1579680" y="2050499"/>
                  </a:lnTo>
                  <a:cubicBezTo>
                    <a:pt x="1579680" y="2137742"/>
                    <a:pt x="1508955" y="2208467"/>
                    <a:pt x="1421712" y="2208467"/>
                  </a:cubicBezTo>
                  <a:lnTo>
                    <a:pt x="157968" y="2208467"/>
                  </a:lnTo>
                  <a:cubicBezTo>
                    <a:pt x="70725" y="2208467"/>
                    <a:pt x="0" y="2137742"/>
                    <a:pt x="0" y="2050499"/>
                  </a:cubicBezTo>
                  <a:lnTo>
                    <a:pt x="0" y="157968"/>
                  </a:lnTo>
                  <a:close/>
                </a:path>
              </a:pathLst>
            </a:custGeom>
            <a:solidFill>
              <a:schemeClr val="bg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6267" tIns="122467" rIns="46267" bIns="122467" numCol="1" spcCol="1270" anchor="ctr" anchorCtr="0">
              <a:noAutofit/>
            </a:bodyPr>
            <a:lstStyle/>
            <a:p>
              <a:pPr lvl="0" algn="ctr" defTabSz="889000">
                <a:lnSpc>
                  <a:spcPct val="90000"/>
                </a:lnSpc>
                <a:spcBef>
                  <a:spcPct val="0"/>
                </a:spcBef>
                <a:spcAft>
                  <a:spcPct val="35000"/>
                </a:spcAft>
              </a:pPr>
              <a:r>
                <a:rPr lang="en-US" sz="2000" b="1" kern="1200">
                  <a:latin typeface="Century Gothic" panose="020B0502020202020204" pitchFamily="34" charset="0"/>
                </a:rPr>
                <a:t>Effect of discharge on quality of state waters</a:t>
              </a:r>
            </a:p>
          </p:txBody>
        </p:sp>
      </p:grpSp>
      <p:sp>
        <p:nvSpPr>
          <p:cNvPr id="14" name="TextBox 13"/>
          <p:cNvSpPr txBox="1"/>
          <p:nvPr/>
        </p:nvSpPr>
        <p:spPr>
          <a:xfrm>
            <a:off x="1359468" y="1949421"/>
            <a:ext cx="1970314" cy="461665"/>
          </a:xfrm>
          <a:prstGeom prst="rect">
            <a:avLst/>
          </a:prstGeom>
          <a:noFill/>
        </p:spPr>
        <p:txBody>
          <a:bodyPr wrap="square" rtlCol="0">
            <a:spAutoFit/>
          </a:bodyPr>
          <a:lstStyle/>
          <a:p>
            <a:pPr algn="ctr"/>
            <a:r>
              <a:rPr lang="en-US" sz="2400">
                <a:latin typeface="Century Gothic" panose="020B0502020202020204" pitchFamily="34" charset="0"/>
              </a:rPr>
              <a:t>May require</a:t>
            </a:r>
          </a:p>
        </p:txBody>
      </p:sp>
      <p:sp>
        <p:nvSpPr>
          <p:cNvPr id="15" name="TextBox 14"/>
          <p:cNvSpPr txBox="1"/>
          <p:nvPr/>
        </p:nvSpPr>
        <p:spPr>
          <a:xfrm>
            <a:off x="3582702" y="1949423"/>
            <a:ext cx="1970314" cy="461665"/>
          </a:xfrm>
          <a:prstGeom prst="rect">
            <a:avLst/>
          </a:prstGeom>
          <a:noFill/>
        </p:spPr>
        <p:txBody>
          <a:bodyPr wrap="square" rtlCol="0">
            <a:spAutoFit/>
          </a:bodyPr>
          <a:lstStyle/>
          <a:p>
            <a:pPr algn="ctr"/>
            <a:r>
              <a:rPr lang="en-US" sz="2400">
                <a:latin typeface="Century Gothic" panose="020B0502020202020204" pitchFamily="34" charset="0"/>
              </a:rPr>
              <a:t>To provide</a:t>
            </a:r>
          </a:p>
        </p:txBody>
      </p:sp>
      <p:sp>
        <p:nvSpPr>
          <p:cNvPr id="16" name="TextBox 15"/>
          <p:cNvSpPr txBox="1"/>
          <p:nvPr/>
        </p:nvSpPr>
        <p:spPr>
          <a:xfrm>
            <a:off x="5804926" y="1949420"/>
            <a:ext cx="2084403" cy="461665"/>
          </a:xfrm>
          <a:prstGeom prst="rect">
            <a:avLst/>
          </a:prstGeom>
          <a:noFill/>
        </p:spPr>
        <p:txBody>
          <a:bodyPr wrap="square" lIns="0" rIns="0" rtlCol="0">
            <a:spAutoFit/>
          </a:bodyPr>
          <a:lstStyle/>
          <a:p>
            <a:pPr algn="ctr"/>
            <a:r>
              <a:rPr lang="en-US" sz="2400">
                <a:latin typeface="Century Gothic" panose="020B0502020202020204" pitchFamily="34" charset="0"/>
              </a:rPr>
              <a:t>To determine</a:t>
            </a:r>
          </a:p>
        </p:txBody>
      </p:sp>
      <p:sp>
        <p:nvSpPr>
          <p:cNvPr id="4" name="Text Placeholder 3"/>
          <p:cNvSpPr>
            <a:spLocks noGrp="1"/>
          </p:cNvSpPr>
          <p:nvPr>
            <p:ph type="body" sz="quarter" idx="11"/>
          </p:nvPr>
        </p:nvSpPr>
        <p:spPr/>
        <p:txBody>
          <a:bodyPr/>
          <a:lstStyle/>
          <a:p>
            <a:r>
              <a:rPr lang="en-US"/>
              <a:t>5a. | CONSTRUCTION INSPECTION REQUIREMENTS| Pg. 11</a:t>
            </a:r>
          </a:p>
        </p:txBody>
      </p:sp>
    </p:spTree>
    <p:custDataLst>
      <p:tags r:id="rId1"/>
    </p:custDataLst>
    <p:extLst>
      <p:ext uri="{BB962C8B-B14F-4D97-AF65-F5344CB8AC3E}">
        <p14:creationId xmlns:p14="http://schemas.microsoft.com/office/powerpoint/2010/main" val="11028288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a:t>Module 5b.</a:t>
            </a:r>
          </a:p>
        </p:txBody>
      </p:sp>
      <p:sp>
        <p:nvSpPr>
          <p:cNvPr id="5" name="Subtitle 4"/>
          <p:cNvSpPr>
            <a:spLocks noGrp="1"/>
          </p:cNvSpPr>
          <p:nvPr>
            <p:ph type="subTitle" idx="1"/>
          </p:nvPr>
        </p:nvSpPr>
        <p:spPr/>
        <p:txBody>
          <a:bodyPr/>
          <a:lstStyle/>
          <a:p>
            <a:r>
              <a:rPr lang="en-US"/>
              <a:t>Permit Termination</a:t>
            </a:r>
          </a:p>
        </p:txBody>
      </p:sp>
    </p:spTree>
    <p:custDataLst>
      <p:tags r:id="rId1"/>
    </p:custDataLst>
    <p:extLst>
      <p:ext uri="{BB962C8B-B14F-4D97-AF65-F5344CB8AC3E}">
        <p14:creationId xmlns:p14="http://schemas.microsoft.com/office/powerpoint/2010/main" val="18421954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Permit Termination</a:t>
            </a:r>
          </a:p>
        </p:txBody>
      </p:sp>
      <p:sp>
        <p:nvSpPr>
          <p:cNvPr id="19" name="1"/>
          <p:cNvSpPr/>
          <p:nvPr/>
        </p:nvSpPr>
        <p:spPr>
          <a:xfrm>
            <a:off x="129389" y="971080"/>
            <a:ext cx="2651760" cy="1600200"/>
          </a:xfrm>
          <a:prstGeom prst="roundRect">
            <a:avLst/>
          </a:prstGeom>
          <a:solidFill>
            <a:schemeClr val="tx2">
              <a:lumMod val="75000"/>
              <a:lumOff val="25000"/>
            </a:schemeClr>
          </a:solidFill>
          <a:ln w="19050">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2000" b="1">
                <a:solidFill>
                  <a:schemeClr val="bg1"/>
                </a:solidFill>
                <a:effectLst/>
                <a:latin typeface="Century Gothic"/>
                <a:ea typeface="Times New Roman"/>
                <a:cs typeface="Times New Roman"/>
              </a:rPr>
              <a:t>1. Construction ends</a:t>
            </a:r>
            <a:endParaRPr lang="en-US" sz="2000" b="1">
              <a:solidFill>
                <a:schemeClr val="bg1"/>
              </a:solidFill>
              <a:effectLst/>
              <a:ea typeface="Times New Roman"/>
              <a:cs typeface="Times New Roman"/>
            </a:endParaRPr>
          </a:p>
        </p:txBody>
      </p:sp>
      <p:sp>
        <p:nvSpPr>
          <p:cNvPr id="26" name="1" descr="Arrow"/>
          <p:cNvSpPr/>
          <p:nvPr/>
        </p:nvSpPr>
        <p:spPr>
          <a:xfrm>
            <a:off x="2843775" y="1552105"/>
            <a:ext cx="248285" cy="483870"/>
          </a:xfrm>
          <a:prstGeom prst="rightArrow">
            <a:avLst/>
          </a:prstGeom>
          <a:solidFill>
            <a:schemeClr val="tx2">
              <a:lumMod val="75000"/>
              <a:lumOff val="25000"/>
            </a:schemeClr>
          </a:solidFill>
          <a:ln w="19050">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3" name="2"/>
          <p:cNvSpPr/>
          <p:nvPr/>
        </p:nvSpPr>
        <p:spPr>
          <a:xfrm>
            <a:off x="3139664" y="971080"/>
            <a:ext cx="2651760" cy="1600200"/>
          </a:xfrm>
          <a:prstGeom prst="roundRect">
            <a:avLst/>
          </a:prstGeom>
          <a:solidFill>
            <a:srgbClr val="404040"/>
          </a:solid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9144" rIns="0" bIns="9144" numCol="1" spcCol="0" rtlCol="0" fromWordArt="0" anchor="ctr" anchorCtr="0" forceAA="0" compatLnSpc="1">
            <a:prstTxWarp prst="textNoShape">
              <a:avLst/>
            </a:prstTxWarp>
            <a:noAutofit/>
          </a:bodyPr>
          <a:lstStyle/>
          <a:p>
            <a:pPr marL="0" marR="0" algn="ctr">
              <a:spcBef>
                <a:spcPts val="0"/>
              </a:spcBef>
              <a:spcAft>
                <a:spcPts val="0"/>
              </a:spcAft>
            </a:pPr>
            <a:r>
              <a:rPr lang="en-US" sz="2000" b="1">
                <a:solidFill>
                  <a:schemeClr val="bg1"/>
                </a:solidFill>
                <a:effectLst/>
                <a:latin typeface="Century Gothic"/>
                <a:ea typeface="Times New Roman"/>
                <a:cs typeface="Times New Roman"/>
              </a:rPr>
              <a:t>2. Operator submits notice of termination to locality VESMP authority</a:t>
            </a:r>
            <a:endParaRPr lang="en-US" sz="2000" b="1">
              <a:solidFill>
                <a:schemeClr val="bg1"/>
              </a:solidFill>
              <a:effectLst/>
              <a:ea typeface="Times New Roman"/>
              <a:cs typeface="Times New Roman"/>
            </a:endParaRPr>
          </a:p>
        </p:txBody>
      </p:sp>
      <p:sp>
        <p:nvSpPr>
          <p:cNvPr id="27" name="2" descr="Arrow"/>
          <p:cNvSpPr/>
          <p:nvPr/>
        </p:nvSpPr>
        <p:spPr>
          <a:xfrm>
            <a:off x="5877770" y="1552105"/>
            <a:ext cx="248285" cy="483870"/>
          </a:xfrm>
          <a:prstGeom prst="rightArrow">
            <a:avLst/>
          </a:prstGeom>
          <a:solidFill>
            <a:srgbClr val="404040"/>
          </a:solidFill>
          <a:ln w="1905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0" name="3"/>
          <p:cNvSpPr/>
          <p:nvPr/>
        </p:nvSpPr>
        <p:spPr>
          <a:xfrm>
            <a:off x="6149939" y="971080"/>
            <a:ext cx="2651760" cy="1600200"/>
          </a:xfrm>
          <a:prstGeom prst="roundRect">
            <a:avLst/>
          </a:prstGeom>
          <a:solidFill>
            <a:srgbClr val="FF3C15"/>
          </a:solidFill>
          <a:ln w="19050">
            <a:solidFill>
              <a:srgbClr val="FF3C1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2000" b="1" dirty="0">
                <a:solidFill>
                  <a:schemeClr val="bg1"/>
                </a:solidFill>
                <a:effectLst/>
                <a:latin typeface="Century Gothic"/>
                <a:ea typeface="Times New Roman"/>
                <a:cs typeface="Times New Roman"/>
              </a:rPr>
              <a:t>3. Locality VESMP authority inspects site</a:t>
            </a:r>
            <a:endParaRPr lang="en-US" sz="2000" b="1" dirty="0">
              <a:solidFill>
                <a:schemeClr val="bg1"/>
              </a:solidFill>
              <a:effectLst/>
              <a:ea typeface="Times New Roman"/>
              <a:cs typeface="Times New Roman"/>
            </a:endParaRPr>
          </a:p>
        </p:txBody>
      </p:sp>
      <p:sp>
        <p:nvSpPr>
          <p:cNvPr id="31" name="3" descr="Arrow"/>
          <p:cNvSpPr/>
          <p:nvPr/>
        </p:nvSpPr>
        <p:spPr>
          <a:xfrm>
            <a:off x="7353117" y="2606729"/>
            <a:ext cx="483870" cy="245745"/>
          </a:xfrm>
          <a:prstGeom prst="downArrow">
            <a:avLst/>
          </a:prstGeom>
          <a:solidFill>
            <a:srgbClr val="FF3C15"/>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3" name="4"/>
          <p:cNvSpPr/>
          <p:nvPr/>
        </p:nvSpPr>
        <p:spPr>
          <a:xfrm>
            <a:off x="6204731" y="2872589"/>
            <a:ext cx="2651760" cy="1600200"/>
          </a:xfrm>
          <a:prstGeom prst="roundRect">
            <a:avLst/>
          </a:prstGeom>
          <a:solidFill>
            <a:schemeClr val="tx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2000" b="1" dirty="0">
                <a:solidFill>
                  <a:schemeClr val="bg1"/>
                </a:solidFill>
                <a:effectLst/>
                <a:latin typeface="Century Gothic"/>
                <a:ea typeface="Times New Roman"/>
                <a:cs typeface="Times New Roman"/>
              </a:rPr>
              <a:t>4. Notice of termination entered into CGP System</a:t>
            </a:r>
            <a:endParaRPr lang="en-US" sz="2000" b="1" dirty="0">
              <a:solidFill>
                <a:schemeClr val="bg1"/>
              </a:solidFill>
              <a:effectLst/>
              <a:ea typeface="Times New Roman"/>
              <a:cs typeface="Times New Roman"/>
            </a:endParaRPr>
          </a:p>
        </p:txBody>
      </p:sp>
      <p:sp>
        <p:nvSpPr>
          <p:cNvPr id="30" name="4" descr="Arrow"/>
          <p:cNvSpPr/>
          <p:nvPr/>
        </p:nvSpPr>
        <p:spPr>
          <a:xfrm flipH="1">
            <a:off x="5884643" y="3539734"/>
            <a:ext cx="245745" cy="483870"/>
          </a:xfrm>
          <a:prstGeom prst="rightArrow">
            <a:avLst/>
          </a:prstGeom>
          <a:solidFill>
            <a:schemeClr val="tx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2" name="5"/>
          <p:cNvSpPr/>
          <p:nvPr/>
        </p:nvSpPr>
        <p:spPr>
          <a:xfrm>
            <a:off x="3207461" y="2872589"/>
            <a:ext cx="2651760" cy="1600200"/>
          </a:xfrm>
          <a:prstGeom prst="roundRect">
            <a:avLst/>
          </a:prstGeom>
          <a:solidFill>
            <a:schemeClr val="accent2">
              <a:lumMod val="75000"/>
            </a:schemeClr>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2000" b="1">
                <a:solidFill>
                  <a:schemeClr val="bg1"/>
                </a:solidFill>
                <a:effectLst/>
                <a:latin typeface="Century Gothic"/>
                <a:ea typeface="Times New Roman"/>
                <a:cs typeface="Times New Roman"/>
              </a:rPr>
              <a:t>5. Permit terminated by DEQ</a:t>
            </a:r>
            <a:endParaRPr lang="en-US" sz="2000" b="1">
              <a:solidFill>
                <a:schemeClr val="bg1"/>
              </a:solidFill>
              <a:effectLst/>
              <a:ea typeface="Times New Roman"/>
              <a:cs typeface="Times New Roman"/>
            </a:endParaRPr>
          </a:p>
        </p:txBody>
      </p:sp>
      <p:sp>
        <p:nvSpPr>
          <p:cNvPr id="29" name="5" descr="Arrow"/>
          <p:cNvSpPr/>
          <p:nvPr/>
        </p:nvSpPr>
        <p:spPr>
          <a:xfrm flipH="1">
            <a:off x="2828460" y="3539734"/>
            <a:ext cx="245745" cy="483870"/>
          </a:xfrm>
          <a:prstGeom prst="rightArrow">
            <a:avLst/>
          </a:prstGeom>
          <a:solidFill>
            <a:schemeClr val="accent2"/>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1" name="6"/>
          <p:cNvSpPr/>
          <p:nvPr/>
        </p:nvSpPr>
        <p:spPr>
          <a:xfrm>
            <a:off x="129389" y="2872589"/>
            <a:ext cx="2651760" cy="1600200"/>
          </a:xfrm>
          <a:prstGeom prst="roundRect">
            <a:avLst/>
          </a:prstGeom>
          <a:solidFill>
            <a:srgbClr val="91919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9144" rIns="0" bIns="9144" numCol="1" spcCol="0" rtlCol="0" fromWordArt="0" anchor="ctr" anchorCtr="0" forceAA="0" compatLnSpc="1">
            <a:prstTxWarp prst="textNoShape">
              <a:avLst/>
            </a:prstTxWarp>
            <a:noAutofit/>
          </a:bodyPr>
          <a:lstStyle/>
          <a:p>
            <a:pPr marL="0" marR="0" algn="ctr">
              <a:spcBef>
                <a:spcPts val="0"/>
              </a:spcBef>
              <a:spcAft>
                <a:spcPts val="0"/>
              </a:spcAft>
            </a:pPr>
            <a:r>
              <a:rPr lang="en-US" sz="2000" b="1">
                <a:solidFill>
                  <a:schemeClr val="bg1"/>
                </a:solidFill>
                <a:effectLst/>
                <a:latin typeface="Century Gothic"/>
                <a:ea typeface="Times New Roman"/>
                <a:cs typeface="Times New Roman"/>
              </a:rPr>
              <a:t>6. Locality VESMP authority returns bonds or securities</a:t>
            </a:r>
            <a:endParaRPr lang="en-US" sz="2000" b="1">
              <a:solidFill>
                <a:schemeClr val="bg1"/>
              </a:solidFill>
              <a:effectLst/>
              <a:ea typeface="Times New Roman"/>
              <a:cs typeface="Times New Roman"/>
            </a:endParaRPr>
          </a:p>
        </p:txBody>
      </p:sp>
      <p:sp>
        <p:nvSpPr>
          <p:cNvPr id="32" name="6" descr="Arrow"/>
          <p:cNvSpPr/>
          <p:nvPr/>
        </p:nvSpPr>
        <p:spPr>
          <a:xfrm>
            <a:off x="1213334" y="4524816"/>
            <a:ext cx="483870" cy="245745"/>
          </a:xfrm>
          <a:prstGeom prst="downArrow">
            <a:avLst/>
          </a:prstGeom>
          <a:solidFill>
            <a:srgbClr val="91919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4" name="7"/>
          <p:cNvSpPr/>
          <p:nvPr/>
        </p:nvSpPr>
        <p:spPr>
          <a:xfrm>
            <a:off x="129389" y="4747580"/>
            <a:ext cx="2651760" cy="1600200"/>
          </a:xfrm>
          <a:prstGeom prst="roundRect">
            <a:avLst/>
          </a:prstGeom>
          <a:solidFill>
            <a:schemeClr val="bg2">
              <a:lumMod val="75000"/>
            </a:schemeClr>
          </a:solidFill>
          <a:ln w="190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2000" b="1">
                <a:solidFill>
                  <a:schemeClr val="bg1"/>
                </a:solidFill>
                <a:effectLst/>
                <a:latin typeface="Century Gothic"/>
                <a:ea typeface="Times New Roman"/>
                <a:cs typeface="Times New Roman"/>
              </a:rPr>
              <a:t>7. Locality VESMP authority maintains documents and records</a:t>
            </a:r>
            <a:endParaRPr lang="en-US" sz="2000" b="1">
              <a:solidFill>
                <a:schemeClr val="bg1"/>
              </a:solidFill>
              <a:effectLst/>
              <a:ea typeface="Times New Roman"/>
              <a:cs typeface="Times New Roman"/>
            </a:endParaRPr>
          </a:p>
        </p:txBody>
      </p:sp>
      <p:sp>
        <p:nvSpPr>
          <p:cNvPr id="28" name="7" descr="Arrow"/>
          <p:cNvSpPr/>
          <p:nvPr/>
        </p:nvSpPr>
        <p:spPr>
          <a:xfrm flipV="1">
            <a:off x="2868370" y="5323168"/>
            <a:ext cx="245745" cy="483870"/>
          </a:xfrm>
          <a:prstGeom prst="rightArrow">
            <a:avLst/>
          </a:prstGeom>
          <a:solidFill>
            <a:schemeClr val="bg2">
              <a:lumMod val="75000"/>
            </a:schemeClr>
          </a:solidFill>
          <a:ln w="190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5" name="8"/>
          <p:cNvSpPr/>
          <p:nvPr/>
        </p:nvSpPr>
        <p:spPr>
          <a:xfrm>
            <a:off x="3209907" y="4747580"/>
            <a:ext cx="2651760" cy="1600200"/>
          </a:xfrm>
          <a:prstGeom prst="roundRect">
            <a:avLst/>
          </a:prstGeom>
          <a:solidFill>
            <a:srgbClr val="800080"/>
          </a:solidFill>
          <a:ln w="19050">
            <a:solidFill>
              <a:srgbClr val="800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lnSpc>
                <a:spcPct val="115000"/>
              </a:lnSpc>
              <a:spcBef>
                <a:spcPts val="0"/>
              </a:spcBef>
              <a:spcAft>
                <a:spcPts val="0"/>
              </a:spcAft>
            </a:pPr>
            <a:r>
              <a:rPr lang="en-US" sz="2000" b="1">
                <a:solidFill>
                  <a:schemeClr val="bg1"/>
                </a:solidFill>
                <a:effectLst/>
                <a:latin typeface="Century Gothic"/>
                <a:ea typeface="Times New Roman"/>
                <a:cs typeface="Times New Roman"/>
              </a:rPr>
              <a:t>8. Post construction inspections</a:t>
            </a:r>
            <a:endParaRPr lang="en-US" sz="2000" b="1">
              <a:solidFill>
                <a:schemeClr val="bg1"/>
              </a:solidFill>
              <a:effectLst/>
              <a:ea typeface="Times New Roman"/>
              <a:cs typeface="Times New Roman"/>
            </a:endParaRPr>
          </a:p>
        </p:txBody>
      </p:sp>
      <p:sp>
        <p:nvSpPr>
          <p:cNvPr id="4" name="Text Placeholder 3"/>
          <p:cNvSpPr>
            <a:spLocks noGrp="1"/>
          </p:cNvSpPr>
          <p:nvPr>
            <p:ph type="body" sz="quarter" idx="11"/>
          </p:nvPr>
        </p:nvSpPr>
        <p:spPr/>
        <p:txBody>
          <a:bodyPr/>
          <a:lstStyle/>
          <a:p>
            <a:r>
              <a:rPr lang="en-US"/>
              <a:t>5b. | PERMIT TERMINATION | Pg. 12</a:t>
            </a:r>
          </a:p>
        </p:txBody>
      </p:sp>
    </p:spTree>
    <p:custDataLst>
      <p:tags r:id="rId1"/>
    </p:custDataLst>
    <p:extLst>
      <p:ext uri="{BB962C8B-B14F-4D97-AF65-F5344CB8AC3E}">
        <p14:creationId xmlns:p14="http://schemas.microsoft.com/office/powerpoint/2010/main" val="19477406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a:t>Module 5a.</a:t>
            </a:r>
          </a:p>
        </p:txBody>
      </p:sp>
      <p:sp>
        <p:nvSpPr>
          <p:cNvPr id="5" name="Subtitle 4"/>
          <p:cNvSpPr>
            <a:spLocks noGrp="1"/>
          </p:cNvSpPr>
          <p:nvPr>
            <p:ph type="subTitle" idx="1"/>
          </p:nvPr>
        </p:nvSpPr>
        <p:spPr/>
        <p:txBody>
          <a:bodyPr/>
          <a:lstStyle/>
          <a:p>
            <a:r>
              <a:rPr lang="en-US"/>
              <a:t>Construction Inspection Requirements</a:t>
            </a:r>
          </a:p>
        </p:txBody>
      </p:sp>
    </p:spTree>
    <p:custDataLst>
      <p:tags r:id="rId1"/>
    </p:custDataLst>
    <p:extLst>
      <p:ext uri="{BB962C8B-B14F-4D97-AF65-F5344CB8AC3E}">
        <p14:creationId xmlns:p14="http://schemas.microsoft.com/office/powerpoint/2010/main" val="4698116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CGP Termination Requirements</a:t>
            </a:r>
          </a:p>
        </p:txBody>
      </p:sp>
      <p:sp>
        <p:nvSpPr>
          <p:cNvPr id="8" name="TextBox 7"/>
          <p:cNvSpPr txBox="1"/>
          <p:nvPr/>
        </p:nvSpPr>
        <p:spPr>
          <a:xfrm>
            <a:off x="597083" y="1582436"/>
            <a:ext cx="7949835" cy="3890617"/>
          </a:xfrm>
          <a:prstGeom prst="rect">
            <a:avLst/>
          </a:prstGeom>
          <a:noFill/>
          <a:ln w="38100">
            <a:solidFill>
              <a:schemeClr val="tx2">
                <a:lumMod val="75000"/>
                <a:lumOff val="25000"/>
              </a:schemeClr>
            </a:solidFill>
          </a:ln>
        </p:spPr>
        <p:txBody>
          <a:bodyPr wrap="square" rtlCol="0" anchor="ctr">
            <a:spAutoFit/>
          </a:bodyPr>
          <a:lstStyle/>
          <a:p>
            <a:pPr algn="ctr">
              <a:lnSpc>
                <a:spcPct val="115000"/>
              </a:lnSpc>
              <a:spcAft>
                <a:spcPts val="1000"/>
              </a:spcAft>
            </a:pPr>
            <a:r>
              <a:rPr lang="en-US" u="sng">
                <a:latin typeface="Century Gothic" panose="020B0502020202020204" pitchFamily="34" charset="0"/>
                <a:ea typeface="Times New Roman"/>
                <a:cs typeface="Times New Roman"/>
              </a:rPr>
              <a:t>Permit termination checklist</a:t>
            </a:r>
            <a:endParaRPr lang="en-US">
              <a:latin typeface="Century Gothic" panose="020B0502020202020204" pitchFamily="34" charset="0"/>
              <a:ea typeface="Times New Roman"/>
              <a:cs typeface="Times New Roman"/>
            </a:endParaRPr>
          </a:p>
          <a:p>
            <a:pPr marL="342900" marR="0" lvl="0" indent="-342900">
              <a:lnSpc>
                <a:spcPct val="115000"/>
              </a:lnSpc>
              <a:spcBef>
                <a:spcPts val="0"/>
              </a:spcBef>
              <a:spcAft>
                <a:spcPts val="1000"/>
              </a:spcAft>
              <a:buSzPct val="100000"/>
              <a:buFont typeface="Arial" panose="020B0604020202020204" pitchFamily="34" charset="0"/>
              <a:buChar char="•"/>
            </a:pPr>
            <a:r>
              <a:rPr lang="en-US">
                <a:latin typeface="Century Gothic" panose="020B0502020202020204" pitchFamily="34" charset="0"/>
                <a:ea typeface="Times New Roman"/>
                <a:cs typeface="Times New Roman"/>
              </a:rPr>
              <a:t>Permit termination requirements met</a:t>
            </a:r>
          </a:p>
          <a:p>
            <a:pPr marL="342900" marR="0" lvl="0" indent="-342900">
              <a:lnSpc>
                <a:spcPct val="115000"/>
              </a:lnSpc>
              <a:spcBef>
                <a:spcPts val="0"/>
              </a:spcBef>
              <a:spcAft>
                <a:spcPts val="1000"/>
              </a:spcAft>
              <a:buSzPct val="100000"/>
              <a:buFont typeface="Arial" panose="020B0604020202020204" pitchFamily="34" charset="0"/>
              <a:buChar char="•"/>
            </a:pPr>
            <a:r>
              <a:rPr lang="en-US">
                <a:latin typeface="Century Gothic" panose="020B0502020202020204" pitchFamily="34" charset="0"/>
                <a:ea typeface="Times New Roman"/>
                <a:cs typeface="Times New Roman"/>
              </a:rPr>
              <a:t>DEQ Notice of Termination form completed</a:t>
            </a:r>
          </a:p>
          <a:p>
            <a:pPr marL="742950" marR="0" lvl="1" indent="-285750">
              <a:lnSpc>
                <a:spcPct val="115000"/>
              </a:lnSpc>
              <a:spcBef>
                <a:spcPts val="0"/>
              </a:spcBef>
              <a:spcAft>
                <a:spcPts val="1000"/>
              </a:spcAft>
              <a:buFont typeface="Courier New"/>
              <a:buChar char="o"/>
            </a:pPr>
            <a:r>
              <a:rPr lang="en-US">
                <a:latin typeface="Century Gothic" panose="020B0502020202020204" pitchFamily="34" charset="0"/>
                <a:ea typeface="Times New Roman"/>
                <a:cs typeface="Times New Roman"/>
              </a:rPr>
              <a:t>Confirmation long-term maintenance agreement(s) recorded in local land records (when applicable)</a:t>
            </a:r>
          </a:p>
          <a:p>
            <a:pPr marL="742950" marR="0" lvl="1" indent="-285750">
              <a:lnSpc>
                <a:spcPct val="115000"/>
              </a:lnSpc>
              <a:spcBef>
                <a:spcPts val="0"/>
              </a:spcBef>
              <a:spcAft>
                <a:spcPts val="1000"/>
              </a:spcAft>
              <a:buFont typeface="Courier New"/>
              <a:buChar char="o"/>
            </a:pPr>
            <a:r>
              <a:rPr lang="en-US">
                <a:latin typeface="Century Gothic" panose="020B0502020202020204" pitchFamily="34" charset="0"/>
                <a:ea typeface="Times New Roman"/>
                <a:cs typeface="Times New Roman"/>
              </a:rPr>
              <a:t>Information on permanent control measures recorded </a:t>
            </a:r>
            <a:br>
              <a:rPr lang="en-US">
                <a:latin typeface="Century Gothic" panose="020B0502020202020204" pitchFamily="34" charset="0"/>
                <a:ea typeface="Times New Roman"/>
                <a:cs typeface="Times New Roman"/>
              </a:rPr>
            </a:br>
            <a:r>
              <a:rPr lang="en-US">
                <a:latin typeface="Century Gothic" panose="020B0502020202020204" pitchFamily="34" charset="0"/>
                <a:ea typeface="Times New Roman"/>
                <a:cs typeface="Times New Roman"/>
              </a:rPr>
              <a:t>(when applicable)</a:t>
            </a:r>
          </a:p>
          <a:p>
            <a:pPr marL="342900" marR="0" lvl="0" indent="-342900">
              <a:lnSpc>
                <a:spcPct val="115000"/>
              </a:lnSpc>
              <a:spcBef>
                <a:spcPts val="0"/>
              </a:spcBef>
              <a:spcAft>
                <a:spcPts val="1000"/>
              </a:spcAft>
              <a:buSzPct val="100000"/>
              <a:buFont typeface="Arial" panose="020B0604020202020204" pitchFamily="34" charset="0"/>
              <a:buChar char="•"/>
            </a:pPr>
            <a:r>
              <a:rPr lang="en-US">
                <a:latin typeface="Century Gothic" panose="020B0502020202020204" pitchFamily="34" charset="0"/>
                <a:ea typeface="Times New Roman"/>
                <a:cs typeface="Times New Roman"/>
              </a:rPr>
              <a:t>Construction record drawing(s) for permanent stormwater management facilities submitted to VESMP authority (when applicable)</a:t>
            </a:r>
          </a:p>
        </p:txBody>
      </p:sp>
      <p:sp>
        <p:nvSpPr>
          <p:cNvPr id="7" name="Text Placeholder 6"/>
          <p:cNvSpPr>
            <a:spLocks noGrp="1"/>
          </p:cNvSpPr>
          <p:nvPr>
            <p:ph type="body" sz="quarter" idx="11"/>
          </p:nvPr>
        </p:nvSpPr>
        <p:spPr/>
        <p:txBody>
          <a:bodyPr/>
          <a:lstStyle/>
          <a:p>
            <a:r>
              <a:rPr lang="en-US"/>
              <a:t>5b. | PERMIT TERMINATION | Pg. 12</a:t>
            </a:r>
          </a:p>
        </p:txBody>
      </p:sp>
    </p:spTree>
    <p:custDataLst>
      <p:tags r:id="rId1"/>
    </p:custDataLst>
    <p:extLst>
      <p:ext uri="{BB962C8B-B14F-4D97-AF65-F5344CB8AC3E}">
        <p14:creationId xmlns:p14="http://schemas.microsoft.com/office/powerpoint/2010/main" val="5476068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Notice of Termination</a:t>
            </a:r>
          </a:p>
        </p:txBody>
      </p:sp>
      <p:sp>
        <p:nvSpPr>
          <p:cNvPr id="8" name="Content Placeholder 3"/>
          <p:cNvSpPr>
            <a:spLocks noGrp="1"/>
          </p:cNvSpPr>
          <p:nvPr>
            <p:ph idx="1"/>
          </p:nvPr>
        </p:nvSpPr>
        <p:spPr/>
        <p:txBody>
          <a:bodyPr>
            <a:normAutofit/>
          </a:bodyPr>
          <a:lstStyle/>
          <a:p>
            <a:r>
              <a:rPr lang="en-US"/>
              <a:t>N.O.T. must be submitted within </a:t>
            </a:r>
            <a:r>
              <a:rPr lang="en-US" b="1" u="sng"/>
              <a:t>30 days</a:t>
            </a:r>
            <a:r>
              <a:rPr lang="en-US"/>
              <a:t> of meeting one of the following permit requirements:</a:t>
            </a:r>
          </a:p>
          <a:p>
            <a:endParaRPr lang="en-US"/>
          </a:p>
        </p:txBody>
      </p:sp>
      <p:pic>
        <p:nvPicPr>
          <p:cNvPr id="6" name="Picture 5" descr="Decorative"/>
          <p:cNvPicPr/>
          <p:nvPr/>
        </p:nvPicPr>
        <p:blipFill>
          <a:blip r:embed="rId4" cstate="print">
            <a:extLst>
              <a:ext uri="{28A0092B-C50C-407E-A947-70E740481C1C}">
                <a14:useLocalDpi xmlns:a14="http://schemas.microsoft.com/office/drawing/2010/main" val="0"/>
              </a:ext>
            </a:extLst>
          </a:blip>
          <a:stretch>
            <a:fillRect/>
          </a:stretch>
        </p:blipFill>
        <p:spPr bwMode="auto">
          <a:xfrm>
            <a:off x="8147304" y="320040"/>
            <a:ext cx="731520" cy="731520"/>
          </a:xfrm>
          <a:prstGeom prst="rect">
            <a:avLst/>
          </a:prstGeom>
          <a:noFill/>
          <a:ln>
            <a:noFill/>
          </a:ln>
        </p:spPr>
      </p:pic>
      <p:sp>
        <p:nvSpPr>
          <p:cNvPr id="3" name="Text Placeholder 2"/>
          <p:cNvSpPr>
            <a:spLocks noGrp="1"/>
          </p:cNvSpPr>
          <p:nvPr>
            <p:ph type="body" sz="quarter" idx="11"/>
          </p:nvPr>
        </p:nvSpPr>
        <p:spPr/>
        <p:txBody>
          <a:bodyPr/>
          <a:lstStyle/>
          <a:p>
            <a:r>
              <a:rPr lang="en-US"/>
              <a:t>5b. | PERMIT TERMINATION | Pg. 13</a:t>
            </a:r>
          </a:p>
        </p:txBody>
      </p:sp>
      <p:pic>
        <p:nvPicPr>
          <p:cNvPr id="7" name="Picture 6" descr="Large Printable 2010 Calendar - Freeology"/>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23914" y="2968140"/>
            <a:ext cx="5321596" cy="3110805"/>
          </a:xfrm>
          <a:prstGeom prst="rect">
            <a:avLst/>
          </a:prstGeom>
        </p:spPr>
      </p:pic>
    </p:spTree>
    <p:custDataLst>
      <p:tags r:id="rId1"/>
    </p:custDataLst>
    <p:extLst>
      <p:ext uri="{BB962C8B-B14F-4D97-AF65-F5344CB8AC3E}">
        <p14:creationId xmlns:p14="http://schemas.microsoft.com/office/powerpoint/2010/main" val="29057587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Notice of Termination</a:t>
            </a:r>
          </a:p>
        </p:txBody>
      </p:sp>
      <p:sp>
        <p:nvSpPr>
          <p:cNvPr id="8" name="Content Placeholder 3"/>
          <p:cNvSpPr>
            <a:spLocks noGrp="1"/>
          </p:cNvSpPr>
          <p:nvPr>
            <p:ph idx="1"/>
          </p:nvPr>
        </p:nvSpPr>
        <p:spPr>
          <a:xfrm>
            <a:off x="291704" y="1417638"/>
            <a:ext cx="8229600" cy="4525963"/>
          </a:xfrm>
        </p:spPr>
        <p:txBody>
          <a:bodyPr>
            <a:normAutofit fontScale="92500" lnSpcReduction="10000"/>
          </a:bodyPr>
          <a:lstStyle/>
          <a:p>
            <a:pPr marL="571500" indent="-514350">
              <a:buFont typeface="+mj-lt"/>
              <a:buAutoNum type="arabicPeriod"/>
            </a:pPr>
            <a:r>
              <a:rPr lang="en-US" dirty="0"/>
              <a:t>Necessary permanent control measures included in the SWPPP for the site are in place and functioning effectively and final stabilization has been achieved on all portions of the site for which the operator is responsible (75% vegetative coverage with no significant bare areas). </a:t>
            </a:r>
          </a:p>
          <a:p>
            <a:pPr marL="971550" lvl="1" indent="-514350"/>
            <a:r>
              <a:rPr lang="en-US" i="1" dirty="0"/>
              <a:t>When applicable, long-term responsibility and maintenance requirements for permanent control measures must be recorded in the local land records before the submission of the Notice of Termination</a:t>
            </a:r>
            <a:endParaRPr lang="en-US" dirty="0"/>
          </a:p>
          <a:p>
            <a:endParaRPr lang="en-US" dirty="0"/>
          </a:p>
        </p:txBody>
      </p:sp>
      <p:pic>
        <p:nvPicPr>
          <p:cNvPr id="6" name="Picture 5" descr="Decorative"/>
          <p:cNvPicPr/>
          <p:nvPr/>
        </p:nvPicPr>
        <p:blipFill>
          <a:blip r:embed="rId4" cstate="print">
            <a:extLst>
              <a:ext uri="{28A0092B-C50C-407E-A947-70E740481C1C}">
                <a14:useLocalDpi xmlns:a14="http://schemas.microsoft.com/office/drawing/2010/main" val="0"/>
              </a:ext>
            </a:extLst>
          </a:blip>
          <a:stretch>
            <a:fillRect/>
          </a:stretch>
        </p:blipFill>
        <p:spPr bwMode="auto">
          <a:xfrm>
            <a:off x="7239000" y="123290"/>
            <a:ext cx="1761162" cy="1654139"/>
          </a:xfrm>
          <a:prstGeom prst="rect">
            <a:avLst/>
          </a:prstGeom>
          <a:noFill/>
          <a:ln>
            <a:noFill/>
          </a:ln>
        </p:spPr>
      </p:pic>
      <p:sp>
        <p:nvSpPr>
          <p:cNvPr id="3" name="Text Placeholder 2"/>
          <p:cNvSpPr>
            <a:spLocks noGrp="1"/>
          </p:cNvSpPr>
          <p:nvPr>
            <p:ph type="body" sz="quarter" idx="11"/>
          </p:nvPr>
        </p:nvSpPr>
        <p:spPr/>
        <p:txBody>
          <a:bodyPr/>
          <a:lstStyle/>
          <a:p>
            <a:r>
              <a:rPr lang="en-US"/>
              <a:t>5b. | PERMIT TERMINATION | Pg. 13</a:t>
            </a:r>
          </a:p>
        </p:txBody>
      </p:sp>
    </p:spTree>
    <p:custDataLst>
      <p:tags r:id="rId1"/>
    </p:custDataLst>
    <p:extLst>
      <p:ext uri="{BB962C8B-B14F-4D97-AF65-F5344CB8AC3E}">
        <p14:creationId xmlns:p14="http://schemas.microsoft.com/office/powerpoint/2010/main" val="1201485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Notice of Termination</a:t>
            </a:r>
          </a:p>
        </p:txBody>
      </p:sp>
      <p:sp>
        <p:nvSpPr>
          <p:cNvPr id="4" name="Content Placeholder 3"/>
          <p:cNvSpPr>
            <a:spLocks noGrp="1"/>
          </p:cNvSpPr>
          <p:nvPr>
            <p:ph idx="1"/>
          </p:nvPr>
        </p:nvSpPr>
        <p:spPr>
          <a:xfrm>
            <a:off x="457200" y="1243174"/>
            <a:ext cx="6529227" cy="4387064"/>
          </a:xfrm>
        </p:spPr>
        <p:txBody>
          <a:bodyPr>
            <a:normAutofit/>
          </a:bodyPr>
          <a:lstStyle/>
          <a:p>
            <a:pPr marL="571500" indent="-514350">
              <a:buFont typeface="+mj-lt"/>
              <a:buAutoNum type="arabicPeriod" startAt="2"/>
            </a:pPr>
            <a:r>
              <a:rPr lang="en-US" dirty="0"/>
              <a:t>Another operator has assumed control over all areas of the site that have not been fully stabilized and obtained coverage for the ongoing discharge</a:t>
            </a:r>
          </a:p>
          <a:p>
            <a:pPr marL="571500" indent="-514350">
              <a:buFont typeface="+mj-lt"/>
              <a:buAutoNum type="arabicPeriod" startAt="2"/>
            </a:pPr>
            <a:r>
              <a:rPr lang="en-US" dirty="0"/>
              <a:t>Coverage under an alternative VPDES or state permit has been obtained</a:t>
            </a:r>
          </a:p>
        </p:txBody>
      </p:sp>
      <p:sp>
        <p:nvSpPr>
          <p:cNvPr id="3" name="Text Placeholder 2"/>
          <p:cNvSpPr>
            <a:spLocks noGrp="1"/>
          </p:cNvSpPr>
          <p:nvPr>
            <p:ph type="body" sz="quarter" idx="11"/>
          </p:nvPr>
        </p:nvSpPr>
        <p:spPr/>
        <p:txBody>
          <a:bodyPr/>
          <a:lstStyle/>
          <a:p>
            <a:r>
              <a:rPr lang="en-US"/>
              <a:t>5b. | PERMIT TERMINATION | Pg. 13</a:t>
            </a:r>
          </a:p>
        </p:txBody>
      </p:sp>
      <p:pic>
        <p:nvPicPr>
          <p:cNvPr id="5" name="Picture 4" descr="Decorative">
            <a:extLst>
              <a:ext uri="{FF2B5EF4-FFF2-40B4-BE49-F238E27FC236}">
                <a16:creationId xmlns:a16="http://schemas.microsoft.com/office/drawing/2014/main" id="{7B6C881D-E3B4-55EA-42B6-3AA7ACE742FE}"/>
              </a:ext>
            </a:extLst>
          </p:cNvPr>
          <p:cNvPicPr/>
          <p:nvPr/>
        </p:nvPicPr>
        <p:blipFill>
          <a:blip r:embed="rId4" cstate="print">
            <a:extLst>
              <a:ext uri="{28A0092B-C50C-407E-A947-70E740481C1C}">
                <a14:useLocalDpi xmlns:a14="http://schemas.microsoft.com/office/drawing/2010/main" val="0"/>
              </a:ext>
            </a:extLst>
          </a:blip>
          <a:stretch>
            <a:fillRect/>
          </a:stretch>
        </p:blipFill>
        <p:spPr bwMode="auto">
          <a:xfrm>
            <a:off x="7151063" y="274638"/>
            <a:ext cx="1761162" cy="1654139"/>
          </a:xfrm>
          <a:prstGeom prst="rect">
            <a:avLst/>
          </a:prstGeom>
          <a:noFill/>
          <a:ln>
            <a:noFill/>
          </a:ln>
        </p:spPr>
      </p:pic>
    </p:spTree>
    <p:custDataLst>
      <p:tags r:id="rId1"/>
    </p:custDataLst>
    <p:extLst>
      <p:ext uri="{BB962C8B-B14F-4D97-AF65-F5344CB8AC3E}">
        <p14:creationId xmlns:p14="http://schemas.microsoft.com/office/powerpoint/2010/main" val="1340320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lstStyle/>
          <a:p>
            <a:r>
              <a:rPr lang="en-US"/>
              <a:t>Notice of Termination</a:t>
            </a:r>
          </a:p>
        </p:txBody>
      </p:sp>
      <p:sp>
        <p:nvSpPr>
          <p:cNvPr id="4" name="Content Placeholder 3"/>
          <p:cNvSpPr>
            <a:spLocks noGrp="1"/>
          </p:cNvSpPr>
          <p:nvPr>
            <p:ph idx="1"/>
          </p:nvPr>
        </p:nvSpPr>
        <p:spPr>
          <a:xfrm>
            <a:off x="457200" y="1431940"/>
            <a:ext cx="7690104" cy="4525963"/>
          </a:xfrm>
        </p:spPr>
        <p:txBody>
          <a:bodyPr>
            <a:normAutofit/>
          </a:bodyPr>
          <a:lstStyle/>
          <a:p>
            <a:pPr marL="571500" indent="-514350">
              <a:buFont typeface="+mj-lt"/>
              <a:buAutoNum type="arabicPeriod" startAt="4"/>
            </a:pPr>
            <a:r>
              <a:rPr lang="en-US" dirty="0"/>
              <a:t>For residential construction only, temporary soil stabilization has been completed and the residence has been transferred to the homeowner*</a:t>
            </a:r>
          </a:p>
        </p:txBody>
      </p:sp>
      <p:sp>
        <p:nvSpPr>
          <p:cNvPr id="2" name="Text Placeholder 1"/>
          <p:cNvSpPr>
            <a:spLocks noGrp="1"/>
          </p:cNvSpPr>
          <p:nvPr>
            <p:ph type="body" sz="quarter" idx="11"/>
          </p:nvPr>
        </p:nvSpPr>
        <p:spPr/>
        <p:txBody>
          <a:bodyPr/>
          <a:lstStyle/>
          <a:p>
            <a:r>
              <a:rPr lang="en-US"/>
              <a:t>5b. | PERMIT TERMINATION | Pg. 13</a:t>
            </a:r>
          </a:p>
        </p:txBody>
      </p:sp>
      <p:sp>
        <p:nvSpPr>
          <p:cNvPr id="3" name="Content Placeholder 3">
            <a:extLst>
              <a:ext uri="{FF2B5EF4-FFF2-40B4-BE49-F238E27FC236}">
                <a16:creationId xmlns:a16="http://schemas.microsoft.com/office/drawing/2014/main" id="{BD7D6A28-9835-2257-3053-33566A7F91CC}"/>
              </a:ext>
            </a:extLst>
          </p:cNvPr>
          <p:cNvSpPr txBox="1">
            <a:spLocks/>
          </p:cNvSpPr>
          <p:nvPr/>
        </p:nvSpPr>
        <p:spPr>
          <a:xfrm>
            <a:off x="457200" y="3928265"/>
            <a:ext cx="8229600" cy="121217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chemeClr val="accent1"/>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57150" indent="0">
              <a:buNone/>
            </a:pPr>
            <a:r>
              <a:rPr lang="en-US" sz="2400" i="1" dirty="0"/>
              <a:t>*Written notification to homeowner about the benefits of permanent stabilization must be recorded and kept with project records for 3 years</a:t>
            </a:r>
            <a:endParaRPr lang="en-US" i="1" dirty="0"/>
          </a:p>
        </p:txBody>
      </p:sp>
      <p:pic>
        <p:nvPicPr>
          <p:cNvPr id="5" name="Picture 4" descr="Decorative">
            <a:extLst>
              <a:ext uri="{FF2B5EF4-FFF2-40B4-BE49-F238E27FC236}">
                <a16:creationId xmlns:a16="http://schemas.microsoft.com/office/drawing/2014/main" id="{8DF1A500-63EF-E4BC-C87C-29B4840536DE}"/>
              </a:ext>
            </a:extLst>
          </p:cNvPr>
          <p:cNvPicPr/>
          <p:nvPr/>
        </p:nvPicPr>
        <p:blipFill>
          <a:blip r:embed="rId4" cstate="print">
            <a:extLst>
              <a:ext uri="{28A0092B-C50C-407E-A947-70E740481C1C}">
                <a14:useLocalDpi xmlns:a14="http://schemas.microsoft.com/office/drawing/2010/main" val="0"/>
              </a:ext>
            </a:extLst>
          </a:blip>
          <a:stretch>
            <a:fillRect/>
          </a:stretch>
        </p:blipFill>
        <p:spPr bwMode="auto">
          <a:xfrm>
            <a:off x="7054065" y="198894"/>
            <a:ext cx="1761162" cy="1654139"/>
          </a:xfrm>
          <a:prstGeom prst="rect">
            <a:avLst/>
          </a:prstGeom>
          <a:noFill/>
          <a:ln>
            <a:noFill/>
          </a:ln>
        </p:spPr>
      </p:pic>
    </p:spTree>
    <p:custDataLst>
      <p:tags r:id="rId1"/>
    </p:custDataLst>
    <p:extLst>
      <p:ext uri="{BB962C8B-B14F-4D97-AF65-F5344CB8AC3E}">
        <p14:creationId xmlns:p14="http://schemas.microsoft.com/office/powerpoint/2010/main" val="2853837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lstStyle/>
          <a:p>
            <a:r>
              <a:rPr lang="en-US"/>
              <a:t>Notice of Termination</a:t>
            </a:r>
          </a:p>
        </p:txBody>
      </p:sp>
      <p:sp>
        <p:nvSpPr>
          <p:cNvPr id="3" name="Content Placeholder 2">
            <a:extLst>
              <a:ext uri="{FF2B5EF4-FFF2-40B4-BE49-F238E27FC236}">
                <a16:creationId xmlns:a16="http://schemas.microsoft.com/office/drawing/2014/main" id="{9F3C4714-D362-DAEC-299D-4A26E8478561}"/>
              </a:ext>
            </a:extLst>
          </p:cNvPr>
          <p:cNvSpPr>
            <a:spLocks noGrp="1"/>
          </p:cNvSpPr>
          <p:nvPr>
            <p:ph idx="1"/>
          </p:nvPr>
        </p:nvSpPr>
        <p:spPr>
          <a:xfrm>
            <a:off x="457200" y="1431940"/>
            <a:ext cx="6781800" cy="4525963"/>
          </a:xfrm>
        </p:spPr>
        <p:txBody>
          <a:bodyPr/>
          <a:lstStyle/>
          <a:p>
            <a:r>
              <a:rPr lang="en-US" dirty="0"/>
              <a:t>When receiving a </a:t>
            </a:r>
            <a:r>
              <a:rPr lang="en-US" u="sng" dirty="0"/>
              <a:t>complete</a:t>
            </a:r>
            <a:r>
              <a:rPr lang="en-US" dirty="0"/>
              <a:t> N.O.T. form </a:t>
            </a:r>
          </a:p>
          <a:p>
            <a:pPr lvl="1"/>
            <a:r>
              <a:rPr lang="en-US" dirty="0"/>
              <a:t>VESMP authority must act within 60 days</a:t>
            </a:r>
          </a:p>
          <a:p>
            <a:pPr lvl="1"/>
            <a:r>
              <a:rPr lang="en-US" dirty="0"/>
              <a:t>Recommend termination to DEQ</a:t>
            </a:r>
          </a:p>
        </p:txBody>
      </p:sp>
      <p:sp>
        <p:nvSpPr>
          <p:cNvPr id="2" name="Text Placeholder 1"/>
          <p:cNvSpPr>
            <a:spLocks noGrp="1"/>
          </p:cNvSpPr>
          <p:nvPr>
            <p:ph type="body" sz="quarter" idx="11"/>
          </p:nvPr>
        </p:nvSpPr>
        <p:spPr/>
        <p:txBody>
          <a:bodyPr/>
          <a:lstStyle/>
          <a:p>
            <a:r>
              <a:rPr lang="en-US"/>
              <a:t>5b. | PERMIT TERMINATION | Pg. 13</a:t>
            </a:r>
          </a:p>
        </p:txBody>
      </p:sp>
      <p:pic>
        <p:nvPicPr>
          <p:cNvPr id="4" name="Picture 3" descr="Decorative">
            <a:extLst>
              <a:ext uri="{FF2B5EF4-FFF2-40B4-BE49-F238E27FC236}">
                <a16:creationId xmlns:a16="http://schemas.microsoft.com/office/drawing/2014/main" id="{9802A730-E427-338E-AF58-F2F66AB84603}"/>
              </a:ext>
            </a:extLst>
          </p:cNvPr>
          <p:cNvPicPr/>
          <p:nvPr/>
        </p:nvPicPr>
        <p:blipFill>
          <a:blip r:embed="rId4" cstate="print">
            <a:extLst>
              <a:ext uri="{28A0092B-C50C-407E-A947-70E740481C1C}">
                <a14:useLocalDpi xmlns:a14="http://schemas.microsoft.com/office/drawing/2010/main" val="0"/>
              </a:ext>
            </a:extLst>
          </a:blip>
          <a:stretch>
            <a:fillRect/>
          </a:stretch>
        </p:blipFill>
        <p:spPr bwMode="auto">
          <a:xfrm>
            <a:off x="7151063" y="274638"/>
            <a:ext cx="1761162" cy="1654139"/>
          </a:xfrm>
          <a:prstGeom prst="rect">
            <a:avLst/>
          </a:prstGeom>
          <a:noFill/>
          <a:ln>
            <a:noFill/>
          </a:ln>
        </p:spPr>
      </p:pic>
    </p:spTree>
    <p:custDataLst>
      <p:tags r:id="rId1"/>
    </p:custDataLst>
    <p:extLst>
      <p:ext uri="{BB962C8B-B14F-4D97-AF65-F5344CB8AC3E}">
        <p14:creationId xmlns:p14="http://schemas.microsoft.com/office/powerpoint/2010/main" val="42756638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lstStyle/>
          <a:p>
            <a:r>
              <a:rPr lang="en-US"/>
              <a:t>Notice of Termination</a:t>
            </a:r>
          </a:p>
        </p:txBody>
      </p:sp>
      <p:sp>
        <p:nvSpPr>
          <p:cNvPr id="2" name="Text Placeholder 1"/>
          <p:cNvSpPr>
            <a:spLocks noGrp="1"/>
          </p:cNvSpPr>
          <p:nvPr>
            <p:ph type="body" sz="quarter" idx="11"/>
          </p:nvPr>
        </p:nvSpPr>
        <p:spPr/>
        <p:txBody>
          <a:bodyPr/>
          <a:lstStyle/>
          <a:p>
            <a:r>
              <a:rPr lang="en-US"/>
              <a:t>5b. | PERMIT TERMINATION | Pg. 13</a:t>
            </a:r>
          </a:p>
        </p:txBody>
      </p:sp>
      <p:grpSp>
        <p:nvGrpSpPr>
          <p:cNvPr id="5" name="Group 4">
            <a:extLst>
              <a:ext uri="{FF2B5EF4-FFF2-40B4-BE49-F238E27FC236}">
                <a16:creationId xmlns:a16="http://schemas.microsoft.com/office/drawing/2014/main" id="{F3475022-9D80-66CD-3605-ACD246F2F9B3}"/>
              </a:ext>
            </a:extLst>
          </p:cNvPr>
          <p:cNvGrpSpPr/>
          <p:nvPr/>
        </p:nvGrpSpPr>
        <p:grpSpPr>
          <a:xfrm>
            <a:off x="606569" y="2254921"/>
            <a:ext cx="7930862" cy="2035465"/>
            <a:chOff x="503572" y="1569929"/>
            <a:chExt cx="7930862" cy="2035465"/>
          </a:xfrm>
        </p:grpSpPr>
        <p:sp>
          <p:nvSpPr>
            <p:cNvPr id="7" name="Rectangle 6">
              <a:extLst>
                <a:ext uri="{FF2B5EF4-FFF2-40B4-BE49-F238E27FC236}">
                  <a16:creationId xmlns:a16="http://schemas.microsoft.com/office/drawing/2014/main" id="{51F702D7-5874-BBC8-4012-D033D623C295}"/>
                </a:ext>
              </a:extLst>
            </p:cNvPr>
            <p:cNvSpPr/>
            <p:nvPr/>
          </p:nvSpPr>
          <p:spPr>
            <a:xfrm>
              <a:off x="503572" y="1569929"/>
              <a:ext cx="7930862" cy="2035465"/>
            </a:xfrm>
            <a:prstGeom prst="rect">
              <a:avLst/>
            </a:prstGeom>
            <a:noFill/>
            <a:ln>
              <a:solidFill>
                <a:schemeClr val="tx2">
                  <a:lumMod val="75000"/>
                  <a:lumOff val="2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grpSp>
          <p:nvGrpSpPr>
            <p:cNvPr id="8" name="Group 7">
              <a:extLst>
                <a:ext uri="{FF2B5EF4-FFF2-40B4-BE49-F238E27FC236}">
                  <a16:creationId xmlns:a16="http://schemas.microsoft.com/office/drawing/2014/main" id="{2B6179D2-2A81-88F2-27EB-0349E79CC0BB}"/>
                </a:ext>
              </a:extLst>
            </p:cNvPr>
            <p:cNvGrpSpPr/>
            <p:nvPr/>
          </p:nvGrpSpPr>
          <p:grpSpPr>
            <a:xfrm>
              <a:off x="695598" y="1682010"/>
              <a:ext cx="7546811" cy="1839907"/>
              <a:chOff x="695598" y="1835630"/>
              <a:chExt cx="7546811" cy="1839907"/>
            </a:xfrm>
          </p:grpSpPr>
          <p:sp>
            <p:nvSpPr>
              <p:cNvPr id="10" name="Rectangle 9">
                <a:extLst>
                  <a:ext uri="{FF2B5EF4-FFF2-40B4-BE49-F238E27FC236}">
                    <a16:creationId xmlns:a16="http://schemas.microsoft.com/office/drawing/2014/main" id="{D93D1713-4256-950F-21FE-0A760AD239BC}"/>
                  </a:ext>
                </a:extLst>
              </p:cNvPr>
              <p:cNvSpPr/>
              <p:nvPr/>
            </p:nvSpPr>
            <p:spPr>
              <a:xfrm>
                <a:off x="695598" y="1835630"/>
                <a:ext cx="7546811" cy="1443472"/>
              </a:xfrm>
              <a:prstGeom prst="rect">
                <a:avLst/>
              </a:prstGeom>
            </p:spPr>
            <p:txBody>
              <a:bodyPr wrap="square">
                <a:spAutoFit/>
              </a:bodyPr>
              <a:lstStyle/>
              <a:p>
                <a:pPr>
                  <a:lnSpc>
                    <a:spcPct val="115000"/>
                  </a:lnSpc>
                  <a:spcAft>
                    <a:spcPts val="600"/>
                  </a:spcAft>
                </a:pPr>
                <a:r>
                  <a:rPr lang="en-US" b="1" i="1" dirty="0">
                    <a:solidFill>
                      <a:schemeClr val="tx2">
                        <a:lumMod val="75000"/>
                        <a:lumOff val="25000"/>
                      </a:schemeClr>
                    </a:solidFill>
                    <a:latin typeface="Century Gothic" panose="020B0502020202020204" pitchFamily="34" charset="0"/>
                    <a:ea typeface="Calibri" panose="020F0502020204030204" pitchFamily="34" charset="0"/>
                    <a:cs typeface="Open Sans Light" panose="020B0306030504020204" pitchFamily="34" charset="0"/>
                  </a:rPr>
                  <a:t>For all options: Authorization to discharge terminates, either:</a:t>
                </a:r>
              </a:p>
              <a:p>
                <a:pPr lvl="1" indent="-285750">
                  <a:lnSpc>
                    <a:spcPct val="115000"/>
                  </a:lnSpc>
                  <a:buClr>
                    <a:schemeClr val="accent1"/>
                  </a:buClr>
                  <a:buSzPct val="150000"/>
                  <a:buFont typeface="Arial" panose="020B0604020202020204" pitchFamily="34" charset="0"/>
                  <a:buChar char="•"/>
                </a:pPr>
                <a:r>
                  <a:rPr lang="en-US" b="1" i="1" dirty="0">
                    <a:solidFill>
                      <a:schemeClr val="tx2">
                        <a:lumMod val="75000"/>
                        <a:lumOff val="25000"/>
                      </a:schemeClr>
                    </a:solidFill>
                    <a:latin typeface="Century Gothic" panose="020B0502020202020204" pitchFamily="34" charset="0"/>
                    <a:ea typeface="Calibri" panose="020F0502020204030204" pitchFamily="34" charset="0"/>
                    <a:cs typeface="Open Sans Light" panose="020B0306030504020204" pitchFamily="34" charset="0"/>
                  </a:rPr>
                  <a:t>90 days following submittal of </a:t>
                </a:r>
                <a:r>
                  <a:rPr lang="en-US" b="1" i="1" dirty="0">
                    <a:solidFill>
                      <a:schemeClr val="tx2">
                        <a:lumMod val="75000"/>
                        <a:lumOff val="25000"/>
                      </a:schemeClr>
                    </a:solidFill>
                    <a:latin typeface="Century Gothic" panose="020B0502020202020204" pitchFamily="34" charset="0"/>
                    <a:ea typeface="Calibri" panose="020F0502020204030204" pitchFamily="34" charset="0"/>
                    <a:cs typeface="Times New Roman" panose="02020603050405020304" pitchFamily="18" charset="0"/>
                  </a:rPr>
                  <a:t>complete &amp; accurate </a:t>
                </a:r>
                <a:r>
                  <a:rPr lang="en-US" b="1" i="1" dirty="0">
                    <a:solidFill>
                      <a:schemeClr val="tx2">
                        <a:lumMod val="75000"/>
                        <a:lumOff val="25000"/>
                      </a:schemeClr>
                    </a:solidFill>
                    <a:latin typeface="Century Gothic" panose="020B0502020202020204" pitchFamily="34" charset="0"/>
                    <a:ea typeface="Calibri" panose="020F0502020204030204" pitchFamily="34" charset="0"/>
                    <a:cs typeface="Open Sans Light" panose="020B0306030504020204" pitchFamily="34" charset="0"/>
                  </a:rPr>
                  <a:t>N.O.T.</a:t>
                </a:r>
              </a:p>
              <a:p>
                <a:pPr marL="171450" lvl="1">
                  <a:lnSpc>
                    <a:spcPct val="115000"/>
                  </a:lnSpc>
                  <a:buClr>
                    <a:schemeClr val="accent1"/>
                  </a:buClr>
                  <a:buSzPct val="150000"/>
                </a:pPr>
                <a:r>
                  <a:rPr lang="en-US" b="1" i="1" dirty="0">
                    <a:solidFill>
                      <a:schemeClr val="tx2">
                        <a:lumMod val="75000"/>
                        <a:lumOff val="25000"/>
                      </a:schemeClr>
                    </a:solidFill>
                    <a:latin typeface="Century Gothic" panose="020B0502020202020204" pitchFamily="34" charset="0"/>
                    <a:ea typeface="Calibri" panose="020F0502020204030204" pitchFamily="34" charset="0"/>
                    <a:cs typeface="Open Sans Light" panose="020B0306030504020204" pitchFamily="34" charset="0"/>
                  </a:rPr>
                  <a:t> </a:t>
                </a:r>
              </a:p>
              <a:p>
                <a:pPr lvl="1" indent="-285750">
                  <a:lnSpc>
                    <a:spcPct val="115000"/>
                  </a:lnSpc>
                  <a:buClr>
                    <a:schemeClr val="accent1"/>
                  </a:buClr>
                  <a:buSzPct val="150000"/>
                  <a:buFont typeface="Arial" panose="020B0604020202020204" pitchFamily="34" charset="0"/>
                  <a:buChar char="•"/>
                </a:pPr>
                <a:r>
                  <a:rPr lang="en-US" b="1" i="1" dirty="0">
                    <a:solidFill>
                      <a:schemeClr val="tx2">
                        <a:lumMod val="75000"/>
                        <a:lumOff val="25000"/>
                      </a:schemeClr>
                    </a:solidFill>
                    <a:latin typeface="Century Gothic" panose="020B0502020202020204" pitchFamily="34" charset="0"/>
                    <a:ea typeface="Calibri" panose="020F0502020204030204" pitchFamily="34" charset="0"/>
                    <a:cs typeface="Open Sans Light" panose="020B0306030504020204" pitchFamily="34" charset="0"/>
                  </a:rPr>
                  <a:t>upon notification from DEQ, </a:t>
                </a:r>
              </a:p>
            </p:txBody>
          </p:sp>
          <p:sp>
            <p:nvSpPr>
              <p:cNvPr id="11" name="Rectangle 10">
                <a:extLst>
                  <a:ext uri="{FF2B5EF4-FFF2-40B4-BE49-F238E27FC236}">
                    <a16:creationId xmlns:a16="http://schemas.microsoft.com/office/drawing/2014/main" id="{34EA5F98-6D33-2A9B-519A-EFB9187E608D}"/>
                  </a:ext>
                </a:extLst>
              </p:cNvPr>
              <p:cNvSpPr/>
              <p:nvPr/>
            </p:nvSpPr>
            <p:spPr>
              <a:xfrm>
                <a:off x="1166174" y="2628400"/>
                <a:ext cx="537670" cy="290522"/>
              </a:xfrm>
              <a:prstGeom prst="rect">
                <a:avLst/>
              </a:prstGeom>
              <a:noFill/>
              <a:ln>
                <a:solidFill>
                  <a:schemeClr val="tx2">
                    <a:lumMod val="75000"/>
                    <a:lumOff val="2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b="1" i="1">
                    <a:solidFill>
                      <a:schemeClr val="tx2">
                        <a:lumMod val="75000"/>
                        <a:lumOff val="25000"/>
                      </a:schemeClr>
                    </a:solidFill>
                    <a:latin typeface="Century Gothic" panose="020B0502020202020204" pitchFamily="34" charset="0"/>
                    <a:ea typeface="Calibri" panose="020F0502020204030204" pitchFamily="34" charset="0"/>
                    <a:cs typeface="Open Sans Light" panose="020B0306030504020204" pitchFamily="34" charset="0"/>
                  </a:rPr>
                  <a:t>OR</a:t>
                </a:r>
              </a:p>
            </p:txBody>
          </p:sp>
          <p:sp>
            <p:nvSpPr>
              <p:cNvPr id="12" name="Rectangle 11">
                <a:extLst>
                  <a:ext uri="{FF2B5EF4-FFF2-40B4-BE49-F238E27FC236}">
                    <a16:creationId xmlns:a16="http://schemas.microsoft.com/office/drawing/2014/main" id="{B6AFB526-29A2-7502-54E4-D34EF331BF64}"/>
                  </a:ext>
                </a:extLst>
              </p:cNvPr>
              <p:cNvSpPr/>
              <p:nvPr/>
            </p:nvSpPr>
            <p:spPr>
              <a:xfrm>
                <a:off x="955281" y="3385015"/>
                <a:ext cx="2649946" cy="290522"/>
              </a:xfrm>
              <a:prstGeom prst="rect">
                <a:avLst/>
              </a:prstGeom>
              <a:noFill/>
              <a:ln>
                <a:solidFill>
                  <a:schemeClr val="tx2">
                    <a:lumMod val="75000"/>
                    <a:lumOff val="2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b="1" i="1">
                    <a:solidFill>
                      <a:schemeClr val="tx2">
                        <a:lumMod val="75000"/>
                        <a:lumOff val="25000"/>
                      </a:schemeClr>
                    </a:solidFill>
                    <a:latin typeface="Century Gothic" panose="020B0502020202020204" pitchFamily="34" charset="0"/>
                    <a:ea typeface="Calibri" panose="020F0502020204030204" pitchFamily="34" charset="0"/>
                    <a:cs typeface="Open Sans Light" panose="020B0306030504020204" pitchFamily="34" charset="0"/>
                  </a:rPr>
                  <a:t>whichever occurs first</a:t>
                </a:r>
                <a:endParaRPr lang="en-US">
                  <a:solidFill>
                    <a:schemeClr val="tx2">
                      <a:lumMod val="75000"/>
                      <a:lumOff val="25000"/>
                    </a:schemeClr>
                  </a:solidFill>
                  <a:latin typeface="Cambria" panose="02040503050406030204" pitchFamily="18" charset="0"/>
                  <a:ea typeface="Calibri" panose="020F0502020204030204" pitchFamily="34" charset="0"/>
                  <a:cs typeface="Times New Roman" panose="02020603050405020304" pitchFamily="18" charset="0"/>
                </a:endParaRPr>
              </a:p>
            </p:txBody>
          </p:sp>
        </p:grpSp>
      </p:grpSp>
      <p:pic>
        <p:nvPicPr>
          <p:cNvPr id="3" name="Picture 2" descr="Decorative">
            <a:extLst>
              <a:ext uri="{FF2B5EF4-FFF2-40B4-BE49-F238E27FC236}">
                <a16:creationId xmlns:a16="http://schemas.microsoft.com/office/drawing/2014/main" id="{758D1FCD-2716-F3DD-3D94-0E181551897C}"/>
              </a:ext>
            </a:extLst>
          </p:cNvPr>
          <p:cNvPicPr/>
          <p:nvPr/>
        </p:nvPicPr>
        <p:blipFill>
          <a:blip r:embed="rId4" cstate="print">
            <a:extLst>
              <a:ext uri="{28A0092B-C50C-407E-A947-70E740481C1C}">
                <a14:useLocalDpi xmlns:a14="http://schemas.microsoft.com/office/drawing/2010/main" val="0"/>
              </a:ext>
            </a:extLst>
          </a:blip>
          <a:stretch>
            <a:fillRect/>
          </a:stretch>
        </p:blipFill>
        <p:spPr bwMode="auto">
          <a:xfrm>
            <a:off x="7239000" y="123290"/>
            <a:ext cx="1761162" cy="1654139"/>
          </a:xfrm>
          <a:prstGeom prst="rect">
            <a:avLst/>
          </a:prstGeom>
          <a:noFill/>
          <a:ln>
            <a:noFill/>
          </a:ln>
        </p:spPr>
      </p:pic>
    </p:spTree>
    <p:custDataLst>
      <p:tags r:id="rId1"/>
    </p:custDataLst>
    <p:extLst>
      <p:ext uri="{BB962C8B-B14F-4D97-AF65-F5344CB8AC3E}">
        <p14:creationId xmlns:p14="http://schemas.microsoft.com/office/powerpoint/2010/main" val="34084776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lstStyle/>
          <a:p>
            <a:r>
              <a:rPr lang="en-US"/>
              <a:t>Notice of Termination</a:t>
            </a:r>
          </a:p>
        </p:txBody>
      </p:sp>
      <p:sp>
        <p:nvSpPr>
          <p:cNvPr id="8" name="Rectangle 7" title="Note for inspectors"/>
          <p:cNvSpPr/>
          <p:nvPr/>
        </p:nvSpPr>
        <p:spPr>
          <a:xfrm>
            <a:off x="804381" y="2132974"/>
            <a:ext cx="7315200" cy="2270594"/>
          </a:xfrm>
          <a:prstGeom prst="rect">
            <a:avLst/>
          </a:prstGeom>
          <a:solidFill>
            <a:schemeClr val="tx2">
              <a:lumMod val="10000"/>
              <a:lumOff val="9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1200"/>
              </a:spcAft>
            </a:pPr>
            <a:r>
              <a:rPr lang="en-US" sz="2400" b="1">
                <a:solidFill>
                  <a:srgbClr val="000000"/>
                </a:solidFill>
                <a:ea typeface="Times New Roman"/>
                <a:cs typeface="Times New Roman"/>
              </a:rPr>
              <a:t>As a program administrator…</a:t>
            </a:r>
            <a:endParaRPr lang="en-US" sz="2400" i="1">
              <a:solidFill>
                <a:srgbClr val="000000"/>
              </a:solidFill>
              <a:ea typeface="Times New Roman"/>
              <a:cs typeface="Times New Roman"/>
            </a:endParaRPr>
          </a:p>
          <a:p>
            <a:pPr>
              <a:spcAft>
                <a:spcPts val="1200"/>
              </a:spcAft>
            </a:pPr>
            <a:r>
              <a:rPr lang="en-US" sz="2400">
                <a:solidFill>
                  <a:srgbClr val="000000"/>
                </a:solidFill>
                <a:ea typeface="Times New Roman"/>
                <a:cs typeface="Times New Roman"/>
              </a:rPr>
              <a:t>You will be entering the information from the notice of termination forms into the Construction General Permit System. </a:t>
            </a:r>
            <a:endParaRPr lang="en-US" sz="2400" i="1">
              <a:solidFill>
                <a:srgbClr val="000000"/>
              </a:solidFill>
              <a:ea typeface="Times New Roman"/>
              <a:cs typeface="Times New Roman"/>
            </a:endParaRPr>
          </a:p>
        </p:txBody>
      </p:sp>
      <p:sp>
        <p:nvSpPr>
          <p:cNvPr id="7" name="TextBox 6"/>
          <p:cNvSpPr txBox="1"/>
          <p:nvPr/>
        </p:nvSpPr>
        <p:spPr>
          <a:xfrm>
            <a:off x="310896" y="6263640"/>
            <a:ext cx="6225245" cy="430887"/>
          </a:xfrm>
          <a:prstGeom prst="rect">
            <a:avLst/>
          </a:prstGeom>
          <a:noFill/>
        </p:spPr>
        <p:txBody>
          <a:bodyPr wrap="square" lIns="0" tIns="0" bIns="0" rtlCol="0">
            <a:spAutoFit/>
          </a:bodyPr>
          <a:lstStyle/>
          <a:p>
            <a:r>
              <a:rPr lang="en-US" sz="2800">
                <a:solidFill>
                  <a:schemeClr val="accent1">
                    <a:lumMod val="75000"/>
                  </a:schemeClr>
                </a:solidFill>
                <a:latin typeface="Gill Sans MT Condensed" panose="020B0506020104020203" pitchFamily="34" charset="0"/>
              </a:rPr>
              <a:t>5b. | PERMIT TERMINATION | Pg. 13</a:t>
            </a:r>
          </a:p>
        </p:txBody>
      </p:sp>
      <p:pic>
        <p:nvPicPr>
          <p:cNvPr id="2" name="Picture 1" descr="Decorative">
            <a:extLst>
              <a:ext uri="{FF2B5EF4-FFF2-40B4-BE49-F238E27FC236}">
                <a16:creationId xmlns:a16="http://schemas.microsoft.com/office/drawing/2014/main" id="{DDD7DA28-5DBB-06EB-C4D6-4A0F45E1601F}"/>
              </a:ext>
            </a:extLst>
          </p:cNvPr>
          <p:cNvPicPr/>
          <p:nvPr/>
        </p:nvPicPr>
        <p:blipFill>
          <a:blip r:embed="rId4" cstate="print">
            <a:extLst>
              <a:ext uri="{28A0092B-C50C-407E-A947-70E740481C1C}">
                <a14:useLocalDpi xmlns:a14="http://schemas.microsoft.com/office/drawing/2010/main" val="0"/>
              </a:ext>
            </a:extLst>
          </a:blip>
          <a:stretch>
            <a:fillRect/>
          </a:stretch>
        </p:blipFill>
        <p:spPr bwMode="auto">
          <a:xfrm>
            <a:off x="7151063" y="272902"/>
            <a:ext cx="1761162" cy="1654139"/>
          </a:xfrm>
          <a:prstGeom prst="rect">
            <a:avLst/>
          </a:prstGeom>
          <a:noFill/>
          <a:ln>
            <a:noFill/>
          </a:ln>
        </p:spPr>
      </p:pic>
    </p:spTree>
    <p:custDataLst>
      <p:tags r:id="rId1"/>
    </p:custDataLst>
    <p:extLst>
      <p:ext uri="{BB962C8B-B14F-4D97-AF65-F5344CB8AC3E}">
        <p14:creationId xmlns:p14="http://schemas.microsoft.com/office/powerpoint/2010/main" val="31515019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Notice of Termination </a:t>
            </a:r>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b="56337"/>
          <a:stretch/>
        </p:blipFill>
        <p:spPr>
          <a:xfrm>
            <a:off x="799779" y="1818330"/>
            <a:ext cx="7544441" cy="4262955"/>
          </a:xfrm>
          <a:prstGeom prst="rect">
            <a:avLst/>
          </a:prstGeom>
          <a:ln>
            <a:solidFill>
              <a:schemeClr val="tx1"/>
            </a:solidFill>
          </a:ln>
        </p:spPr>
      </p:pic>
      <p:pic>
        <p:nvPicPr>
          <p:cNvPr id="3" name="Picture 2" descr="Decorative">
            <a:extLst>
              <a:ext uri="{FF2B5EF4-FFF2-40B4-BE49-F238E27FC236}">
                <a16:creationId xmlns:a16="http://schemas.microsoft.com/office/drawing/2014/main" id="{B3D5BA43-47D4-BCC4-9AD6-E6AAF939AA94}"/>
              </a:ext>
            </a:extLst>
          </p:cNvPr>
          <p:cNvPicPr/>
          <p:nvPr/>
        </p:nvPicPr>
        <p:blipFill>
          <a:blip r:embed="rId5" cstate="print">
            <a:extLst>
              <a:ext uri="{28A0092B-C50C-407E-A947-70E740481C1C}">
                <a14:useLocalDpi xmlns:a14="http://schemas.microsoft.com/office/drawing/2010/main" val="0"/>
              </a:ext>
            </a:extLst>
          </a:blip>
          <a:stretch>
            <a:fillRect/>
          </a:stretch>
        </p:blipFill>
        <p:spPr bwMode="auto">
          <a:xfrm>
            <a:off x="7151063" y="148779"/>
            <a:ext cx="1761162" cy="1654139"/>
          </a:xfrm>
          <a:prstGeom prst="rect">
            <a:avLst/>
          </a:prstGeom>
          <a:noFill/>
          <a:ln>
            <a:noFill/>
          </a:ln>
        </p:spPr>
      </p:pic>
    </p:spTree>
    <p:custDataLst>
      <p:tags r:id="rId1"/>
    </p:custDataLst>
    <p:extLst>
      <p:ext uri="{BB962C8B-B14F-4D97-AF65-F5344CB8AC3E}">
        <p14:creationId xmlns:p14="http://schemas.microsoft.com/office/powerpoint/2010/main" val="16656047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Long-Term Maintenance Agreement</a:t>
            </a:r>
          </a:p>
        </p:txBody>
      </p:sp>
      <p:sp>
        <p:nvSpPr>
          <p:cNvPr id="4" name="Content Placeholder 3"/>
          <p:cNvSpPr>
            <a:spLocks noGrp="1"/>
          </p:cNvSpPr>
          <p:nvPr>
            <p:ph idx="1"/>
          </p:nvPr>
        </p:nvSpPr>
        <p:spPr>
          <a:xfrm>
            <a:off x="240333" y="1646513"/>
            <a:ext cx="7844319" cy="4787758"/>
          </a:xfrm>
        </p:spPr>
        <p:txBody>
          <a:bodyPr>
            <a:normAutofit/>
          </a:bodyPr>
          <a:lstStyle/>
          <a:p>
            <a:r>
              <a:rPr lang="en-US" dirty="0"/>
              <a:t>At a minimum, the agreement must:</a:t>
            </a:r>
          </a:p>
          <a:p>
            <a:pPr lvl="1"/>
            <a:r>
              <a:rPr lang="en-US" dirty="0"/>
              <a:t>Be stated to run with the land</a:t>
            </a:r>
          </a:p>
          <a:p>
            <a:pPr lvl="1"/>
            <a:r>
              <a:rPr lang="en-US" dirty="0"/>
              <a:t>Provide for all necessary access to the property for purposes of maintenance and regulatory inspections</a:t>
            </a:r>
          </a:p>
          <a:p>
            <a:pPr lvl="1"/>
            <a:r>
              <a:rPr lang="en-US" dirty="0"/>
              <a:t>Provide for inspections and maintenance and the submission of inspection and maintenance reports to the VESMP authority</a:t>
            </a:r>
          </a:p>
          <a:p>
            <a:pPr lvl="1"/>
            <a:r>
              <a:rPr lang="en-US" dirty="0"/>
              <a:t>Be enforceable by all appropriate governmental parties</a:t>
            </a:r>
          </a:p>
          <a:p>
            <a:pPr lvl="1"/>
            <a:endParaRPr lang="en-US" dirty="0"/>
          </a:p>
          <a:p>
            <a:endParaRPr lang="en-US" dirty="0"/>
          </a:p>
          <a:p>
            <a:endParaRPr lang="en-US" dirty="0"/>
          </a:p>
        </p:txBody>
      </p:sp>
      <p:sp>
        <p:nvSpPr>
          <p:cNvPr id="3" name="Text Placeholder 2"/>
          <p:cNvSpPr>
            <a:spLocks noGrp="1"/>
          </p:cNvSpPr>
          <p:nvPr>
            <p:ph type="body" sz="quarter" idx="11"/>
          </p:nvPr>
        </p:nvSpPr>
        <p:spPr/>
        <p:txBody>
          <a:bodyPr/>
          <a:lstStyle/>
          <a:p>
            <a:r>
              <a:rPr lang="en-US" dirty="0"/>
              <a:t>5b. | PERMIT TERMINATION | Pg. 23</a:t>
            </a:r>
          </a:p>
        </p:txBody>
      </p:sp>
      <p:pic>
        <p:nvPicPr>
          <p:cNvPr id="6" name="Picture 5" descr="Shape&#10;&#10;AI-generated content may be incorrect.">
            <a:extLst>
              <a:ext uri="{FF2B5EF4-FFF2-40B4-BE49-F238E27FC236}">
                <a16:creationId xmlns:a16="http://schemas.microsoft.com/office/drawing/2014/main" id="{7923F1A2-6CD6-2E7F-0963-D83020B75697}"/>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654890" y="89234"/>
            <a:ext cx="2365820" cy="2365820"/>
          </a:xfrm>
          <a:prstGeom prst="rect">
            <a:avLst/>
          </a:prstGeom>
        </p:spPr>
      </p:pic>
    </p:spTree>
    <p:custDataLst>
      <p:tags r:id="rId1"/>
    </p:custDataLst>
    <p:extLst>
      <p:ext uri="{BB962C8B-B14F-4D97-AF65-F5344CB8AC3E}">
        <p14:creationId xmlns:p14="http://schemas.microsoft.com/office/powerpoint/2010/main" val="3396628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Construction Inspections</a:t>
            </a:r>
          </a:p>
        </p:txBody>
      </p:sp>
      <p:sp>
        <p:nvSpPr>
          <p:cNvPr id="3" name="Content Placeholder 2"/>
          <p:cNvSpPr>
            <a:spLocks noGrp="1"/>
          </p:cNvSpPr>
          <p:nvPr>
            <p:ph idx="1"/>
          </p:nvPr>
        </p:nvSpPr>
        <p:spPr>
          <a:xfrm>
            <a:off x="344487" y="1220326"/>
            <a:ext cx="8455025" cy="3780693"/>
          </a:xfrm>
        </p:spPr>
        <p:txBody>
          <a:bodyPr>
            <a:normAutofit/>
          </a:bodyPr>
          <a:lstStyle/>
          <a:p>
            <a:r>
              <a:rPr lang="en-US" dirty="0"/>
              <a:t>VESMP authority inspections must review:</a:t>
            </a:r>
          </a:p>
          <a:p>
            <a:pPr lvl="1"/>
            <a:r>
              <a:rPr lang="en-US" dirty="0"/>
              <a:t>Compliance with approved ESC plan</a:t>
            </a:r>
          </a:p>
          <a:p>
            <a:pPr lvl="1"/>
            <a:r>
              <a:rPr lang="en-US" dirty="0"/>
              <a:t>Compliance with approved SWM plan</a:t>
            </a:r>
          </a:p>
          <a:p>
            <a:pPr lvl="1"/>
            <a:r>
              <a:rPr lang="en-US" dirty="0"/>
              <a:t>Development, updating, implementation of P2 plan</a:t>
            </a:r>
          </a:p>
          <a:p>
            <a:pPr lvl="1"/>
            <a:r>
              <a:rPr lang="en-US" dirty="0"/>
              <a:t>Development and implementation of additional control measures to address a construction-related TMDL (when required)</a:t>
            </a:r>
          </a:p>
        </p:txBody>
      </p:sp>
      <p:sp>
        <p:nvSpPr>
          <p:cNvPr id="4" name="Text Placeholder 3"/>
          <p:cNvSpPr>
            <a:spLocks noGrp="1"/>
          </p:cNvSpPr>
          <p:nvPr>
            <p:ph type="body" sz="quarter" idx="11"/>
          </p:nvPr>
        </p:nvSpPr>
        <p:spPr/>
        <p:txBody>
          <a:bodyPr/>
          <a:lstStyle/>
          <a:p>
            <a:r>
              <a:rPr lang="en-US"/>
              <a:t>5a. | CONSTRUCTION INSPECTION REQUIREMENTS| Pg. 3</a:t>
            </a:r>
          </a:p>
        </p:txBody>
      </p:sp>
      <p:pic>
        <p:nvPicPr>
          <p:cNvPr id="8" name="Picture 7" descr="Icon&#10;&#10;AI-generated content may be incorrect.">
            <a:extLst>
              <a:ext uri="{FF2B5EF4-FFF2-40B4-BE49-F238E27FC236}">
                <a16:creationId xmlns:a16="http://schemas.microsoft.com/office/drawing/2014/main" id="{5A5AE87F-299F-5B31-BD81-D9816076FC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20963" y="4243278"/>
            <a:ext cx="1901613" cy="1901613"/>
          </a:xfrm>
          <a:prstGeom prst="rect">
            <a:avLst/>
          </a:prstGeom>
        </p:spPr>
      </p:pic>
      <p:pic>
        <p:nvPicPr>
          <p:cNvPr id="10" name="Picture 9" descr="Icon&#10;&#10;AI-generated content may be incorrect.">
            <a:extLst>
              <a:ext uri="{FF2B5EF4-FFF2-40B4-BE49-F238E27FC236}">
                <a16:creationId xmlns:a16="http://schemas.microsoft.com/office/drawing/2014/main" id="{C245BDCB-14AB-797D-C491-AA7635241D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4712" y="4201879"/>
            <a:ext cx="1943012" cy="1943012"/>
          </a:xfrm>
          <a:prstGeom prst="rect">
            <a:avLst/>
          </a:prstGeom>
        </p:spPr>
      </p:pic>
    </p:spTree>
    <p:custDataLst>
      <p:tags r:id="rId1"/>
    </p:custDataLst>
    <p:extLst>
      <p:ext uri="{BB962C8B-B14F-4D97-AF65-F5344CB8AC3E}">
        <p14:creationId xmlns:p14="http://schemas.microsoft.com/office/powerpoint/2010/main" val="3959583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Long-Term Maintenance Agreement</a:t>
            </a:r>
          </a:p>
        </p:txBody>
      </p:sp>
      <p:sp>
        <p:nvSpPr>
          <p:cNvPr id="4" name="Content Placeholder 3"/>
          <p:cNvSpPr>
            <a:spLocks noGrp="1"/>
          </p:cNvSpPr>
          <p:nvPr>
            <p:ph idx="1"/>
          </p:nvPr>
        </p:nvSpPr>
        <p:spPr>
          <a:xfrm>
            <a:off x="457200" y="2280863"/>
            <a:ext cx="6436760" cy="3934448"/>
          </a:xfrm>
        </p:spPr>
        <p:txBody>
          <a:bodyPr>
            <a:normAutofit/>
          </a:bodyPr>
          <a:lstStyle/>
          <a:p>
            <a:r>
              <a:rPr lang="en-US" dirty="0"/>
              <a:t>Proof of recordation must be provided with Notice of Termination</a:t>
            </a:r>
          </a:p>
          <a:p>
            <a:pPr lvl="1"/>
            <a:endParaRPr lang="en-US" dirty="0"/>
          </a:p>
          <a:p>
            <a:endParaRPr lang="en-US" dirty="0"/>
          </a:p>
          <a:p>
            <a:endParaRPr lang="en-US" dirty="0"/>
          </a:p>
        </p:txBody>
      </p:sp>
      <p:sp>
        <p:nvSpPr>
          <p:cNvPr id="3" name="Text Placeholder 2"/>
          <p:cNvSpPr>
            <a:spLocks noGrp="1"/>
          </p:cNvSpPr>
          <p:nvPr>
            <p:ph type="body" sz="quarter" idx="11"/>
          </p:nvPr>
        </p:nvSpPr>
        <p:spPr/>
        <p:txBody>
          <a:bodyPr/>
          <a:lstStyle/>
          <a:p>
            <a:r>
              <a:rPr lang="en-US" dirty="0"/>
              <a:t>5b. | PERMIT TERMINATION | Pg. 23</a:t>
            </a:r>
          </a:p>
        </p:txBody>
      </p:sp>
      <p:pic>
        <p:nvPicPr>
          <p:cNvPr id="5" name="Picture 4" descr="Shape&#10;&#10;AI-generated content may be incorrect.">
            <a:extLst>
              <a:ext uri="{FF2B5EF4-FFF2-40B4-BE49-F238E27FC236}">
                <a16:creationId xmlns:a16="http://schemas.microsoft.com/office/drawing/2014/main" id="{5D538171-82F2-F938-12B0-A531FEE1C44E}"/>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320980" y="479652"/>
            <a:ext cx="2365820" cy="2365820"/>
          </a:xfrm>
          <a:prstGeom prst="rect">
            <a:avLst/>
          </a:prstGeom>
        </p:spPr>
      </p:pic>
    </p:spTree>
    <p:custDataLst>
      <p:tags r:id="rId1"/>
    </p:custDataLst>
    <p:extLst>
      <p:ext uri="{BB962C8B-B14F-4D97-AF65-F5344CB8AC3E}">
        <p14:creationId xmlns:p14="http://schemas.microsoft.com/office/powerpoint/2010/main" val="16385930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Information on Permanent Control Measures</a:t>
            </a:r>
          </a:p>
        </p:txBody>
      </p:sp>
      <p:sp>
        <p:nvSpPr>
          <p:cNvPr id="4" name="Text Placeholder 3"/>
          <p:cNvSpPr>
            <a:spLocks noGrp="1"/>
          </p:cNvSpPr>
          <p:nvPr>
            <p:ph type="body" sz="quarter" idx="11"/>
          </p:nvPr>
        </p:nvSpPr>
        <p:spPr/>
        <p:txBody>
          <a:bodyPr/>
          <a:lstStyle/>
          <a:p>
            <a:r>
              <a:rPr lang="en-US" dirty="0">
                <a:latin typeface="Gill Sans MT Condensed"/>
              </a:rPr>
              <a:t>5b. | PERMIT TERMINATION |  Pg. 23  | </a:t>
            </a:r>
            <a:r>
              <a:rPr lang="en-US" sz="2400" dirty="0">
                <a:latin typeface="Gill Sans MT Condensed"/>
              </a:rPr>
              <a:t>CGP-NOT Page 4 of 8</a:t>
            </a:r>
            <a:endParaRPr lang="en-US" sz="2400" dirty="0"/>
          </a:p>
        </p:txBody>
      </p:sp>
      <p:pic>
        <p:nvPicPr>
          <p:cNvPr id="3" name="Picture 2"/>
          <p:cNvPicPr>
            <a:picLocks noChangeAspect="1"/>
          </p:cNvPicPr>
          <p:nvPr/>
        </p:nvPicPr>
        <p:blipFill>
          <a:blip r:embed="rId4"/>
          <a:stretch>
            <a:fillRect/>
          </a:stretch>
        </p:blipFill>
        <p:spPr>
          <a:xfrm>
            <a:off x="494197" y="1739180"/>
            <a:ext cx="7941717" cy="3664781"/>
          </a:xfrm>
          <a:prstGeom prst="rect">
            <a:avLst/>
          </a:prstGeom>
        </p:spPr>
      </p:pic>
      <p:cxnSp>
        <p:nvCxnSpPr>
          <p:cNvPr id="6" name="Straight Arrow Connector 5" descr="Arrow"/>
          <p:cNvCxnSpPr/>
          <p:nvPr/>
        </p:nvCxnSpPr>
        <p:spPr>
          <a:xfrm>
            <a:off x="769905" y="1946587"/>
            <a:ext cx="345645" cy="592075"/>
          </a:xfrm>
          <a:prstGeom prst="straightConnector1">
            <a:avLst/>
          </a:prstGeom>
          <a:ln w="57150">
            <a:solidFill>
              <a:schemeClr val="bg2"/>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6753853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Construction Record Drawings</a:t>
            </a:r>
          </a:p>
        </p:txBody>
      </p:sp>
      <p:sp>
        <p:nvSpPr>
          <p:cNvPr id="3" name="Content Placeholder 2"/>
          <p:cNvSpPr>
            <a:spLocks noGrp="1"/>
          </p:cNvSpPr>
          <p:nvPr>
            <p:ph sz="half" idx="2"/>
          </p:nvPr>
        </p:nvSpPr>
        <p:spPr/>
        <p:txBody>
          <a:bodyPr/>
          <a:lstStyle/>
          <a:p>
            <a:pPr marL="285750" indent="-285750">
              <a:buFont typeface="Arial" panose="020B0604020202020204" pitchFamily="34" charset="0"/>
              <a:buChar char="•"/>
            </a:pPr>
            <a:r>
              <a:rPr lang="en-US"/>
              <a:t>Required for permanent stormwater management facilities</a:t>
            </a:r>
          </a:p>
          <a:p>
            <a:pPr marL="285750" indent="-285750">
              <a:buFont typeface="Arial" panose="020B0604020202020204" pitchFamily="34" charset="0"/>
              <a:buChar char="•"/>
            </a:pPr>
            <a:r>
              <a:rPr lang="en-US"/>
              <a:t>Signed and sealed by a professional registered in Virginia</a:t>
            </a:r>
          </a:p>
          <a:p>
            <a:pPr marL="285750" indent="-285750">
              <a:buFont typeface="Arial" panose="020B0604020202020204" pitchFamily="34" charset="0"/>
              <a:buChar char="•"/>
            </a:pPr>
            <a:r>
              <a:rPr lang="en-US"/>
              <a:t>Completed per </a:t>
            </a:r>
            <a:br>
              <a:rPr lang="en-US"/>
            </a:br>
            <a:r>
              <a:rPr lang="en-US"/>
              <a:t>9VAC25-875-535</a:t>
            </a:r>
          </a:p>
        </p:txBody>
      </p:sp>
      <p:pic>
        <p:nvPicPr>
          <p:cNvPr id="8" name="Picture 7" descr="Screen shot of construction record drawing"/>
          <p:cNvPicPr/>
          <p:nvPr/>
        </p:nvPicPr>
        <p:blipFill rotWithShape="1">
          <a:blip r:embed="rId4" cstate="print">
            <a:extLst>
              <a:ext uri="{28A0092B-C50C-407E-A947-70E740481C1C}">
                <a14:useLocalDpi xmlns:a14="http://schemas.microsoft.com/office/drawing/2010/main" val="0"/>
              </a:ext>
            </a:extLst>
          </a:blip>
          <a:srcRect l="2861" t="14045" r="24370"/>
          <a:stretch/>
        </p:blipFill>
        <p:spPr>
          <a:xfrm>
            <a:off x="-16281" y="1662254"/>
            <a:ext cx="4667110" cy="4525033"/>
          </a:xfrm>
          <a:prstGeom prst="rect">
            <a:avLst/>
          </a:prstGeom>
        </p:spPr>
      </p:pic>
      <p:sp>
        <p:nvSpPr>
          <p:cNvPr id="5" name="Text Placeholder 4"/>
          <p:cNvSpPr>
            <a:spLocks noGrp="1"/>
          </p:cNvSpPr>
          <p:nvPr>
            <p:ph type="body" sz="quarter" idx="11"/>
          </p:nvPr>
        </p:nvSpPr>
        <p:spPr/>
        <p:txBody>
          <a:bodyPr/>
          <a:lstStyle/>
          <a:p>
            <a:r>
              <a:rPr lang="en-US" dirty="0"/>
              <a:t>5b. | PERMIT TERMINATION | Pg. 24</a:t>
            </a:r>
          </a:p>
        </p:txBody>
      </p:sp>
    </p:spTree>
    <p:custDataLst>
      <p:tags r:id="rId1"/>
    </p:custDataLst>
    <p:extLst>
      <p:ext uri="{BB962C8B-B14F-4D97-AF65-F5344CB8AC3E}">
        <p14:creationId xmlns:p14="http://schemas.microsoft.com/office/powerpoint/2010/main" val="2858422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Processing Permit Termination</a:t>
            </a:r>
          </a:p>
        </p:txBody>
      </p:sp>
      <p:sp>
        <p:nvSpPr>
          <p:cNvPr id="9" name="Right Arrow 8" descr="Arrow"/>
          <p:cNvSpPr/>
          <p:nvPr/>
        </p:nvSpPr>
        <p:spPr>
          <a:xfrm>
            <a:off x="15078" y="2460684"/>
            <a:ext cx="9113844" cy="682756"/>
          </a:xfrm>
          <a:prstGeom prst="rightArrow">
            <a:avLst>
              <a:gd name="adj1" fmla="val 38205"/>
              <a:gd name="adj2" fmla="val 9128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3200"/>
          </a:p>
        </p:txBody>
      </p:sp>
      <p:grpSp>
        <p:nvGrpSpPr>
          <p:cNvPr id="11" name="Group 10" descr="Once the locality VSMP authority determines a project is ready for permit termination, the program administrator finds the permit in the Construction GP System and enters the required information. Then DEQ reviews and approves the termination, and the operator is sent a termination letter via email or US Postal Service. The locality VSMP authority will also receive the email notification. "/>
          <p:cNvGrpSpPr/>
          <p:nvPr/>
        </p:nvGrpSpPr>
        <p:grpSpPr>
          <a:xfrm>
            <a:off x="619088" y="1752669"/>
            <a:ext cx="7495096" cy="2098786"/>
            <a:chOff x="0" y="-1"/>
            <a:chExt cx="5318760" cy="1489365"/>
          </a:xfrm>
        </p:grpSpPr>
        <p:sp>
          <p:nvSpPr>
            <p:cNvPr id="12" name="Rounded Rectangle 11" descr="Locality VSMP authority determines project is ready for permit termination&#10;"/>
            <p:cNvSpPr/>
            <p:nvPr/>
          </p:nvSpPr>
          <p:spPr>
            <a:xfrm>
              <a:off x="0" y="-1"/>
              <a:ext cx="1280160" cy="1489365"/>
            </a:xfrm>
            <a:prstGeom prst="roundRect">
              <a:avLst/>
            </a:prstGeom>
            <a:ln>
              <a:solidFill>
                <a:schemeClr val="accent5"/>
              </a:solidFill>
            </a:ln>
          </p:spPr>
          <p:style>
            <a:lnRef idx="2">
              <a:schemeClr val="accent2"/>
            </a:lnRef>
            <a:fillRef idx="1">
              <a:schemeClr val="lt1"/>
            </a:fillRef>
            <a:effectRef idx="0">
              <a:schemeClr val="accent2"/>
            </a:effectRef>
            <a:fontRef idx="minor">
              <a:schemeClr val="dk1"/>
            </a:fontRef>
          </p:style>
          <p:txBody>
            <a:bodyPr rot="0" spcFirstLastPara="0" vert="horz" wrap="square" lIns="0" tIns="9144" rIns="0" bIns="9144" numCol="1" spcCol="0" rtlCol="0" fromWordArt="0" anchor="ctr" anchorCtr="0" forceAA="0" compatLnSpc="1">
              <a:prstTxWarp prst="textNoShape">
                <a:avLst/>
              </a:prstTxWarp>
              <a:noAutofit/>
            </a:bodyPr>
            <a:lstStyle/>
            <a:p>
              <a:pPr marL="0" marR="0" algn="ctr">
                <a:lnSpc>
                  <a:spcPct val="115000"/>
                </a:lnSpc>
                <a:spcBef>
                  <a:spcPts val="0"/>
                </a:spcBef>
                <a:spcAft>
                  <a:spcPts val="0"/>
                </a:spcAft>
              </a:pPr>
              <a:r>
                <a:rPr lang="en-US" sz="1600">
                  <a:effectLst/>
                  <a:latin typeface="Century Gothic"/>
                  <a:ea typeface="Times New Roman"/>
                  <a:cs typeface="Times New Roman"/>
                </a:rPr>
                <a:t>Locality VESMP authority determines project is ready for permit termination</a:t>
              </a:r>
              <a:endParaRPr lang="en-US" sz="2000">
                <a:effectLst/>
                <a:ea typeface="Times New Roman"/>
                <a:cs typeface="Times New Roman"/>
              </a:endParaRPr>
            </a:p>
          </p:txBody>
        </p:sp>
        <p:sp>
          <p:nvSpPr>
            <p:cNvPr id="13" name="Rounded Rectangle 12" descr="Program administrator enters information into Construction GP System&#10;"/>
            <p:cNvSpPr/>
            <p:nvPr/>
          </p:nvSpPr>
          <p:spPr>
            <a:xfrm>
              <a:off x="1343025" y="-1"/>
              <a:ext cx="1280160" cy="1489365"/>
            </a:xfrm>
            <a:prstGeom prst="roundRect">
              <a:avLst/>
            </a:prstGeom>
            <a:ln>
              <a:solidFill>
                <a:schemeClr val="bg2"/>
              </a:solidFill>
            </a:ln>
          </p:spPr>
          <p:style>
            <a:lnRef idx="2">
              <a:schemeClr val="accent2"/>
            </a:lnRef>
            <a:fillRef idx="1">
              <a:schemeClr val="lt1"/>
            </a:fillRef>
            <a:effectRef idx="0">
              <a:schemeClr val="accent2"/>
            </a:effectRef>
            <a:fontRef idx="minor">
              <a:schemeClr val="dk1"/>
            </a:fontRef>
          </p:style>
          <p:txBody>
            <a:bodyPr rot="0" spcFirstLastPara="0" vert="horz" wrap="square" lIns="0" tIns="9144" rIns="0" bIns="9144" numCol="1" spcCol="0" rtlCol="0" fromWordArt="0" anchor="ctr" anchorCtr="0" forceAA="0" compatLnSpc="1">
              <a:prstTxWarp prst="textNoShape">
                <a:avLst/>
              </a:prstTxWarp>
              <a:noAutofit/>
            </a:bodyPr>
            <a:lstStyle/>
            <a:p>
              <a:pPr marL="0" marR="0" algn="ctr">
                <a:lnSpc>
                  <a:spcPct val="115000"/>
                </a:lnSpc>
                <a:spcBef>
                  <a:spcPts val="0"/>
                </a:spcBef>
                <a:spcAft>
                  <a:spcPts val="0"/>
                </a:spcAft>
              </a:pPr>
              <a:r>
                <a:rPr lang="en-US" sz="1600">
                  <a:effectLst/>
                  <a:latin typeface="Century Gothic"/>
                  <a:ea typeface="Times New Roman"/>
                  <a:cs typeface="Times New Roman"/>
                </a:rPr>
                <a:t>Program administrator enters information into CGP System</a:t>
              </a:r>
              <a:endParaRPr lang="en-US" sz="2000">
                <a:effectLst/>
                <a:ea typeface="Times New Roman"/>
                <a:cs typeface="Times New Roman"/>
              </a:endParaRPr>
            </a:p>
          </p:txBody>
        </p:sp>
        <p:sp>
          <p:nvSpPr>
            <p:cNvPr id="14" name="Rounded Rectangle 13" descr="DEQ reviews and approves the termination&#10;"/>
            <p:cNvSpPr/>
            <p:nvPr/>
          </p:nvSpPr>
          <p:spPr>
            <a:xfrm>
              <a:off x="2695575" y="-1"/>
              <a:ext cx="1280160" cy="1489365"/>
            </a:xfrm>
            <a:prstGeom prst="roundRect">
              <a:avLst/>
            </a:prstGeom>
            <a:ln>
              <a:solidFill>
                <a:schemeClr val="accent1"/>
              </a:solidFill>
            </a:ln>
          </p:spPr>
          <p:style>
            <a:lnRef idx="2">
              <a:schemeClr val="accent2"/>
            </a:lnRef>
            <a:fillRef idx="1">
              <a:schemeClr val="lt1"/>
            </a:fillRef>
            <a:effectRef idx="0">
              <a:schemeClr val="accent2"/>
            </a:effectRef>
            <a:fontRef idx="minor">
              <a:schemeClr val="dk1"/>
            </a:fontRef>
          </p:style>
          <p:txBody>
            <a:bodyPr rot="0" spcFirstLastPara="0" vert="horz" wrap="square" lIns="0" tIns="9144" rIns="0" bIns="9144" numCol="1" spcCol="0" rtlCol="0" fromWordArt="0" anchor="ctr" anchorCtr="0" forceAA="0" compatLnSpc="1">
              <a:prstTxWarp prst="textNoShape">
                <a:avLst/>
              </a:prstTxWarp>
              <a:noAutofit/>
            </a:bodyPr>
            <a:lstStyle/>
            <a:p>
              <a:pPr marL="0" marR="0" algn="ctr">
                <a:lnSpc>
                  <a:spcPct val="115000"/>
                </a:lnSpc>
                <a:spcBef>
                  <a:spcPts val="0"/>
                </a:spcBef>
                <a:spcAft>
                  <a:spcPts val="0"/>
                </a:spcAft>
              </a:pPr>
              <a:r>
                <a:rPr lang="en-US" sz="1600">
                  <a:effectLst/>
                  <a:latin typeface="Century Gothic"/>
                  <a:ea typeface="Times New Roman"/>
                  <a:cs typeface="Times New Roman"/>
                </a:rPr>
                <a:t>DEQ reviews and approves the termination</a:t>
              </a:r>
              <a:endParaRPr lang="en-US" sz="2000">
                <a:effectLst/>
                <a:ea typeface="Times New Roman"/>
                <a:cs typeface="Times New Roman"/>
              </a:endParaRPr>
            </a:p>
          </p:txBody>
        </p:sp>
        <p:sp>
          <p:nvSpPr>
            <p:cNvPr id="15" name="Rounded Rectangle 14" descr="Operator receives termination letter via email (VSMP cc’d) or US Postal Service&#10;"/>
            <p:cNvSpPr/>
            <p:nvPr/>
          </p:nvSpPr>
          <p:spPr>
            <a:xfrm>
              <a:off x="4038600" y="-1"/>
              <a:ext cx="1280160" cy="1489365"/>
            </a:xfrm>
            <a:prstGeom prst="roundRect">
              <a:avLst/>
            </a:prstGeom>
            <a:ln>
              <a:solidFill>
                <a:schemeClr val="accent4"/>
              </a:solidFill>
            </a:ln>
          </p:spPr>
          <p:style>
            <a:lnRef idx="2">
              <a:schemeClr val="accent2"/>
            </a:lnRef>
            <a:fillRef idx="1">
              <a:schemeClr val="lt1"/>
            </a:fillRef>
            <a:effectRef idx="0">
              <a:schemeClr val="accent2"/>
            </a:effectRef>
            <a:fontRef idx="minor">
              <a:schemeClr val="dk1"/>
            </a:fontRef>
          </p:style>
          <p:txBody>
            <a:bodyPr rot="0" spcFirstLastPara="0" vert="horz" wrap="square" lIns="0" tIns="9144" rIns="0" bIns="9144" numCol="1" spcCol="0" rtlCol="0" fromWordArt="0" anchor="ctr" anchorCtr="0" forceAA="0" compatLnSpc="1">
              <a:prstTxWarp prst="textNoShape">
                <a:avLst/>
              </a:prstTxWarp>
              <a:noAutofit/>
            </a:bodyPr>
            <a:lstStyle/>
            <a:p>
              <a:pPr marL="0" marR="0" algn="ctr">
                <a:lnSpc>
                  <a:spcPct val="115000"/>
                </a:lnSpc>
                <a:spcBef>
                  <a:spcPts val="0"/>
                </a:spcBef>
                <a:spcAft>
                  <a:spcPts val="0"/>
                </a:spcAft>
              </a:pPr>
              <a:r>
                <a:rPr lang="en-US" sz="1600">
                  <a:effectLst/>
                  <a:latin typeface="Century Gothic"/>
                  <a:ea typeface="Times New Roman"/>
                  <a:cs typeface="Times New Roman"/>
                </a:rPr>
                <a:t>Operator receives termination letter via email (VESMP cc’d) or US Postal Service</a:t>
              </a:r>
              <a:endParaRPr lang="en-US" sz="2000">
                <a:effectLst/>
                <a:ea typeface="Times New Roman"/>
                <a:cs typeface="Times New Roman"/>
              </a:endParaRPr>
            </a:p>
          </p:txBody>
        </p:sp>
      </p:grpSp>
      <p:sp>
        <p:nvSpPr>
          <p:cNvPr id="4" name="Text Placeholder 3"/>
          <p:cNvSpPr>
            <a:spLocks noGrp="1"/>
          </p:cNvSpPr>
          <p:nvPr>
            <p:ph type="body" sz="quarter" idx="11"/>
          </p:nvPr>
        </p:nvSpPr>
        <p:spPr/>
        <p:txBody>
          <a:bodyPr/>
          <a:lstStyle/>
          <a:p>
            <a:r>
              <a:rPr lang="en-US" dirty="0"/>
              <a:t>5b. | PERMIT TERMINATION | Pg. 24</a:t>
            </a:r>
          </a:p>
        </p:txBody>
      </p:sp>
    </p:spTree>
    <p:custDataLst>
      <p:tags r:id="rId1"/>
    </p:custDataLst>
    <p:extLst>
      <p:ext uri="{BB962C8B-B14F-4D97-AF65-F5344CB8AC3E}">
        <p14:creationId xmlns:p14="http://schemas.microsoft.com/office/powerpoint/2010/main" val="7211550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Security for Performance</a:t>
            </a:r>
          </a:p>
        </p:txBody>
      </p:sp>
      <p:sp>
        <p:nvSpPr>
          <p:cNvPr id="4" name="Content Placeholder 3"/>
          <p:cNvSpPr>
            <a:spLocks noGrp="1"/>
          </p:cNvSpPr>
          <p:nvPr>
            <p:ph sz="half" idx="1"/>
          </p:nvPr>
        </p:nvSpPr>
        <p:spPr/>
        <p:txBody>
          <a:bodyPr>
            <a:normAutofit/>
          </a:bodyPr>
          <a:lstStyle/>
          <a:p>
            <a:pPr marL="0" indent="0" algn="ctr">
              <a:buNone/>
            </a:pPr>
            <a:r>
              <a:rPr lang="en-US"/>
              <a:t>VESMP authority must return or terminate any bonds or securities within </a:t>
            </a:r>
            <a:r>
              <a:rPr lang="en-US" u="sng"/>
              <a:t>60 days</a:t>
            </a:r>
            <a:r>
              <a:rPr lang="en-US"/>
              <a:t> of completing permit termination requirements</a:t>
            </a:r>
          </a:p>
        </p:txBody>
      </p:sp>
      <p:sp>
        <p:nvSpPr>
          <p:cNvPr id="8" name="Oval 7" descr="Within 60 days of completing the requirements of the permit conditions, the VSMP authority must return or terminate any bonds or securities provided by the operator at the onset of the project.  "/>
          <p:cNvSpPr/>
          <p:nvPr/>
        </p:nvSpPr>
        <p:spPr>
          <a:xfrm>
            <a:off x="5589732" y="1623965"/>
            <a:ext cx="2265895" cy="2265895"/>
          </a:xfrm>
          <a:prstGeom prst="ellipse">
            <a:avLst/>
          </a:prstGeom>
          <a:solidFill>
            <a:srgbClr val="800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latin typeface="Century Gothic" panose="020B0502020202020204" pitchFamily="34" charset="0"/>
              </a:rPr>
              <a:t>60 days</a:t>
            </a:r>
          </a:p>
        </p:txBody>
      </p:sp>
      <p:sp>
        <p:nvSpPr>
          <p:cNvPr id="5" name="Text Placeholder 4"/>
          <p:cNvSpPr>
            <a:spLocks noGrp="1"/>
          </p:cNvSpPr>
          <p:nvPr>
            <p:ph type="body" sz="quarter" idx="11"/>
          </p:nvPr>
        </p:nvSpPr>
        <p:spPr/>
        <p:txBody>
          <a:bodyPr/>
          <a:lstStyle/>
          <a:p>
            <a:r>
              <a:rPr lang="en-US" dirty="0"/>
              <a:t>5b. | PERMIT TERMINATION | Pg. 24</a:t>
            </a:r>
          </a:p>
        </p:txBody>
      </p:sp>
      <p:pic>
        <p:nvPicPr>
          <p:cNvPr id="6" name="Picture 5" descr="Shape&#10;&#10;AI-generated content may be incorrect.">
            <a:extLst>
              <a:ext uri="{FF2B5EF4-FFF2-40B4-BE49-F238E27FC236}">
                <a16:creationId xmlns:a16="http://schemas.microsoft.com/office/drawing/2014/main" id="{EA1C5334-8A48-AA30-6F93-5ED716D40DC4}"/>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3667779" y="3621764"/>
            <a:ext cx="2555792" cy="2555792"/>
          </a:xfrm>
          <a:prstGeom prst="rect">
            <a:avLst/>
          </a:prstGeom>
        </p:spPr>
      </p:pic>
    </p:spTree>
    <p:custDataLst>
      <p:tags r:id="rId1"/>
    </p:custDataLst>
    <p:extLst>
      <p:ext uri="{BB962C8B-B14F-4D97-AF65-F5344CB8AC3E}">
        <p14:creationId xmlns:p14="http://schemas.microsoft.com/office/powerpoint/2010/main" val="30393184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Single-Family Detached </a:t>
            </a:r>
            <a:br>
              <a:rPr lang="en-US"/>
            </a:br>
            <a:r>
              <a:rPr lang="en-US"/>
              <a:t>Residential Structures</a:t>
            </a:r>
          </a:p>
        </p:txBody>
      </p:sp>
      <p:sp>
        <p:nvSpPr>
          <p:cNvPr id="4" name="Content Placeholder 3"/>
          <p:cNvSpPr>
            <a:spLocks noGrp="1"/>
          </p:cNvSpPr>
          <p:nvPr>
            <p:ph idx="1"/>
          </p:nvPr>
        </p:nvSpPr>
        <p:spPr/>
        <p:txBody>
          <a:bodyPr>
            <a:normAutofit/>
          </a:bodyPr>
          <a:lstStyle/>
          <a:p>
            <a:r>
              <a:rPr lang="en-US" dirty="0"/>
              <a:t>Localities may choose:</a:t>
            </a:r>
          </a:p>
          <a:p>
            <a:pPr lvl="1"/>
            <a:r>
              <a:rPr lang="en-US" dirty="0"/>
              <a:t>Whether or not to require a long-term maintenance agreement</a:t>
            </a:r>
          </a:p>
          <a:p>
            <a:pPr lvl="2"/>
            <a:r>
              <a:rPr lang="en-US" dirty="0"/>
              <a:t>Must still demonstrate future maintenance will be addressed through an enforceable mechanism </a:t>
            </a:r>
          </a:p>
          <a:p>
            <a:pPr lvl="1"/>
            <a:r>
              <a:rPr lang="en-US" dirty="0"/>
              <a:t>No long-term maintenance agreement = no post-construction inspections</a:t>
            </a:r>
          </a:p>
          <a:p>
            <a:pPr lvl="2"/>
            <a:r>
              <a:rPr lang="en-US" dirty="0"/>
              <a:t>Localities can also choose not to require construction record drawings</a:t>
            </a:r>
          </a:p>
        </p:txBody>
      </p:sp>
      <p:pic>
        <p:nvPicPr>
          <p:cNvPr id="6" name="Picture 5" descr="Decorative"/>
          <p:cNvPicPr/>
          <p:nvPr/>
        </p:nvPicPr>
        <p:blipFill>
          <a:blip r:embed="rId4" cstate="print">
            <a:extLst>
              <a:ext uri="{28A0092B-C50C-407E-A947-70E740481C1C}">
                <a14:useLocalDpi xmlns:a14="http://schemas.microsoft.com/office/drawing/2010/main" val="0"/>
              </a:ext>
            </a:extLst>
          </a:blip>
          <a:stretch>
            <a:fillRect/>
          </a:stretch>
        </p:blipFill>
        <p:spPr bwMode="auto">
          <a:xfrm>
            <a:off x="7239000" y="320040"/>
            <a:ext cx="1639824" cy="1477938"/>
          </a:xfrm>
          <a:prstGeom prst="rect">
            <a:avLst/>
          </a:prstGeom>
          <a:noFill/>
          <a:ln>
            <a:noFill/>
          </a:ln>
        </p:spPr>
      </p:pic>
      <p:sp>
        <p:nvSpPr>
          <p:cNvPr id="3" name="Text Placeholder 2"/>
          <p:cNvSpPr>
            <a:spLocks noGrp="1"/>
          </p:cNvSpPr>
          <p:nvPr>
            <p:ph type="body" sz="quarter" idx="11"/>
          </p:nvPr>
        </p:nvSpPr>
        <p:spPr/>
        <p:txBody>
          <a:bodyPr/>
          <a:lstStyle/>
          <a:p>
            <a:r>
              <a:rPr lang="en-US" dirty="0"/>
              <a:t>5b. | PERMIT TERMINATION | Pg. 25</a:t>
            </a:r>
          </a:p>
        </p:txBody>
      </p:sp>
    </p:spTree>
    <p:custDataLst>
      <p:tags r:id="rId1"/>
    </p:custDataLst>
    <p:extLst>
      <p:ext uri="{BB962C8B-B14F-4D97-AF65-F5344CB8AC3E}">
        <p14:creationId xmlns:p14="http://schemas.microsoft.com/office/powerpoint/2010/main" val="1864665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5">
            <a:extLst>
              <a:ext uri="{FF2B5EF4-FFF2-40B4-BE49-F238E27FC236}">
                <a16:creationId xmlns:a16="http://schemas.microsoft.com/office/drawing/2014/main" id="{D56D7EBB-BB39-D50A-A09A-41C0346CAE6F}"/>
              </a:ext>
            </a:extLst>
          </p:cNvPr>
          <p:cNvSpPr>
            <a:spLocks noGrp="1"/>
          </p:cNvSpPr>
          <p:nvPr>
            <p:ph type="ctrTitle"/>
          </p:nvPr>
        </p:nvSpPr>
        <p:spPr>
          <a:xfrm>
            <a:off x="685800" y="1371600"/>
            <a:ext cx="7772400" cy="1470025"/>
          </a:xfrm>
        </p:spPr>
        <p:txBody>
          <a:bodyPr/>
          <a:lstStyle/>
          <a:p>
            <a:pPr algn="ctr"/>
            <a:r>
              <a:rPr lang="en-US" dirty="0">
                <a:solidFill>
                  <a:schemeClr val="bg2">
                    <a:lumMod val="50000"/>
                  </a:schemeClr>
                </a:solidFill>
              </a:rPr>
              <a:t>Quick Poll</a:t>
            </a:r>
          </a:p>
        </p:txBody>
      </p:sp>
    </p:spTree>
    <p:extLst>
      <p:ext uri="{BB962C8B-B14F-4D97-AF65-F5344CB8AC3E}">
        <p14:creationId xmlns:p14="http://schemas.microsoft.com/office/powerpoint/2010/main" val="34867504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err="1"/>
              <a:t>QuickPoll</a:t>
            </a:r>
            <a:r>
              <a:rPr lang="en-US"/>
              <a:t> – Security for Performance</a:t>
            </a:r>
          </a:p>
        </p:txBody>
      </p:sp>
      <p:sp>
        <p:nvSpPr>
          <p:cNvPr id="3" name="Content Placeholder 2"/>
          <p:cNvSpPr>
            <a:spLocks noGrp="1"/>
          </p:cNvSpPr>
          <p:nvPr>
            <p:ph idx="1"/>
          </p:nvPr>
        </p:nvSpPr>
        <p:spPr/>
        <p:txBody>
          <a:bodyPr/>
          <a:lstStyle/>
          <a:p>
            <a:pPr marL="0" indent="0">
              <a:buNone/>
            </a:pPr>
            <a:r>
              <a:rPr lang="en-US"/>
              <a:t>How long does the authority have to return any bonds once the operator completes permit termination?</a:t>
            </a:r>
          </a:p>
          <a:p>
            <a:pPr marL="514350" indent="-514350">
              <a:buFont typeface="+mj-lt"/>
              <a:buAutoNum type="alphaLcPeriod"/>
            </a:pPr>
            <a:r>
              <a:rPr lang="en-US"/>
              <a:t>60 days</a:t>
            </a:r>
          </a:p>
          <a:p>
            <a:pPr marL="514350" indent="-514350">
              <a:buFont typeface="+mj-lt"/>
              <a:buAutoNum type="alphaLcPeriod"/>
            </a:pPr>
            <a:r>
              <a:rPr lang="en-US"/>
              <a:t>90 days</a:t>
            </a:r>
          </a:p>
          <a:p>
            <a:pPr marL="514350" indent="-514350">
              <a:buFont typeface="+mj-lt"/>
              <a:buAutoNum type="alphaLcPeriod"/>
            </a:pPr>
            <a:r>
              <a:rPr lang="en-US"/>
              <a:t>6 months </a:t>
            </a:r>
          </a:p>
          <a:p>
            <a:pPr marL="514350" indent="-514350">
              <a:buFont typeface="+mj-lt"/>
              <a:buAutoNum type="alphaLcPeriod"/>
            </a:pPr>
            <a:r>
              <a:rPr lang="en-US"/>
              <a:t>1 year</a:t>
            </a:r>
          </a:p>
          <a:p>
            <a:pPr marL="0" indent="0">
              <a:buNone/>
            </a:pPr>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5788531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a:t>Module 5c.</a:t>
            </a:r>
          </a:p>
        </p:txBody>
      </p:sp>
      <p:sp>
        <p:nvSpPr>
          <p:cNvPr id="5" name="Subtitle 4"/>
          <p:cNvSpPr>
            <a:spLocks noGrp="1"/>
          </p:cNvSpPr>
          <p:nvPr>
            <p:ph type="subTitle" idx="1"/>
          </p:nvPr>
        </p:nvSpPr>
        <p:spPr/>
        <p:txBody>
          <a:bodyPr/>
          <a:lstStyle/>
          <a:p>
            <a:r>
              <a:rPr lang="en-US"/>
              <a:t>Post-Construction Inspection Requirements</a:t>
            </a:r>
          </a:p>
        </p:txBody>
      </p:sp>
    </p:spTree>
    <p:custDataLst>
      <p:tags r:id="rId1"/>
    </p:custDataLst>
    <p:extLst>
      <p:ext uri="{BB962C8B-B14F-4D97-AF65-F5344CB8AC3E}">
        <p14:creationId xmlns:p14="http://schemas.microsoft.com/office/powerpoint/2010/main" val="931169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Post-Construction Inspection Frequency</a:t>
            </a:r>
          </a:p>
        </p:txBody>
      </p:sp>
      <p:pic>
        <p:nvPicPr>
          <p:cNvPr id="9" name="Picture 8" descr="Decorative"/>
          <p:cNvPicPr/>
          <p:nvPr/>
        </p:nvPicPr>
        <p:blipFill>
          <a:blip r:embed="rId4" cstate="print">
            <a:extLst>
              <a:ext uri="{28A0092B-C50C-407E-A947-70E740481C1C}">
                <a14:useLocalDpi xmlns:a14="http://schemas.microsoft.com/office/drawing/2010/main" val="0"/>
              </a:ext>
            </a:extLst>
          </a:blip>
          <a:stretch>
            <a:fillRect/>
          </a:stretch>
        </p:blipFill>
        <p:spPr bwMode="auto">
          <a:xfrm>
            <a:off x="8147304" y="320040"/>
            <a:ext cx="731520" cy="731520"/>
          </a:xfrm>
          <a:prstGeom prst="rect">
            <a:avLst/>
          </a:prstGeom>
          <a:noFill/>
          <a:ln>
            <a:noFill/>
          </a:ln>
        </p:spPr>
      </p:pic>
      <p:sp>
        <p:nvSpPr>
          <p:cNvPr id="11" name="Oval 10" descr="VSMP authorities must ensure stormwater management facilities are inspected by the VSMP authority or its designee at least once every five years. The inspections must be documented by records. &#10;"/>
          <p:cNvSpPr/>
          <p:nvPr/>
        </p:nvSpPr>
        <p:spPr>
          <a:xfrm>
            <a:off x="3458255" y="2296053"/>
            <a:ext cx="2265895" cy="2265895"/>
          </a:xfrm>
          <a:prstGeom prst="ellipse">
            <a:avLst/>
          </a:prstGeom>
          <a:solidFill>
            <a:srgbClr val="800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latin typeface="Century Gothic" panose="020B0502020202020204" pitchFamily="34" charset="0"/>
              </a:rPr>
              <a:t>5 years</a:t>
            </a:r>
          </a:p>
        </p:txBody>
      </p:sp>
      <p:sp>
        <p:nvSpPr>
          <p:cNvPr id="3" name="Text Placeholder 2"/>
          <p:cNvSpPr>
            <a:spLocks noGrp="1"/>
          </p:cNvSpPr>
          <p:nvPr>
            <p:ph type="body" sz="quarter" idx="11"/>
          </p:nvPr>
        </p:nvSpPr>
        <p:spPr/>
        <p:txBody>
          <a:bodyPr/>
          <a:lstStyle/>
          <a:p>
            <a:r>
              <a:rPr lang="en-US" dirty="0"/>
              <a:t>5c. | POST-CONSTRUCTION| Pg. 26</a:t>
            </a:r>
          </a:p>
        </p:txBody>
      </p:sp>
      <p:pic>
        <p:nvPicPr>
          <p:cNvPr id="5" name="Picture 4" descr="Shape&#10;&#10;AI-generated content may be incorrect.">
            <a:extLst>
              <a:ext uri="{FF2B5EF4-FFF2-40B4-BE49-F238E27FC236}">
                <a16:creationId xmlns:a16="http://schemas.microsoft.com/office/drawing/2014/main" id="{73B1F43A-A772-C1EC-3011-5650C833885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04918" y="961918"/>
            <a:ext cx="4934163" cy="4934163"/>
          </a:xfrm>
          <a:prstGeom prst="rect">
            <a:avLst/>
          </a:prstGeom>
        </p:spPr>
      </p:pic>
    </p:spTree>
    <p:custDataLst>
      <p:tags r:id="rId1"/>
    </p:custDataLst>
    <p:extLst>
      <p:ext uri="{BB962C8B-B14F-4D97-AF65-F5344CB8AC3E}">
        <p14:creationId xmlns:p14="http://schemas.microsoft.com/office/powerpoint/2010/main" val="1354993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Inspection Frequency</a:t>
            </a:r>
          </a:p>
        </p:txBody>
      </p:sp>
      <p:sp>
        <p:nvSpPr>
          <p:cNvPr id="3" name="Content Placeholder 2"/>
          <p:cNvSpPr>
            <a:spLocks noGrp="1"/>
          </p:cNvSpPr>
          <p:nvPr>
            <p:ph idx="1"/>
          </p:nvPr>
        </p:nvSpPr>
        <p:spPr>
          <a:xfrm>
            <a:off x="231775" y="1579086"/>
            <a:ext cx="8799209" cy="4359203"/>
          </a:xfrm>
        </p:spPr>
        <p:txBody>
          <a:bodyPr>
            <a:normAutofit/>
          </a:bodyPr>
          <a:lstStyle/>
          <a:p>
            <a:r>
              <a:rPr lang="en-US" dirty="0"/>
              <a:t>During construction, periodic inspections are:</a:t>
            </a:r>
          </a:p>
          <a:p>
            <a:pPr lvl="1"/>
            <a:r>
              <a:rPr lang="en-US" dirty="0"/>
              <a:t>During, or immediately following, initial installation of ESCs</a:t>
            </a:r>
          </a:p>
          <a:p>
            <a:pPr lvl="1"/>
            <a:r>
              <a:rPr lang="en-US" dirty="0"/>
              <a:t>At least once every two weeks AND within 48-hours of a runoff-producing storm event</a:t>
            </a:r>
          </a:p>
          <a:p>
            <a:pPr lvl="1"/>
            <a:r>
              <a:rPr lang="en-US" dirty="0"/>
              <a:t>At the completion of the project, prior to bond release</a:t>
            </a:r>
          </a:p>
          <a:p>
            <a:pPr marL="457200" lvl="1" indent="0" algn="ctr">
              <a:buNone/>
            </a:pPr>
            <a:r>
              <a:rPr lang="en-US" b="1" i="1" dirty="0"/>
              <a:t>or</a:t>
            </a:r>
          </a:p>
          <a:p>
            <a:pPr lvl="1"/>
            <a:r>
              <a:rPr lang="en-US" dirty="0"/>
              <a:t>A DEQ-approved alternative inspection program</a:t>
            </a:r>
          </a:p>
        </p:txBody>
      </p:sp>
      <p:sp>
        <p:nvSpPr>
          <p:cNvPr id="4" name="Text Placeholder 3"/>
          <p:cNvSpPr>
            <a:spLocks noGrp="1"/>
          </p:cNvSpPr>
          <p:nvPr>
            <p:ph type="body" sz="quarter" idx="11"/>
          </p:nvPr>
        </p:nvSpPr>
        <p:spPr/>
        <p:txBody>
          <a:bodyPr/>
          <a:lstStyle/>
          <a:p>
            <a:r>
              <a:rPr lang="en-US"/>
              <a:t>5a. | CONSTRUCTION INSPECTION REQUIREMENTS| Pg. 3</a:t>
            </a:r>
          </a:p>
        </p:txBody>
      </p:sp>
      <p:pic>
        <p:nvPicPr>
          <p:cNvPr id="6" name="Picture 5" descr="Shape&#10;&#10;AI-generated content may be incorrect.">
            <a:extLst>
              <a:ext uri="{FF2B5EF4-FFF2-40B4-BE49-F238E27FC236}">
                <a16:creationId xmlns:a16="http://schemas.microsoft.com/office/drawing/2014/main" id="{39489586-2307-E686-5A1B-E594971658C9}"/>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814483" y="104388"/>
            <a:ext cx="1564092" cy="1564092"/>
          </a:xfrm>
          <a:prstGeom prst="rect">
            <a:avLst/>
          </a:prstGeom>
        </p:spPr>
      </p:pic>
    </p:spTree>
    <p:custDataLst>
      <p:tags r:id="rId1"/>
    </p:custDataLst>
    <p:extLst>
      <p:ext uri="{BB962C8B-B14F-4D97-AF65-F5344CB8AC3E}">
        <p14:creationId xmlns:p14="http://schemas.microsoft.com/office/powerpoint/2010/main" val="48293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Post-Construction Inspection Frequency</a:t>
            </a:r>
          </a:p>
        </p:txBody>
      </p:sp>
      <p:sp>
        <p:nvSpPr>
          <p:cNvPr id="5" name="Text Placeholder 4"/>
          <p:cNvSpPr>
            <a:spLocks noGrp="1"/>
          </p:cNvSpPr>
          <p:nvPr>
            <p:ph type="body" sz="quarter" idx="11"/>
          </p:nvPr>
        </p:nvSpPr>
        <p:spPr/>
        <p:txBody>
          <a:bodyPr/>
          <a:lstStyle/>
          <a:p>
            <a:r>
              <a:rPr lang="en-US" dirty="0"/>
              <a:t>5c. | POST-CONSTRUCTION| Pg. 26</a:t>
            </a:r>
          </a:p>
        </p:txBody>
      </p:sp>
      <p:grpSp>
        <p:nvGrpSpPr>
          <p:cNvPr id="8" name="Group 7" descr="The VSMP authority may utilize the inspection reports of the owner of a stormwater management facility as part of its established inspection program if the inspection is conducted by: &#10;A person who is licensed as a professional engineer, architect, landscape architect, or land surveyor; &#10;or a person who works under the direction and oversight of the licensed professional; &#10;or a person who holds an appropriate certificate of competence from the board.&#10;"/>
          <p:cNvGrpSpPr/>
          <p:nvPr/>
        </p:nvGrpSpPr>
        <p:grpSpPr>
          <a:xfrm>
            <a:off x="539475" y="1815990"/>
            <a:ext cx="8141860" cy="4063999"/>
            <a:chOff x="539475" y="1815990"/>
            <a:chExt cx="8141860" cy="4063999"/>
          </a:xfrm>
        </p:grpSpPr>
        <p:sp>
          <p:nvSpPr>
            <p:cNvPr id="9" name="Freeform 8" descr="VSMP authority can use inspection reports from:&#10;"/>
            <p:cNvSpPr/>
            <p:nvPr/>
          </p:nvSpPr>
          <p:spPr>
            <a:xfrm>
              <a:off x="539475" y="1815990"/>
              <a:ext cx="8141860" cy="1219200"/>
            </a:xfrm>
            <a:custGeom>
              <a:avLst/>
              <a:gdLst>
                <a:gd name="connsiteX0" fmla="*/ 0 w 8141860"/>
                <a:gd name="connsiteY0" fmla="*/ 0 h 1219200"/>
                <a:gd name="connsiteX1" fmla="*/ 8141860 w 8141860"/>
                <a:gd name="connsiteY1" fmla="*/ 0 h 1219200"/>
                <a:gd name="connsiteX2" fmla="*/ 8141860 w 8141860"/>
                <a:gd name="connsiteY2" fmla="*/ 1219200 h 1219200"/>
                <a:gd name="connsiteX3" fmla="*/ 0 w 8141860"/>
                <a:gd name="connsiteY3" fmla="*/ 1219200 h 1219200"/>
                <a:gd name="connsiteX4" fmla="*/ 0 w 8141860"/>
                <a:gd name="connsiteY4" fmla="*/ 0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1860" h="1219200">
                  <a:moveTo>
                    <a:pt x="0" y="0"/>
                  </a:moveTo>
                  <a:lnTo>
                    <a:pt x="8141860" y="0"/>
                  </a:lnTo>
                  <a:lnTo>
                    <a:pt x="8141860" y="1219200"/>
                  </a:lnTo>
                  <a:lnTo>
                    <a:pt x="0" y="1219200"/>
                  </a:lnTo>
                  <a:lnTo>
                    <a:pt x="0" y="0"/>
                  </a:lnTo>
                  <a:close/>
                </a:path>
              </a:pathLst>
            </a:custGeom>
            <a:solidFill>
              <a:schemeClr val="tx2"/>
            </a:solidFill>
          </p:spPr>
          <p:style>
            <a:lnRef idx="0">
              <a:schemeClr val="accen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hueOff val="0"/>
                <a:satOff val="0"/>
                <a:lumOff val="0"/>
                <a:alphaOff val="0"/>
              </a:schemeClr>
            </a:fontRef>
          </p:style>
          <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en-US" sz="4400" kern="1200">
                  <a:latin typeface="Century Gothic" panose="020B0502020202020204" pitchFamily="34" charset="0"/>
                </a:rPr>
                <a:t>VESMP authority can use inspection reports from:</a:t>
              </a:r>
            </a:p>
          </p:txBody>
        </p:sp>
        <p:sp>
          <p:nvSpPr>
            <p:cNvPr id="11" name="Freeform 10" descr="Licensed professional engineer, architect, landscape architect, or land surveyor&#10;"/>
            <p:cNvSpPr/>
            <p:nvPr/>
          </p:nvSpPr>
          <p:spPr>
            <a:xfrm>
              <a:off x="543450" y="3035190"/>
              <a:ext cx="2711302" cy="2560320"/>
            </a:xfrm>
            <a:custGeom>
              <a:avLst/>
              <a:gdLst>
                <a:gd name="connsiteX0" fmla="*/ 0 w 2711302"/>
                <a:gd name="connsiteY0" fmla="*/ 0 h 2560320"/>
                <a:gd name="connsiteX1" fmla="*/ 2711302 w 2711302"/>
                <a:gd name="connsiteY1" fmla="*/ 0 h 2560320"/>
                <a:gd name="connsiteX2" fmla="*/ 2711302 w 2711302"/>
                <a:gd name="connsiteY2" fmla="*/ 2560320 h 2560320"/>
                <a:gd name="connsiteX3" fmla="*/ 0 w 2711302"/>
                <a:gd name="connsiteY3" fmla="*/ 2560320 h 2560320"/>
                <a:gd name="connsiteX4" fmla="*/ 0 w 2711302"/>
                <a:gd name="connsiteY4" fmla="*/ 0 h 256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1302" h="2560320">
                  <a:moveTo>
                    <a:pt x="0" y="0"/>
                  </a:moveTo>
                  <a:lnTo>
                    <a:pt x="2711302" y="0"/>
                  </a:lnTo>
                  <a:lnTo>
                    <a:pt x="2711302" y="2560320"/>
                  </a:lnTo>
                  <a:lnTo>
                    <a:pt x="0" y="2560320"/>
                  </a:lnTo>
                  <a:lnTo>
                    <a:pt x="0" y="0"/>
                  </a:lnTo>
                  <a:close/>
                </a:path>
              </a:pathLst>
            </a:custGeom>
            <a:solidFill>
              <a:schemeClr val="accent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a:latin typeface="Century Gothic" panose="020B0502020202020204" pitchFamily="34" charset="0"/>
                </a:rPr>
                <a:t>Licensed professional engineer, architect, landscape architect, or land surveyor</a:t>
              </a:r>
            </a:p>
          </p:txBody>
        </p:sp>
        <p:sp>
          <p:nvSpPr>
            <p:cNvPr id="12" name="Freeform 11" descr="Someone working under the direction and oversight of the licensed professional&#10;"/>
            <p:cNvSpPr/>
            <p:nvPr/>
          </p:nvSpPr>
          <p:spPr>
            <a:xfrm>
              <a:off x="3254753" y="3035190"/>
              <a:ext cx="2711302" cy="2560320"/>
            </a:xfrm>
            <a:custGeom>
              <a:avLst/>
              <a:gdLst>
                <a:gd name="connsiteX0" fmla="*/ 0 w 2711302"/>
                <a:gd name="connsiteY0" fmla="*/ 0 h 2560320"/>
                <a:gd name="connsiteX1" fmla="*/ 2711302 w 2711302"/>
                <a:gd name="connsiteY1" fmla="*/ 0 h 2560320"/>
                <a:gd name="connsiteX2" fmla="*/ 2711302 w 2711302"/>
                <a:gd name="connsiteY2" fmla="*/ 2560320 h 2560320"/>
                <a:gd name="connsiteX3" fmla="*/ 0 w 2711302"/>
                <a:gd name="connsiteY3" fmla="*/ 2560320 h 2560320"/>
                <a:gd name="connsiteX4" fmla="*/ 0 w 2711302"/>
                <a:gd name="connsiteY4" fmla="*/ 0 h 256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1302" h="2560320">
                  <a:moveTo>
                    <a:pt x="0" y="0"/>
                  </a:moveTo>
                  <a:lnTo>
                    <a:pt x="2711302" y="0"/>
                  </a:lnTo>
                  <a:lnTo>
                    <a:pt x="2711302" y="2560320"/>
                  </a:lnTo>
                  <a:lnTo>
                    <a:pt x="0" y="2560320"/>
                  </a:lnTo>
                  <a:lnTo>
                    <a:pt x="0" y="0"/>
                  </a:lnTo>
                  <a:close/>
                </a:path>
              </a:pathLst>
            </a:custGeom>
            <a:solidFill>
              <a:schemeClr val="tx2">
                <a:lumMod val="75000"/>
                <a:lumOff val="2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a:latin typeface="Century Gothic" panose="020B0502020202020204" pitchFamily="34" charset="0"/>
                </a:rPr>
                <a:t>Someone working under the direction and oversight of a licensed professional</a:t>
              </a:r>
            </a:p>
          </p:txBody>
        </p:sp>
        <p:sp>
          <p:nvSpPr>
            <p:cNvPr id="13" name="Freeform 12" descr="DEQ certified SWM Inspector&#10;"/>
            <p:cNvSpPr/>
            <p:nvPr/>
          </p:nvSpPr>
          <p:spPr>
            <a:xfrm>
              <a:off x="5966056" y="3035190"/>
              <a:ext cx="2711302" cy="2560320"/>
            </a:xfrm>
            <a:custGeom>
              <a:avLst/>
              <a:gdLst>
                <a:gd name="connsiteX0" fmla="*/ 0 w 2711302"/>
                <a:gd name="connsiteY0" fmla="*/ 0 h 2560320"/>
                <a:gd name="connsiteX1" fmla="*/ 2711302 w 2711302"/>
                <a:gd name="connsiteY1" fmla="*/ 0 h 2560320"/>
                <a:gd name="connsiteX2" fmla="*/ 2711302 w 2711302"/>
                <a:gd name="connsiteY2" fmla="*/ 2560320 h 2560320"/>
                <a:gd name="connsiteX3" fmla="*/ 0 w 2711302"/>
                <a:gd name="connsiteY3" fmla="*/ 2560320 h 2560320"/>
                <a:gd name="connsiteX4" fmla="*/ 0 w 2711302"/>
                <a:gd name="connsiteY4" fmla="*/ 0 h 256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1302" h="2560320">
                  <a:moveTo>
                    <a:pt x="0" y="0"/>
                  </a:moveTo>
                  <a:lnTo>
                    <a:pt x="2711302" y="0"/>
                  </a:lnTo>
                  <a:lnTo>
                    <a:pt x="2711302" y="2560320"/>
                  </a:lnTo>
                  <a:lnTo>
                    <a:pt x="0" y="2560320"/>
                  </a:lnTo>
                  <a:lnTo>
                    <a:pt x="0" y="0"/>
                  </a:lnTo>
                  <a:close/>
                </a:path>
              </a:pathLst>
            </a:custGeom>
            <a:solidFill>
              <a:schemeClr val="bg2">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a:latin typeface="Century Gothic" panose="020B0502020202020204" pitchFamily="34" charset="0"/>
                </a:rPr>
                <a:t>C</a:t>
              </a:r>
              <a:r>
                <a:rPr lang="en-US" sz="2000" b="1" kern="1200">
                  <a:latin typeface="Century Gothic" panose="020B0502020202020204" pitchFamily="34" charset="0"/>
                </a:rPr>
                <a:t>ertified SWM Inspector or Dual Inspector from DEQ</a:t>
              </a:r>
            </a:p>
          </p:txBody>
        </p:sp>
        <p:sp>
          <p:nvSpPr>
            <p:cNvPr id="14" name="Rectangle 13" descr="Decorative"/>
            <p:cNvSpPr/>
            <p:nvPr/>
          </p:nvSpPr>
          <p:spPr>
            <a:xfrm>
              <a:off x="539475" y="5595509"/>
              <a:ext cx="8141860" cy="284480"/>
            </a:xfrm>
            <a:prstGeom prst="rect">
              <a:avLst/>
            </a:prstGeom>
            <a:solidFill>
              <a:schemeClr val="tx2"/>
            </a:solidFill>
          </p:spPr>
          <p:style>
            <a:lnRef idx="0">
              <a:schemeClr val="accen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hueOff val="0"/>
                <a:satOff val="0"/>
                <a:lumOff val="0"/>
                <a:alphaOff val="0"/>
              </a:schemeClr>
            </a:fontRef>
          </p:style>
          <p:txBody>
            <a:bodyPr/>
            <a:lstStyle/>
            <a:p>
              <a:endParaRPr lang="en-US"/>
            </a:p>
          </p:txBody>
        </p:sp>
      </p:grpSp>
      <p:pic>
        <p:nvPicPr>
          <p:cNvPr id="6" name="Picture 5" descr="Decorative"/>
          <p:cNvPicPr/>
          <p:nvPr/>
        </p:nvPicPr>
        <p:blipFill>
          <a:blip r:embed="rId4" cstate="print">
            <a:extLst>
              <a:ext uri="{28A0092B-C50C-407E-A947-70E740481C1C}">
                <a14:useLocalDpi xmlns:a14="http://schemas.microsoft.com/office/drawing/2010/main" val="0"/>
              </a:ext>
            </a:extLst>
          </a:blip>
          <a:stretch>
            <a:fillRect/>
          </a:stretch>
        </p:blipFill>
        <p:spPr bwMode="auto">
          <a:xfrm>
            <a:off x="8147304" y="320040"/>
            <a:ext cx="731520" cy="731520"/>
          </a:xfrm>
          <a:prstGeom prst="rect">
            <a:avLst/>
          </a:prstGeom>
          <a:noFill/>
          <a:ln>
            <a:noFill/>
          </a:ln>
        </p:spPr>
      </p:pic>
    </p:spTree>
    <p:custDataLst>
      <p:tags r:id="rId1"/>
    </p:custDataLst>
    <p:extLst>
      <p:ext uri="{BB962C8B-B14F-4D97-AF65-F5344CB8AC3E}">
        <p14:creationId xmlns:p14="http://schemas.microsoft.com/office/powerpoint/2010/main" val="15691529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State Agency Standards and Specifications </a:t>
            </a:r>
          </a:p>
        </p:txBody>
      </p:sp>
      <p:sp>
        <p:nvSpPr>
          <p:cNvPr id="5" name="Text Placeholder 4"/>
          <p:cNvSpPr>
            <a:spLocks noGrp="1"/>
          </p:cNvSpPr>
          <p:nvPr>
            <p:ph type="body" sz="quarter" idx="11"/>
          </p:nvPr>
        </p:nvSpPr>
        <p:spPr/>
        <p:txBody>
          <a:bodyPr/>
          <a:lstStyle/>
          <a:p>
            <a:r>
              <a:rPr lang="en-US" dirty="0"/>
              <a:t>5c. | POST-CONSTRUCTION| Pg. 26</a:t>
            </a:r>
          </a:p>
        </p:txBody>
      </p:sp>
      <p:grpSp>
        <p:nvGrpSpPr>
          <p:cNvPr id="6" name="Group 5" descr="Responsibility for the operation and maintenance of stormwater management facilities must remain with the state agency and shall pass to any successor or owner. If portions of the land are to be sold, legally binding arrangements shall be made to pass the basic responsibility to successors in title. These arrangements shall designate for each state project the property owner, governmental agency, or other legally established entity to be permanently responsible for maintenance.&#10;&#10;At a minimum, a stormwater management facility shall be inspected by the responsible state agency on an annual basis and after any storm which causes the capacity of the facility principal spillway to be exceeded.&#10;"/>
          <p:cNvGrpSpPr/>
          <p:nvPr/>
        </p:nvGrpSpPr>
        <p:grpSpPr>
          <a:xfrm>
            <a:off x="1500343" y="2008015"/>
            <a:ext cx="6094512" cy="4063999"/>
            <a:chOff x="1500343" y="2008015"/>
            <a:chExt cx="6094512" cy="4063999"/>
          </a:xfrm>
        </p:grpSpPr>
        <p:sp>
          <p:nvSpPr>
            <p:cNvPr id="7" name="Freeform 6" descr="Operation and maintenance stays with state agency&#10;"/>
            <p:cNvSpPr/>
            <p:nvPr/>
          </p:nvSpPr>
          <p:spPr>
            <a:xfrm rot="21600000">
              <a:off x="1500343" y="2008015"/>
              <a:ext cx="1934767" cy="406399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80008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7001" tIns="812800" rIns="129850" bIns="812800" numCol="1" spcCol="1270" anchor="ctr" anchorCtr="0">
              <a:noAutofit/>
            </a:bodyPr>
            <a:lstStyle/>
            <a:p>
              <a:pPr lvl="0" algn="ctr" defTabSz="889000">
                <a:lnSpc>
                  <a:spcPct val="90000"/>
                </a:lnSpc>
                <a:spcBef>
                  <a:spcPct val="0"/>
                </a:spcBef>
                <a:spcAft>
                  <a:spcPct val="35000"/>
                </a:spcAft>
              </a:pPr>
              <a:r>
                <a:rPr lang="en-US" sz="2000" b="1" kern="1200">
                  <a:latin typeface="Century Gothic" panose="020B0502020202020204" pitchFamily="34" charset="0"/>
                </a:rPr>
                <a:t>Operation and maintenance stays with state agency</a:t>
              </a:r>
            </a:p>
          </p:txBody>
        </p:sp>
        <p:sp>
          <p:nvSpPr>
            <p:cNvPr id="8" name="Freeform 7" descr="If sold, operation and maintenance transfers to new owner&#10;"/>
            <p:cNvSpPr/>
            <p:nvPr/>
          </p:nvSpPr>
          <p:spPr>
            <a:xfrm rot="21600000">
              <a:off x="3580215" y="2008015"/>
              <a:ext cx="1934766" cy="406399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chemeClr val="bg2">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7001" tIns="812800" rIns="129849" bIns="812800" numCol="1" spcCol="1270" anchor="ctr" anchorCtr="0">
              <a:noAutofit/>
            </a:bodyPr>
            <a:lstStyle/>
            <a:p>
              <a:pPr lvl="0" algn="ctr" defTabSz="889000">
                <a:lnSpc>
                  <a:spcPct val="90000"/>
                </a:lnSpc>
                <a:spcBef>
                  <a:spcPct val="0"/>
                </a:spcBef>
                <a:spcAft>
                  <a:spcPct val="35000"/>
                </a:spcAft>
              </a:pPr>
              <a:r>
                <a:rPr lang="en-US" sz="2000" b="1" kern="1200">
                  <a:latin typeface="Century Gothic" panose="020B0502020202020204" pitchFamily="34" charset="0"/>
                </a:rPr>
                <a:t>If sold, operation and maintenance transfers to new owner</a:t>
              </a:r>
            </a:p>
          </p:txBody>
        </p:sp>
        <p:sp>
          <p:nvSpPr>
            <p:cNvPr id="9" name="Freeform 8" descr="State agency must inspect at least yearly or after certain storms&#10;"/>
            <p:cNvSpPr/>
            <p:nvPr/>
          </p:nvSpPr>
          <p:spPr>
            <a:xfrm rot="21600000">
              <a:off x="5660090" y="2008015"/>
              <a:ext cx="1934765" cy="406399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chemeClr val="tx1">
                <a:lumMod val="75000"/>
                <a:lumOff val="2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7000" tIns="812800" rIns="129849" bIns="812800" numCol="1" spcCol="1270" anchor="ctr" anchorCtr="0">
              <a:noAutofit/>
            </a:bodyPr>
            <a:lstStyle/>
            <a:p>
              <a:pPr lvl="0" algn="ctr" defTabSz="889000">
                <a:lnSpc>
                  <a:spcPct val="90000"/>
                </a:lnSpc>
                <a:spcBef>
                  <a:spcPct val="0"/>
                </a:spcBef>
                <a:spcAft>
                  <a:spcPct val="35000"/>
                </a:spcAft>
              </a:pPr>
              <a:r>
                <a:rPr lang="en-US" sz="2000" b="1" kern="1200">
                  <a:latin typeface="Century Gothic" panose="020B0502020202020204" pitchFamily="34" charset="0"/>
                </a:rPr>
                <a:t>State agency must inspect at least yearly or after certain storms</a:t>
              </a:r>
            </a:p>
          </p:txBody>
        </p:sp>
      </p:grpSp>
    </p:spTree>
    <p:custDataLst>
      <p:tags r:id="rId1"/>
    </p:custDataLst>
    <p:extLst>
      <p:ext uri="{BB962C8B-B14F-4D97-AF65-F5344CB8AC3E}">
        <p14:creationId xmlns:p14="http://schemas.microsoft.com/office/powerpoint/2010/main" val="7111567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5">
            <a:extLst>
              <a:ext uri="{FF2B5EF4-FFF2-40B4-BE49-F238E27FC236}">
                <a16:creationId xmlns:a16="http://schemas.microsoft.com/office/drawing/2014/main" id="{AAAF6120-01A8-EB24-7C98-3DAB952E9B6B}"/>
              </a:ext>
            </a:extLst>
          </p:cNvPr>
          <p:cNvSpPr>
            <a:spLocks noGrp="1"/>
          </p:cNvSpPr>
          <p:nvPr>
            <p:ph type="ctrTitle"/>
          </p:nvPr>
        </p:nvSpPr>
        <p:spPr>
          <a:xfrm>
            <a:off x="685800" y="1371600"/>
            <a:ext cx="7772400" cy="1470025"/>
          </a:xfrm>
        </p:spPr>
        <p:txBody>
          <a:bodyPr/>
          <a:lstStyle/>
          <a:p>
            <a:pPr algn="ctr"/>
            <a:r>
              <a:rPr lang="en-US" dirty="0">
                <a:solidFill>
                  <a:schemeClr val="bg2">
                    <a:lumMod val="50000"/>
                  </a:schemeClr>
                </a:solidFill>
              </a:rPr>
              <a:t>Quick Poll</a:t>
            </a:r>
          </a:p>
        </p:txBody>
      </p:sp>
    </p:spTree>
    <p:extLst>
      <p:ext uri="{BB962C8B-B14F-4D97-AF65-F5344CB8AC3E}">
        <p14:creationId xmlns:p14="http://schemas.microsoft.com/office/powerpoint/2010/main" val="40756833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err="1"/>
              <a:t>QuickPoll</a:t>
            </a:r>
            <a:r>
              <a:rPr lang="en-US"/>
              <a:t> – Post-Const. Inspections </a:t>
            </a:r>
          </a:p>
        </p:txBody>
      </p:sp>
      <p:sp>
        <p:nvSpPr>
          <p:cNvPr id="6" name="Content Placeholder 5"/>
          <p:cNvSpPr>
            <a:spLocks noGrp="1"/>
          </p:cNvSpPr>
          <p:nvPr>
            <p:ph idx="1"/>
          </p:nvPr>
        </p:nvSpPr>
        <p:spPr/>
        <p:txBody>
          <a:bodyPr>
            <a:normAutofit/>
          </a:bodyPr>
          <a:lstStyle/>
          <a:p>
            <a:pPr marL="0" indent="0">
              <a:buNone/>
            </a:pPr>
            <a:r>
              <a:rPr lang="en-US"/>
              <a:t>How often must the VESMP authority ensure stormwater management facilities are inspected after construction?</a:t>
            </a:r>
          </a:p>
          <a:p>
            <a:pPr marL="514350" indent="-514350">
              <a:buFont typeface="+mj-lt"/>
              <a:buAutoNum type="alphaLcPeriod"/>
            </a:pPr>
            <a:endParaRPr lang="en-US"/>
          </a:p>
          <a:p>
            <a:pPr marL="514350" indent="-514350">
              <a:buFont typeface="+mj-lt"/>
              <a:buAutoNum type="alphaLcPeriod"/>
            </a:pPr>
            <a:r>
              <a:rPr lang="en-US"/>
              <a:t>Annually</a:t>
            </a:r>
          </a:p>
          <a:p>
            <a:pPr marL="514350" indent="-514350">
              <a:buFont typeface="+mj-lt"/>
              <a:buAutoNum type="alphaLcPeriod"/>
            </a:pPr>
            <a:r>
              <a:rPr lang="en-US"/>
              <a:t>At least bi-annually</a:t>
            </a:r>
          </a:p>
          <a:p>
            <a:pPr marL="514350" indent="-514350">
              <a:buFont typeface="+mj-lt"/>
              <a:buAutoNum type="alphaLcPeriod"/>
            </a:pPr>
            <a:r>
              <a:rPr lang="en-US"/>
              <a:t>At least once every five years</a:t>
            </a:r>
          </a:p>
          <a:p>
            <a:pPr marL="514350" indent="-514350">
              <a:buFont typeface="+mj-lt"/>
              <a:buAutoNum type="alphaLcPeriod"/>
            </a:pPr>
            <a:r>
              <a:rPr lang="en-US"/>
              <a:t>Only if the site is redeveloped. </a:t>
            </a:r>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24575703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t>Q&amp;A</a:t>
            </a:r>
          </a:p>
        </p:txBody>
      </p:sp>
      <p:sp>
        <p:nvSpPr>
          <p:cNvPr id="5" name="Text Placeholder 4"/>
          <p:cNvSpPr>
            <a:spLocks noGrp="1"/>
          </p:cNvSpPr>
          <p:nvPr>
            <p:ph type="body" sz="quarter" idx="11"/>
          </p:nvPr>
        </p:nvSpPr>
        <p:spPr/>
        <p:txBody>
          <a:bodyPr/>
          <a:lstStyle/>
          <a:p>
            <a:r>
              <a:rPr lang="en-US"/>
              <a:t> </a:t>
            </a:r>
            <a:endParaRPr lang="en-US" cap="all">
              <a:solidFill>
                <a:srgbClr val="1A805B">
                  <a:lumMod val="75000"/>
                </a:srgbClr>
              </a:solidFill>
            </a:endParaRPr>
          </a:p>
        </p:txBody>
      </p:sp>
      <p:sp>
        <p:nvSpPr>
          <p:cNvPr id="8" name="Freeform 7"/>
          <p:cNvSpPr/>
          <p:nvPr/>
        </p:nvSpPr>
        <p:spPr>
          <a:xfrm>
            <a:off x="1333943" y="1975237"/>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665321" tIns="102870" rIns="102870" bIns="102870" numCol="1" spcCol="1270" anchor="ctr" anchorCtr="0">
            <a:noAutofit/>
          </a:bodyPr>
          <a:lstStyle/>
          <a:p>
            <a:pPr lvl="0" algn="l" defTabSz="1200150" rtl="0">
              <a:lnSpc>
                <a:spcPct val="90000"/>
              </a:lnSpc>
              <a:spcBef>
                <a:spcPct val="0"/>
              </a:spcBef>
              <a:spcAft>
                <a:spcPct val="35000"/>
              </a:spcAft>
            </a:pPr>
            <a:r>
              <a:rPr lang="en-US" sz="2700" kern="1200"/>
              <a:t>Construction Inspections</a:t>
            </a:r>
          </a:p>
        </p:txBody>
      </p:sp>
      <p:sp>
        <p:nvSpPr>
          <p:cNvPr id="10" name="Freeform 9"/>
          <p:cNvSpPr/>
          <p:nvPr/>
        </p:nvSpPr>
        <p:spPr>
          <a:xfrm>
            <a:off x="3304635" y="3355499"/>
            <a:ext cx="3226020"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665321" tIns="102870" rIns="102870" bIns="102870" numCol="1" spcCol="1270" anchor="ctr" anchorCtr="0">
            <a:noAutofit/>
          </a:bodyPr>
          <a:lstStyle/>
          <a:p>
            <a:pPr lvl="0" algn="l" defTabSz="1200150">
              <a:lnSpc>
                <a:spcPct val="90000"/>
              </a:lnSpc>
              <a:spcBef>
                <a:spcPct val="0"/>
              </a:spcBef>
              <a:spcAft>
                <a:spcPct val="35000"/>
              </a:spcAft>
            </a:pPr>
            <a:r>
              <a:rPr lang="en-US" sz="2700"/>
              <a:t>Post Construction Inspections</a:t>
            </a:r>
            <a:endParaRPr lang="en-US" sz="2700" kern="1200"/>
          </a:p>
        </p:txBody>
      </p:sp>
      <p:sp>
        <p:nvSpPr>
          <p:cNvPr id="14" name="Freeform 13"/>
          <p:cNvSpPr/>
          <p:nvPr/>
        </p:nvSpPr>
        <p:spPr>
          <a:xfrm>
            <a:off x="5768976" y="1975237"/>
            <a:ext cx="3143249" cy="982265"/>
          </a:xfrm>
          <a:custGeom>
            <a:avLst/>
            <a:gdLst>
              <a:gd name="connsiteX0" fmla="*/ 0 w 3143249"/>
              <a:gd name="connsiteY0" fmla="*/ 0 h 982265"/>
              <a:gd name="connsiteX1" fmla="*/ 3143249 w 3143249"/>
              <a:gd name="connsiteY1" fmla="*/ 0 h 982265"/>
              <a:gd name="connsiteX2" fmla="*/ 3143249 w 3143249"/>
              <a:gd name="connsiteY2" fmla="*/ 982265 h 982265"/>
              <a:gd name="connsiteX3" fmla="*/ 0 w 3143249"/>
              <a:gd name="connsiteY3" fmla="*/ 982265 h 982265"/>
              <a:gd name="connsiteX4" fmla="*/ 0 w 3143249"/>
              <a:gd name="connsiteY4" fmla="*/ 0 h 982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49" h="982265">
                <a:moveTo>
                  <a:pt x="0" y="0"/>
                </a:moveTo>
                <a:lnTo>
                  <a:pt x="3143249" y="0"/>
                </a:lnTo>
                <a:lnTo>
                  <a:pt x="3143249" y="982265"/>
                </a:lnTo>
                <a:lnTo>
                  <a:pt x="0" y="982265"/>
                </a:lnTo>
                <a:lnTo>
                  <a:pt x="0" y="0"/>
                </a:lnTo>
                <a:close/>
              </a:path>
            </a:pathLst>
          </a:custGeom>
          <a:noFill/>
        </p:spPr>
        <p:style>
          <a:lnRef idx="1">
            <a:schemeClr val="accent1">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665321" tIns="102870" rIns="102870" bIns="102870" numCol="1" spcCol="1270" anchor="ctr" anchorCtr="0">
            <a:noAutofit/>
          </a:bodyPr>
          <a:lstStyle/>
          <a:p>
            <a:pPr lvl="0" algn="l" defTabSz="1200150">
              <a:lnSpc>
                <a:spcPct val="90000"/>
              </a:lnSpc>
              <a:spcBef>
                <a:spcPct val="0"/>
              </a:spcBef>
              <a:spcAft>
                <a:spcPct val="35000"/>
              </a:spcAft>
            </a:pPr>
            <a:r>
              <a:rPr lang="en-US" sz="2700" kern="1200"/>
              <a:t>Permit Termination</a:t>
            </a:r>
          </a:p>
        </p:txBody>
      </p:sp>
      <p:pic>
        <p:nvPicPr>
          <p:cNvPr id="11" name="Picture 10" descr="NRC Resident Inspector at the Summer New Reactor Construct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 y="1874519"/>
            <a:ext cx="1182753" cy="1188721"/>
          </a:xfrm>
          <a:prstGeom prst="rect">
            <a:avLst/>
          </a:prstGeom>
        </p:spPr>
      </p:pic>
      <p:pic>
        <p:nvPicPr>
          <p:cNvPr id="13" name="Picture 12" descr="Huguenot Memorial Bridge Ribbon Cutting Ceremony | Tom ..."/>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02431" y="1874518"/>
            <a:ext cx="1228960" cy="1188721"/>
          </a:xfrm>
          <a:prstGeom prst="rect">
            <a:avLst/>
          </a:prstGeom>
        </p:spPr>
      </p:pic>
      <p:pic>
        <p:nvPicPr>
          <p:cNvPr id="17" name="Picture 16" descr="Rainwater harvesting/Groundwater recharge/Gabions ..."/>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98865" y="3308822"/>
            <a:ext cx="1380122" cy="1157113"/>
          </a:xfrm>
          <a:prstGeom prst="rect">
            <a:avLst/>
          </a:prstGeom>
        </p:spPr>
      </p:pic>
    </p:spTree>
    <p:custDataLst>
      <p:tags r:id="rId1"/>
    </p:custDataLst>
    <p:extLst>
      <p:ext uri="{BB962C8B-B14F-4D97-AF65-F5344CB8AC3E}">
        <p14:creationId xmlns:p14="http://schemas.microsoft.com/office/powerpoint/2010/main" val="17229347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Knowledge Check Questions</a:t>
            </a:r>
          </a:p>
        </p:txBody>
      </p:sp>
      <p:sp>
        <p:nvSpPr>
          <p:cNvPr id="3" name="Content Placeholder 2"/>
          <p:cNvSpPr>
            <a:spLocks noGrp="1"/>
          </p:cNvSpPr>
          <p:nvPr>
            <p:ph idx="1"/>
          </p:nvPr>
        </p:nvSpPr>
        <p:spPr/>
        <p:txBody>
          <a:bodyPr>
            <a:normAutofit fontScale="92500" lnSpcReduction="10000"/>
          </a:bodyPr>
          <a:lstStyle/>
          <a:p>
            <a:pPr marL="514350" lvl="0" indent="-514350">
              <a:buFont typeface="+mj-lt"/>
              <a:buAutoNum type="arabicPeriod"/>
            </a:pPr>
            <a:r>
              <a:rPr lang="en-US"/>
              <a:t>How often must a VSMP authority inspect a land-disturbing activity? </a:t>
            </a:r>
          </a:p>
          <a:p>
            <a:pPr lvl="1"/>
            <a:r>
              <a:rPr lang="en-US" i="1"/>
              <a:t>Periodically </a:t>
            </a:r>
          </a:p>
          <a:p>
            <a:pPr marL="514350" indent="-514350">
              <a:buFont typeface="+mj-lt"/>
              <a:buAutoNum type="arabicPeriod"/>
            </a:pPr>
            <a:r>
              <a:rPr lang="en-US"/>
              <a:t>What must a VSMP authority inspect a land-disturbing activity for?</a:t>
            </a:r>
          </a:p>
          <a:p>
            <a:pPr marL="914400" lvl="1" indent="-514350"/>
            <a:r>
              <a:rPr lang="en-US" i="1"/>
              <a:t>Compliance with the approved erosion and sediment control plan and approved stormwater management plan; development, updating, and implementation of a P2 plan; and development and implementation of any additional control measures necessary to address a TMDL</a:t>
            </a:r>
          </a:p>
          <a:p>
            <a:pPr marL="914400" lvl="1" indent="-514350"/>
            <a:endParaRPr lang="en-US" i="1"/>
          </a:p>
        </p:txBody>
      </p:sp>
      <p:sp>
        <p:nvSpPr>
          <p:cNvPr id="5" name="Text Placeholder 4"/>
          <p:cNvSpPr>
            <a:spLocks noGrp="1"/>
          </p:cNvSpPr>
          <p:nvPr>
            <p:ph type="body" sz="quarter" idx="11"/>
          </p:nvPr>
        </p:nvSpPr>
        <p:spPr/>
        <p:txBody>
          <a:bodyPr/>
          <a:lstStyle/>
          <a:p>
            <a:r>
              <a:rPr lang="en-US"/>
              <a:t>5. |KNOWLEDGE CHECK QUESTIONS| Pg. 24</a:t>
            </a:r>
          </a:p>
        </p:txBody>
      </p:sp>
    </p:spTree>
    <p:custDataLst>
      <p:tags r:id="rId1"/>
    </p:custDataLst>
    <p:extLst>
      <p:ext uri="{BB962C8B-B14F-4D97-AF65-F5344CB8AC3E}">
        <p14:creationId xmlns:p14="http://schemas.microsoft.com/office/powerpoint/2010/main" val="1929900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Knowledge Check Questions</a:t>
            </a:r>
          </a:p>
        </p:txBody>
      </p:sp>
      <p:sp>
        <p:nvSpPr>
          <p:cNvPr id="3" name="Content Placeholder 2"/>
          <p:cNvSpPr>
            <a:spLocks noGrp="1"/>
          </p:cNvSpPr>
          <p:nvPr>
            <p:ph idx="1"/>
          </p:nvPr>
        </p:nvSpPr>
        <p:spPr/>
        <p:txBody>
          <a:bodyPr>
            <a:normAutofit fontScale="92500" lnSpcReduction="20000"/>
          </a:bodyPr>
          <a:lstStyle/>
          <a:p>
            <a:pPr marL="514350" indent="-514350">
              <a:buFont typeface="+mj-lt"/>
              <a:buAutoNum type="arabicPeriod" startAt="3"/>
            </a:pPr>
            <a:r>
              <a:rPr lang="en-US"/>
              <a:t>What must the operator submit to the VSMP authority before the Construction General Permit is terminated that certifies that the stormwater management facilities have been constructed in accordance with the approved stormwater management plan? </a:t>
            </a:r>
          </a:p>
          <a:p>
            <a:pPr lvl="1"/>
            <a:r>
              <a:rPr lang="en-US" i="1"/>
              <a:t>Construction record drawing</a:t>
            </a:r>
          </a:p>
          <a:p>
            <a:pPr marL="514350" indent="-514350">
              <a:buFont typeface="+mj-lt"/>
              <a:buAutoNum type="arabicPeriod" startAt="4"/>
            </a:pPr>
            <a:r>
              <a:rPr lang="en-US"/>
              <a:t>How long does a locality VSMP authority have to return or terminate any bonds or securities?</a:t>
            </a:r>
          </a:p>
          <a:p>
            <a:pPr lvl="1"/>
            <a:r>
              <a:rPr lang="en-US" i="1"/>
              <a:t>Within 60 days of meeting permit termination requirements</a:t>
            </a:r>
          </a:p>
        </p:txBody>
      </p:sp>
      <p:sp>
        <p:nvSpPr>
          <p:cNvPr id="5" name="Text Placeholder 4"/>
          <p:cNvSpPr>
            <a:spLocks noGrp="1"/>
          </p:cNvSpPr>
          <p:nvPr>
            <p:ph type="body" sz="quarter" idx="11"/>
          </p:nvPr>
        </p:nvSpPr>
        <p:spPr/>
        <p:txBody>
          <a:bodyPr/>
          <a:lstStyle/>
          <a:p>
            <a:r>
              <a:rPr lang="en-US"/>
              <a:t>5. |KNOWLEDGE CHECK QUESTIONS| Pg. 24</a:t>
            </a:r>
          </a:p>
        </p:txBody>
      </p:sp>
    </p:spTree>
    <p:custDataLst>
      <p:tags r:id="rId1"/>
    </p:custDataLst>
    <p:extLst>
      <p:ext uri="{BB962C8B-B14F-4D97-AF65-F5344CB8AC3E}">
        <p14:creationId xmlns:p14="http://schemas.microsoft.com/office/powerpoint/2010/main" val="2070624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Knowledge Check Questions</a:t>
            </a:r>
          </a:p>
        </p:txBody>
      </p:sp>
      <p:sp>
        <p:nvSpPr>
          <p:cNvPr id="3" name="Content Placeholder 2"/>
          <p:cNvSpPr>
            <a:spLocks noGrp="1"/>
          </p:cNvSpPr>
          <p:nvPr>
            <p:ph idx="1"/>
          </p:nvPr>
        </p:nvSpPr>
        <p:spPr/>
        <p:txBody>
          <a:bodyPr>
            <a:normAutofit/>
          </a:bodyPr>
          <a:lstStyle/>
          <a:p>
            <a:pPr marL="514350" indent="-514350">
              <a:buFont typeface="+mj-lt"/>
              <a:buAutoNum type="arabicPeriod" startAt="5"/>
            </a:pPr>
            <a:r>
              <a:rPr lang="en-US"/>
              <a:t>How often must the VSMP authority ensure stormwater management facilities are inspected after construction? </a:t>
            </a:r>
          </a:p>
          <a:p>
            <a:pPr lvl="1"/>
            <a:r>
              <a:rPr lang="en-US" i="1"/>
              <a:t>At least once every 5 years</a:t>
            </a:r>
          </a:p>
        </p:txBody>
      </p:sp>
      <p:sp>
        <p:nvSpPr>
          <p:cNvPr id="5" name="Text Placeholder 4"/>
          <p:cNvSpPr>
            <a:spLocks noGrp="1"/>
          </p:cNvSpPr>
          <p:nvPr>
            <p:ph type="body" sz="quarter" idx="11"/>
          </p:nvPr>
        </p:nvSpPr>
        <p:spPr/>
        <p:txBody>
          <a:bodyPr/>
          <a:lstStyle/>
          <a:p>
            <a:r>
              <a:rPr lang="en-US"/>
              <a:t>5. |KNOWLEDGE CHECK QUESTIONS| Pg. 24</a:t>
            </a:r>
          </a:p>
        </p:txBody>
      </p:sp>
    </p:spTree>
    <p:custDataLst>
      <p:tags r:id="rId1"/>
    </p:custDataLst>
    <p:extLst>
      <p:ext uri="{BB962C8B-B14F-4D97-AF65-F5344CB8AC3E}">
        <p14:creationId xmlns:p14="http://schemas.microsoft.com/office/powerpoint/2010/main" val="3911210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9B8DC541-B4F5-F673-6674-536E97A619E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0A82F50-7C14-B7D8-2415-DC1DB30F0182}"/>
              </a:ext>
            </a:extLst>
          </p:cNvPr>
          <p:cNvSpPr txBox="1"/>
          <p:nvPr/>
        </p:nvSpPr>
        <p:spPr>
          <a:xfrm>
            <a:off x="2414016" y="4549676"/>
            <a:ext cx="6729984" cy="2308324"/>
          </a:xfrm>
          <a:prstGeom prst="rect">
            <a:avLst/>
          </a:prstGeom>
          <a:solidFill>
            <a:srgbClr val="6A1F28">
              <a:alpha val="80000"/>
            </a:srgbClr>
          </a:solidFill>
        </p:spPr>
        <p:txBody>
          <a:bodyPr wrap="square" rtlCol="0">
            <a:spAutoFit/>
          </a:bodyPr>
          <a:lstStyle/>
          <a:p>
            <a:pPr marL="214313" marR="0" lvl="0" indent="-214313" algn="l" defTabSz="6858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a:ln>
                  <a:noFill/>
                </a:ln>
                <a:solidFill>
                  <a:srgbClr val="FFFFFF"/>
                </a:solidFill>
                <a:effectLst/>
                <a:uLnTx/>
                <a:uFillTx/>
                <a:latin typeface="Calibri"/>
                <a:ea typeface="+mn-ea"/>
                <a:cs typeface="+mn-cs"/>
              </a:rPr>
              <a:t>Course Completion Certificates and Survey in ELMS</a:t>
            </a:r>
          </a:p>
          <a:p>
            <a:pPr marL="214313" marR="0" lvl="0" indent="-214313" algn="l" defTabSz="6858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a:ln>
                  <a:noFill/>
                </a:ln>
                <a:solidFill>
                  <a:srgbClr val="FFFFFF"/>
                </a:solidFill>
                <a:effectLst/>
                <a:uLnTx/>
                <a:uFillTx/>
                <a:latin typeface="Calibri"/>
                <a:ea typeface="+mn-ea"/>
                <a:cs typeface="+mn-cs"/>
              </a:rPr>
              <a:t>Download the Candidate Information Booklet (CIB) from the Pearson Vue Website</a:t>
            </a:r>
          </a:p>
          <a:p>
            <a:pPr marL="214313" marR="0" lvl="0" indent="-214313" algn="l" defTabSz="6858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a:ln>
                  <a:noFill/>
                </a:ln>
                <a:solidFill>
                  <a:srgbClr val="FFFFFF"/>
                </a:solidFill>
                <a:effectLst/>
                <a:uLnTx/>
                <a:uFillTx/>
                <a:latin typeface="Calibri"/>
                <a:ea typeface="+mn-ea"/>
                <a:cs typeface="+mn-cs"/>
              </a:rPr>
              <a:t>Access PPTs on OTS Website under Course Materials page</a:t>
            </a:r>
          </a:p>
          <a:p>
            <a:pPr marL="214313" marR="0" lvl="0" indent="-214313" algn="l" defTabSz="6858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a:ln>
                  <a:noFill/>
                </a:ln>
                <a:solidFill>
                  <a:srgbClr val="FFFFFF"/>
                </a:solidFill>
                <a:effectLst/>
                <a:uLnTx/>
                <a:uFillTx/>
                <a:latin typeface="Calibri"/>
                <a:ea typeface="+mn-ea"/>
                <a:cs typeface="+mn-cs"/>
              </a:rPr>
              <a:t>Reach out to OTS Trainers for virtual “Office Hours”</a:t>
            </a:r>
          </a:p>
        </p:txBody>
      </p:sp>
    </p:spTree>
    <p:extLst>
      <p:ext uri="{BB962C8B-B14F-4D97-AF65-F5344CB8AC3E}">
        <p14:creationId xmlns:p14="http://schemas.microsoft.com/office/powerpoint/2010/main" val="3209133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Construction Inspections</a:t>
            </a:r>
          </a:p>
        </p:txBody>
      </p:sp>
      <p:sp>
        <p:nvSpPr>
          <p:cNvPr id="7" name="Rectangle 6" title="Note for inspectors"/>
          <p:cNvSpPr/>
          <p:nvPr/>
        </p:nvSpPr>
        <p:spPr>
          <a:xfrm>
            <a:off x="683231" y="1772858"/>
            <a:ext cx="7777537" cy="3312284"/>
          </a:xfrm>
          <a:prstGeom prst="rect">
            <a:avLst/>
          </a:prstGeom>
          <a:solidFill>
            <a:schemeClr val="tx2">
              <a:lumMod val="10000"/>
              <a:lumOff val="9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1200"/>
              </a:spcAft>
            </a:pPr>
            <a:r>
              <a:rPr lang="en-US" sz="2800" b="1" dirty="0">
                <a:solidFill>
                  <a:srgbClr val="000000"/>
                </a:solidFill>
                <a:ea typeface="Times New Roman"/>
                <a:cs typeface="Times New Roman"/>
              </a:rPr>
              <a:t>Keep in mind, </a:t>
            </a:r>
            <a:r>
              <a:rPr lang="en-US" sz="2800" dirty="0">
                <a:solidFill>
                  <a:srgbClr val="000000"/>
                </a:solidFill>
                <a:ea typeface="Times New Roman"/>
                <a:cs typeface="Times New Roman"/>
              </a:rPr>
              <a:t>the Virginia Erosion and Stormwater Management Regulation requires both VESMP and VESCP authorities to inspect regulated LDAs during construction.</a:t>
            </a:r>
          </a:p>
          <a:p>
            <a:pPr>
              <a:spcAft>
                <a:spcPts val="1200"/>
              </a:spcAft>
            </a:pPr>
            <a:r>
              <a:rPr lang="en-US" sz="2800" dirty="0">
                <a:solidFill>
                  <a:srgbClr val="000000"/>
                </a:solidFill>
                <a:ea typeface="Times New Roman"/>
                <a:cs typeface="Times New Roman"/>
              </a:rPr>
              <a:t>The contents of the VESMP authority’s inspections are broader.</a:t>
            </a:r>
          </a:p>
        </p:txBody>
      </p:sp>
      <p:sp>
        <p:nvSpPr>
          <p:cNvPr id="4" name="Text Placeholder 3"/>
          <p:cNvSpPr>
            <a:spLocks noGrp="1"/>
          </p:cNvSpPr>
          <p:nvPr>
            <p:ph type="body" sz="quarter" idx="11"/>
          </p:nvPr>
        </p:nvSpPr>
        <p:spPr/>
        <p:txBody>
          <a:bodyPr/>
          <a:lstStyle/>
          <a:p>
            <a:r>
              <a:rPr lang="en-US"/>
              <a:t>5a. | CONSTRUCTION INSPECTION REQUIREMENTS| Pg. 3</a:t>
            </a:r>
          </a:p>
        </p:txBody>
      </p:sp>
    </p:spTree>
    <p:custDataLst>
      <p:tags r:id="rId1"/>
    </p:custDataLst>
    <p:extLst>
      <p:ext uri="{BB962C8B-B14F-4D97-AF65-F5344CB8AC3E}">
        <p14:creationId xmlns:p14="http://schemas.microsoft.com/office/powerpoint/2010/main" val="807249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Inspection Frequency</a:t>
            </a:r>
          </a:p>
        </p:txBody>
      </p:sp>
      <p:sp>
        <p:nvSpPr>
          <p:cNvPr id="9" name="Rectangle 8" title="Note for inspectors"/>
          <p:cNvSpPr/>
          <p:nvPr/>
        </p:nvSpPr>
        <p:spPr>
          <a:xfrm>
            <a:off x="753513" y="1639815"/>
            <a:ext cx="7636974" cy="4010972"/>
          </a:xfrm>
          <a:prstGeom prst="rect">
            <a:avLst/>
          </a:prstGeom>
          <a:solidFill>
            <a:schemeClr val="tx2">
              <a:lumMod val="10000"/>
              <a:lumOff val="9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1200"/>
              </a:spcAft>
            </a:pPr>
            <a:r>
              <a:rPr lang="en-US" sz="2800" b="1" dirty="0">
                <a:solidFill>
                  <a:srgbClr val="000000"/>
                </a:solidFill>
                <a:ea typeface="Times New Roman"/>
                <a:cs typeface="Times New Roman"/>
              </a:rPr>
              <a:t>As a program administrator…</a:t>
            </a:r>
            <a:endParaRPr lang="en-US" sz="2800" i="1" dirty="0">
              <a:solidFill>
                <a:srgbClr val="000000"/>
              </a:solidFill>
              <a:ea typeface="Times New Roman"/>
              <a:cs typeface="Times New Roman"/>
            </a:endParaRPr>
          </a:p>
          <a:p>
            <a:pPr>
              <a:spcAft>
                <a:spcPts val="1200"/>
              </a:spcAft>
            </a:pPr>
            <a:r>
              <a:rPr lang="en-US" sz="2800" dirty="0">
                <a:solidFill>
                  <a:srgbClr val="000000"/>
                </a:solidFill>
                <a:ea typeface="Times New Roman"/>
                <a:cs typeface="Times New Roman"/>
              </a:rPr>
              <a:t>It is important to know the inspection requirements so you can ensure your locality’s program meets the regulatory requirements.</a:t>
            </a:r>
            <a:endParaRPr lang="en-US" sz="2800" i="1" dirty="0">
              <a:solidFill>
                <a:srgbClr val="000000"/>
              </a:solidFill>
              <a:ea typeface="Times New Roman"/>
              <a:cs typeface="Times New Roman"/>
            </a:endParaRPr>
          </a:p>
          <a:p>
            <a:pPr>
              <a:spcAft>
                <a:spcPts val="1200"/>
              </a:spcAft>
            </a:pPr>
            <a:r>
              <a:rPr lang="en-US" sz="2800" dirty="0">
                <a:solidFill>
                  <a:srgbClr val="000000"/>
                </a:solidFill>
                <a:ea typeface="Times New Roman"/>
                <a:cs typeface="Times New Roman"/>
              </a:rPr>
              <a:t>You should read through and become familiar with the Construction General Permit Regulation (9VAC25-880).</a:t>
            </a:r>
            <a:endParaRPr lang="en-US" sz="2800" i="1" dirty="0">
              <a:solidFill>
                <a:srgbClr val="000000"/>
              </a:solidFill>
              <a:ea typeface="Times New Roman"/>
              <a:cs typeface="Times New Roman"/>
            </a:endParaRPr>
          </a:p>
        </p:txBody>
      </p:sp>
      <p:sp>
        <p:nvSpPr>
          <p:cNvPr id="4" name="Text Placeholder 3"/>
          <p:cNvSpPr>
            <a:spLocks noGrp="1"/>
          </p:cNvSpPr>
          <p:nvPr>
            <p:ph type="body" sz="quarter" idx="11"/>
          </p:nvPr>
        </p:nvSpPr>
        <p:spPr/>
        <p:txBody>
          <a:bodyPr/>
          <a:lstStyle/>
          <a:p>
            <a:r>
              <a:rPr lang="en-US"/>
              <a:t>5a. | CONSTRUCTION INSPECTION REQUIREMENTS| Pg. 3</a:t>
            </a:r>
          </a:p>
        </p:txBody>
      </p:sp>
    </p:spTree>
    <p:custDataLst>
      <p:tags r:id="rId1"/>
    </p:custDataLst>
    <p:extLst>
      <p:ext uri="{BB962C8B-B14F-4D97-AF65-F5344CB8AC3E}">
        <p14:creationId xmlns:p14="http://schemas.microsoft.com/office/powerpoint/2010/main" val="3320293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Inspection of Projects with Standards and Specifications</a:t>
            </a:r>
          </a:p>
        </p:txBody>
      </p:sp>
      <p:sp>
        <p:nvSpPr>
          <p:cNvPr id="3" name="Content Placeholder 2"/>
          <p:cNvSpPr>
            <a:spLocks noGrp="1"/>
          </p:cNvSpPr>
          <p:nvPr>
            <p:ph idx="1"/>
          </p:nvPr>
        </p:nvSpPr>
        <p:spPr>
          <a:xfrm>
            <a:off x="457200" y="1725577"/>
            <a:ext cx="8229600" cy="4525963"/>
          </a:xfrm>
        </p:spPr>
        <p:txBody>
          <a:bodyPr/>
          <a:lstStyle/>
          <a:p>
            <a:r>
              <a:rPr lang="en-US" dirty="0"/>
              <a:t>Programmatic inspections</a:t>
            </a:r>
          </a:p>
          <a:p>
            <a:pPr lvl="1"/>
            <a:r>
              <a:rPr lang="en-US" dirty="0"/>
              <a:t>Similar to VESMP, or part of an alternative schedule</a:t>
            </a:r>
          </a:p>
          <a:p>
            <a:r>
              <a:rPr lang="en-US" dirty="0"/>
              <a:t>SWPPP inspection</a:t>
            </a:r>
          </a:p>
          <a:p>
            <a:pPr lvl="1"/>
            <a:r>
              <a:rPr lang="en-US" dirty="0"/>
              <a:t>Inspection schedule in the CGP</a:t>
            </a:r>
          </a:p>
          <a:p>
            <a:r>
              <a:rPr lang="en-US" dirty="0"/>
              <a:t>DEQ inspections</a:t>
            </a:r>
          </a:p>
          <a:p>
            <a:pPr lvl="1"/>
            <a:r>
              <a:rPr lang="en-US" dirty="0"/>
              <a:t>Randomly</a:t>
            </a:r>
          </a:p>
        </p:txBody>
      </p:sp>
      <p:sp>
        <p:nvSpPr>
          <p:cNvPr id="4" name="Text Placeholder 3"/>
          <p:cNvSpPr>
            <a:spLocks noGrp="1"/>
          </p:cNvSpPr>
          <p:nvPr>
            <p:ph type="body" sz="quarter" idx="11"/>
          </p:nvPr>
        </p:nvSpPr>
        <p:spPr/>
        <p:txBody>
          <a:bodyPr/>
          <a:lstStyle/>
          <a:p>
            <a:r>
              <a:rPr lang="en-US"/>
              <a:t>5a. | CONSTRUCTION INSPECTION REQUIREMENTS| Pg. 4</a:t>
            </a:r>
          </a:p>
        </p:txBody>
      </p:sp>
      <p:pic>
        <p:nvPicPr>
          <p:cNvPr id="8" name="Picture 7" descr="Shape&#10;&#10;AI-generated content may be incorrect.">
            <a:extLst>
              <a:ext uri="{FF2B5EF4-FFF2-40B4-BE49-F238E27FC236}">
                <a16:creationId xmlns:a16="http://schemas.microsoft.com/office/drawing/2014/main" id="{11271B5E-C504-8674-687B-B6ABCFB4CC7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653913" y="2845940"/>
            <a:ext cx="3198383" cy="3198383"/>
          </a:xfrm>
          <a:prstGeom prst="rect">
            <a:avLst/>
          </a:prstGeom>
        </p:spPr>
      </p:pic>
    </p:spTree>
    <p:custDataLst>
      <p:tags r:id="rId1"/>
    </p:custDataLst>
    <p:extLst>
      <p:ext uri="{BB962C8B-B14F-4D97-AF65-F5344CB8AC3E}">
        <p14:creationId xmlns:p14="http://schemas.microsoft.com/office/powerpoint/2010/main" val="9871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Right of Entry</a:t>
            </a:r>
          </a:p>
        </p:txBody>
      </p:sp>
      <p:sp>
        <p:nvSpPr>
          <p:cNvPr id="3" name="Content Placeholder 2"/>
          <p:cNvSpPr>
            <a:spLocks noGrp="1"/>
          </p:cNvSpPr>
          <p:nvPr>
            <p:ph idx="1"/>
          </p:nvPr>
        </p:nvSpPr>
        <p:spPr/>
        <p:txBody>
          <a:bodyPr vert="horz" lIns="91440" tIns="45720" rIns="91440" bIns="45720" rtlCol="0" anchor="ctr">
            <a:normAutofit/>
          </a:bodyPr>
          <a:lstStyle/>
          <a:p>
            <a:r>
              <a:rPr lang="en-US"/>
              <a:t>Authorized under Act</a:t>
            </a:r>
            <a:endParaRPr lang="en-US">
              <a:cs typeface="Calibri"/>
            </a:endParaRPr>
          </a:p>
          <a:p>
            <a:pPr lvl="1"/>
            <a:r>
              <a:rPr lang="en-US"/>
              <a:t>Reasonable times</a:t>
            </a:r>
          </a:p>
          <a:p>
            <a:pPr lvl="1"/>
            <a:r>
              <a:rPr lang="en-US"/>
              <a:t>Reasonable </a:t>
            </a:r>
          </a:p>
          <a:p>
            <a:pPr marL="457200" lvl="1" indent="0">
              <a:buNone/>
            </a:pPr>
            <a:r>
              <a:rPr lang="en-US"/>
              <a:t>    circumstances</a:t>
            </a:r>
          </a:p>
          <a:p>
            <a:endParaRPr lang="en-US"/>
          </a:p>
          <a:p>
            <a:pPr lvl="1"/>
            <a:endParaRPr lang="en-US"/>
          </a:p>
        </p:txBody>
      </p:sp>
      <p:pic>
        <p:nvPicPr>
          <p:cNvPr id="5" name="Picture 4" descr="Decorative"/>
          <p:cNvPicPr/>
          <p:nvPr/>
        </p:nvPicPr>
        <p:blipFill>
          <a:blip r:embed="rId4" cstate="print">
            <a:extLst>
              <a:ext uri="{28A0092B-C50C-407E-A947-70E740481C1C}">
                <a14:useLocalDpi xmlns:a14="http://schemas.microsoft.com/office/drawing/2010/main" val="0"/>
              </a:ext>
            </a:extLst>
          </a:blip>
          <a:stretch>
            <a:fillRect/>
          </a:stretch>
        </p:blipFill>
        <p:spPr bwMode="auto">
          <a:xfrm>
            <a:off x="8147304" y="320040"/>
            <a:ext cx="731520" cy="731520"/>
          </a:xfrm>
          <a:prstGeom prst="rect">
            <a:avLst/>
          </a:prstGeom>
          <a:noFill/>
          <a:ln>
            <a:noFill/>
          </a:ln>
        </p:spPr>
      </p:pic>
      <p:sp>
        <p:nvSpPr>
          <p:cNvPr id="4" name="Text Placeholder 3"/>
          <p:cNvSpPr>
            <a:spLocks noGrp="1"/>
          </p:cNvSpPr>
          <p:nvPr>
            <p:ph type="body" sz="quarter" idx="11"/>
          </p:nvPr>
        </p:nvSpPr>
        <p:spPr/>
        <p:txBody>
          <a:bodyPr/>
          <a:lstStyle/>
          <a:p>
            <a:r>
              <a:rPr lang="en-US"/>
              <a:t>5a. | CONSTRUCTION INSPECTION REQUIREMENTS| Pg. 4</a:t>
            </a:r>
          </a:p>
        </p:txBody>
      </p:sp>
      <p:pic>
        <p:nvPicPr>
          <p:cNvPr id="7" name="Picture 6" descr="USACE continues work on DOD training facilities in ..."/>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9240" y="1417638"/>
            <a:ext cx="3807560" cy="4540266"/>
          </a:xfrm>
          <a:prstGeom prst="rect">
            <a:avLst/>
          </a:prstGeom>
        </p:spPr>
      </p:pic>
    </p:spTree>
    <p:custDataLst>
      <p:tags r:id="rId1"/>
    </p:custDataLst>
    <p:extLst>
      <p:ext uri="{BB962C8B-B14F-4D97-AF65-F5344CB8AC3E}">
        <p14:creationId xmlns:p14="http://schemas.microsoft.com/office/powerpoint/2010/main" val="257445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xnJ5QPbz"/>
  <p:tag name="ARTICULATE_DESIGN_ID_CERTIFICATION TEMPLATE 2" val="HjpZv4CU"/>
  <p:tag name="ARTICULATE_PROJECT_OPEN" val="0"/>
  <p:tag name="ARTICULATE_SLIDE_COUNT" val="6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ertification Template 2">
  <a:themeElements>
    <a:clrScheme name="Custom 8">
      <a:dk1>
        <a:srgbClr val="000000"/>
      </a:dk1>
      <a:lt1>
        <a:srgbClr val="FFFFFF"/>
      </a:lt1>
      <a:dk2>
        <a:srgbClr val="163748"/>
      </a:dk2>
      <a:lt2>
        <a:srgbClr val="40B4AB"/>
      </a:lt2>
      <a:accent1>
        <a:srgbClr val="1A805B"/>
      </a:accent1>
      <a:accent2>
        <a:srgbClr val="94B541"/>
      </a:accent2>
      <a:accent3>
        <a:srgbClr val="FEC93B"/>
      </a:accent3>
      <a:accent4>
        <a:srgbClr val="FF6546"/>
      </a:accent4>
      <a:accent5>
        <a:srgbClr val="E53E3C"/>
      </a:accent5>
      <a:accent6>
        <a:srgbClr val="6A1F28"/>
      </a:accent6>
      <a:hlink>
        <a:srgbClr val="0000CC"/>
      </a:hlink>
      <a:folHlink>
        <a:srgbClr val="6A1F2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ertification Template 2">
  <a:themeElements>
    <a:clrScheme name="Custom 1">
      <a:dk1>
        <a:srgbClr val="000000"/>
      </a:dk1>
      <a:lt1>
        <a:srgbClr val="FFFFFF"/>
      </a:lt1>
      <a:dk2>
        <a:srgbClr val="163748"/>
      </a:dk2>
      <a:lt2>
        <a:srgbClr val="40B4AB"/>
      </a:lt2>
      <a:accent1>
        <a:srgbClr val="1A805B"/>
      </a:accent1>
      <a:accent2>
        <a:srgbClr val="94B541"/>
      </a:accent2>
      <a:accent3>
        <a:srgbClr val="FEC93B"/>
      </a:accent3>
      <a:accent4>
        <a:srgbClr val="FF6546"/>
      </a:accent4>
      <a:accent5>
        <a:srgbClr val="E53E3C"/>
      </a:accent5>
      <a:accent6>
        <a:srgbClr val="6A1F28"/>
      </a:accent6>
      <a:hlink>
        <a:srgbClr val="E53E3C"/>
      </a:hlink>
      <a:folHlink>
        <a:srgbClr val="6A1F2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6e295c49-992b-4b27-b85c-f0640d66ec85">
      <Terms xmlns="http://schemas.microsoft.com/office/infopath/2007/PartnerControls"/>
    </lcf76f155ced4ddcb4097134ff3c332f>
    <TaxCatchAll xmlns="465a23b2-135f-454d-be52-f07bbef8c8f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AC5C3F0EF88C948A08E48FBA31C2997" ma:contentTypeVersion="15" ma:contentTypeDescription="Create a new document." ma:contentTypeScope="" ma:versionID="977a81e217fb3c63a5c76cf4edfa0e2a">
  <xsd:schema xmlns:xsd="http://www.w3.org/2001/XMLSchema" xmlns:xs="http://www.w3.org/2001/XMLSchema" xmlns:p="http://schemas.microsoft.com/office/2006/metadata/properties" xmlns:ns2="6e295c49-992b-4b27-b85c-f0640d66ec85" xmlns:ns3="465a23b2-135f-454d-be52-f07bbef8c8fe" targetNamespace="http://schemas.microsoft.com/office/2006/metadata/properties" ma:root="true" ma:fieldsID="13e4e760a32d8a3c9e37be2e80f25463" ns2:_="" ns3:_="">
    <xsd:import namespace="6e295c49-992b-4b27-b85c-f0640d66ec85"/>
    <xsd:import namespace="465a23b2-135f-454d-be52-f07bbef8c8fe"/>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DateTaken" minOccurs="0"/>
                <xsd:element ref="ns2:lcf76f155ced4ddcb4097134ff3c332f" minOccurs="0"/>
                <xsd:element ref="ns3:TaxCatchAll" minOccurs="0"/>
                <xsd:element ref="ns2:MediaServiceGenerationTime" minOccurs="0"/>
                <xsd:element ref="ns2:MediaServiceEventHashCode" minOccurs="0"/>
                <xsd:element ref="ns3:SharedWithUsers" minOccurs="0"/>
                <xsd:element ref="ns3:SharedWithDetails" minOccurs="0"/>
                <xsd:element ref="ns2:MediaServiceOCR"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295c49-992b-4b27-b85c-f0640d66ec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MediaServiceDateTaken" ma:index="11" nillable="true" ma:displayName="MediaServiceDateTaken" ma:hidden="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0920e099-540f-4e49-b54d-0e500676ccfd"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65a23b2-135f-454d-be52-f07bbef8c8f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2b1ab391-bfa7-4953-9f10-91a3d97333fd}" ma:internalName="TaxCatchAll" ma:showField="CatchAllData" ma:web="465a23b2-135f-454d-be52-f07bbef8c8fe">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1B33C5D-D699-46D8-830C-D4BF00CD47BE}">
  <ds:schemaRefs>
    <ds:schemaRef ds:uri="http://schemas.microsoft.com/sharepoint/v3/contenttype/forms"/>
  </ds:schemaRefs>
</ds:datastoreItem>
</file>

<file path=customXml/itemProps2.xml><?xml version="1.0" encoding="utf-8"?>
<ds:datastoreItem xmlns:ds="http://schemas.openxmlformats.org/officeDocument/2006/customXml" ds:itemID="{24C2F0AC-FD35-4752-9F01-A9441F2B4ED1}">
  <ds:schemaRefs>
    <ds:schemaRef ds:uri="465a23b2-135f-454d-be52-f07bbef8c8fe"/>
    <ds:schemaRef ds:uri="6e295c49-992b-4b27-b85c-f0640d66ec85"/>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1D913DD-BA91-4D55-9795-2F7C01C6B686}">
  <ds:schemaRefs>
    <ds:schemaRef ds:uri="465a23b2-135f-454d-be52-f07bbef8c8fe"/>
    <ds:schemaRef ds:uri="6e295c49-992b-4b27-b85c-f0640d66ec8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Certification Template 2</Template>
  <TotalTime>819</TotalTime>
  <Words>5080</Words>
  <Application>Microsoft Office PowerPoint</Application>
  <PresentationFormat>On-screen Show (4:3)</PresentationFormat>
  <Paragraphs>539</Paragraphs>
  <Slides>58</Slides>
  <Notes>53</Notes>
  <HiddenSlides>5</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58</vt:i4>
      </vt:variant>
    </vt:vector>
  </HeadingPairs>
  <TitlesOfParts>
    <vt:vector size="70" baseType="lpstr">
      <vt:lpstr>Aptos</vt:lpstr>
      <vt:lpstr>Arial</vt:lpstr>
      <vt:lpstr>Arial,Sans-Serif</vt:lpstr>
      <vt:lpstr>Calibri</vt:lpstr>
      <vt:lpstr>Cambria</vt:lpstr>
      <vt:lpstr>Century Gothic</vt:lpstr>
      <vt:lpstr>Courier New</vt:lpstr>
      <vt:lpstr>Gill Sans MT Condensed</vt:lpstr>
      <vt:lpstr>Open Sans</vt:lpstr>
      <vt:lpstr>Times New Roman</vt:lpstr>
      <vt:lpstr>Certification Template 2</vt:lpstr>
      <vt:lpstr>1_Certification Template 2</vt:lpstr>
      <vt:lpstr>Module 5</vt:lpstr>
      <vt:lpstr>Table of Contents</vt:lpstr>
      <vt:lpstr>Module 5a.</vt:lpstr>
      <vt:lpstr>Construction Inspections</vt:lpstr>
      <vt:lpstr>Inspection Frequency</vt:lpstr>
      <vt:lpstr>Construction Inspections</vt:lpstr>
      <vt:lpstr>Inspection Frequency</vt:lpstr>
      <vt:lpstr>Inspection of Projects with Standards and Specifications</vt:lpstr>
      <vt:lpstr>Right of Entry</vt:lpstr>
      <vt:lpstr>Modifications &amp; Amendments to ESM Plans</vt:lpstr>
      <vt:lpstr>SWPPP Documentation</vt:lpstr>
      <vt:lpstr>SWPPP Documentation</vt:lpstr>
      <vt:lpstr>SWPPP Documentation</vt:lpstr>
      <vt:lpstr>SWPPP Documentation</vt:lpstr>
      <vt:lpstr>SWPPP Documentation</vt:lpstr>
      <vt:lpstr>SWPPP Documentation</vt:lpstr>
      <vt:lpstr>SWPPP Documentation</vt:lpstr>
      <vt:lpstr>SWPPP Documentation</vt:lpstr>
      <vt:lpstr>SWPPP Documentation</vt:lpstr>
      <vt:lpstr>SWPPP Documentation</vt:lpstr>
      <vt:lpstr>SWPPP Documentation</vt:lpstr>
      <vt:lpstr>SWPPP Documentation</vt:lpstr>
      <vt:lpstr>SWPPP Documentation</vt:lpstr>
      <vt:lpstr>SWPPP Documentation</vt:lpstr>
      <vt:lpstr>SWPPP Documentation</vt:lpstr>
      <vt:lpstr>SWPPP Inspections</vt:lpstr>
      <vt:lpstr>Duty of the Operator to Provide Information</vt:lpstr>
      <vt:lpstr>Module 5b.</vt:lpstr>
      <vt:lpstr>Permit Termination</vt:lpstr>
      <vt:lpstr>CGP Termination Requirements</vt:lpstr>
      <vt:lpstr>Notice of Termination</vt:lpstr>
      <vt:lpstr>Notice of Termination</vt:lpstr>
      <vt:lpstr>Notice of Termination</vt:lpstr>
      <vt:lpstr>Notice of Termination</vt:lpstr>
      <vt:lpstr>Notice of Termination</vt:lpstr>
      <vt:lpstr>Notice of Termination</vt:lpstr>
      <vt:lpstr>Notice of Termination</vt:lpstr>
      <vt:lpstr>Notice of Termination </vt:lpstr>
      <vt:lpstr>Long-Term Maintenance Agreement</vt:lpstr>
      <vt:lpstr>Long-Term Maintenance Agreement</vt:lpstr>
      <vt:lpstr>Information on Permanent Control Measures</vt:lpstr>
      <vt:lpstr>Construction Record Drawings</vt:lpstr>
      <vt:lpstr>Processing Permit Termination</vt:lpstr>
      <vt:lpstr>Security for Performance</vt:lpstr>
      <vt:lpstr>Single-Family Detached  Residential Structures</vt:lpstr>
      <vt:lpstr>Quick Poll</vt:lpstr>
      <vt:lpstr>QuickPoll – Security for Performance</vt:lpstr>
      <vt:lpstr>Module 5c.</vt:lpstr>
      <vt:lpstr>Post-Construction Inspection Frequency</vt:lpstr>
      <vt:lpstr>Post-Construction Inspection Frequency</vt:lpstr>
      <vt:lpstr>State Agency Standards and Specifications </vt:lpstr>
      <vt:lpstr>Quick Poll</vt:lpstr>
      <vt:lpstr>QuickPoll – Post-Const. Inspections </vt:lpstr>
      <vt:lpstr>Q&amp;A</vt:lpstr>
      <vt:lpstr>Knowledge Check Questions</vt:lpstr>
      <vt:lpstr>Knowledge Check Questions</vt:lpstr>
      <vt:lpstr>Knowledge Check Questions</vt:lpstr>
      <vt:lpstr>PowerPoint Presentation</vt:lpstr>
    </vt:vector>
  </TitlesOfParts>
  <Company>Virginia IT Infrastructure Partnership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 Administrator for Stormwater Management Module 5 Presentation</dc:title>
  <dc:creator>Lisa Hardy</dc:creator>
  <cp:lastModifiedBy>Shrewsbury, Nicholaus (DEQ)</cp:lastModifiedBy>
  <cp:revision>1</cp:revision>
  <dcterms:created xsi:type="dcterms:W3CDTF">2015-08-12T15:50:11Z</dcterms:created>
  <dcterms:modified xsi:type="dcterms:W3CDTF">2025-08-18T16:42:13Z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DFB81AE2-4B65-4183-8D55-4F53747CB9DE</vt:lpwstr>
  </property>
  <property fmtid="{D5CDD505-2E9C-101B-9397-08002B2CF9AE}" pid="3" name="ArticulatePath">
    <vt:lpwstr>Module 5</vt:lpwstr>
  </property>
  <property fmtid="{D5CDD505-2E9C-101B-9397-08002B2CF9AE}" pid="4" name="ContentTypeId">
    <vt:lpwstr>0x010100BAC5C3F0EF88C948A08E48FBA31C2997</vt:lpwstr>
  </property>
  <property fmtid="{D5CDD505-2E9C-101B-9397-08002B2CF9AE}" pid="5" name="MediaServiceImageTags">
    <vt:lpwstr/>
  </property>
</Properties>
</file>