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6.xml" ContentType="application/vnd.openxmlformats-officedocument.presentationml.tags+xml"/>
  <Override PartName="/ppt/notesSlides/notesSlide1.xml" ContentType="application/vnd.openxmlformats-officedocument.presentationml.notesSlide+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notesSlides/notesSlide3.xml" ContentType="application/vnd.openxmlformats-officedocument.presentationml.notesSlide+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notesSlides/notesSlide6.xml" ContentType="application/vnd.openxmlformats-officedocument.presentationml.notesSlide+xml"/>
  <Override PartName="/ppt/tags/tag32.xml" ContentType="application/vnd.openxmlformats-officedocument.presentationml.tags+xml"/>
  <Override PartName="/ppt/notesSlides/notesSlide7.xml" ContentType="application/vnd.openxmlformats-officedocument.presentationml.notesSlide+xml"/>
  <Override PartName="/ppt/tags/tag33.xml" ContentType="application/vnd.openxmlformats-officedocument.presentationml.tags+xml"/>
  <Override PartName="/ppt/notesSlides/notesSlide8.xml" ContentType="application/vnd.openxmlformats-officedocument.presentationml.notesSlide+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notesSlides/notesSlide10.xml" ContentType="application/vnd.openxmlformats-officedocument.presentationml.notesSlide+xml"/>
  <Override PartName="/ppt/tags/tag36.xml" ContentType="application/vnd.openxmlformats-officedocument.presentationml.tags+xml"/>
  <Override PartName="/ppt/notesSlides/notesSlide11.xml" ContentType="application/vnd.openxmlformats-officedocument.presentationml.notesSlide+xml"/>
  <Override PartName="/ppt/tags/tag37.xml" ContentType="application/vnd.openxmlformats-officedocument.presentationml.tags+xml"/>
  <Override PartName="/ppt/notesSlides/notesSlide12.xml" ContentType="application/vnd.openxmlformats-officedocument.presentationml.notesSlide+xml"/>
  <Override PartName="/ppt/tags/tag38.xml" ContentType="application/vnd.openxmlformats-officedocument.presentationml.tags+xml"/>
  <Override PartName="/ppt/notesSlides/notesSlide13.xml" ContentType="application/vnd.openxmlformats-officedocument.presentationml.notesSlide+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notesSlides/notesSlide15.xml" ContentType="application/vnd.openxmlformats-officedocument.presentationml.notesSlide+xml"/>
  <Override PartName="/ppt/tags/tag41.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2.xml" ContentType="application/vnd.openxmlformats-officedocument.presentationml.tags+xml"/>
  <Override PartName="/ppt/notesSlides/notesSlide17.xml" ContentType="application/vnd.openxmlformats-officedocument.presentationml.notesSlide+xml"/>
  <Override PartName="/ppt/tags/tag43.xml" ContentType="application/vnd.openxmlformats-officedocument.presentationml.tags+xml"/>
  <Override PartName="/ppt/notesSlides/notesSlide18.xml" ContentType="application/vnd.openxmlformats-officedocument.presentationml.notesSlide+xml"/>
  <Override PartName="/ppt/tags/tag44.xml" ContentType="application/vnd.openxmlformats-officedocument.presentationml.tags+xml"/>
  <Override PartName="/ppt/notesSlides/notesSlide19.xml" ContentType="application/vnd.openxmlformats-officedocument.presentationml.notesSlide+xml"/>
  <Override PartName="/ppt/tags/tag45.xml" ContentType="application/vnd.openxmlformats-officedocument.presentationml.tags+xml"/>
  <Override PartName="/ppt/notesSlides/notesSlide20.xml" ContentType="application/vnd.openxmlformats-officedocument.presentationml.notesSlide+xml"/>
  <Override PartName="/ppt/tags/tag46.xml" ContentType="application/vnd.openxmlformats-officedocument.presentationml.tags+xml"/>
  <Override PartName="/ppt/notesSlides/notesSlide21.xml" ContentType="application/vnd.openxmlformats-officedocument.presentationml.notesSlide+xml"/>
  <Override PartName="/ppt/tags/tag47.xml" ContentType="application/vnd.openxmlformats-officedocument.presentationml.tags+xml"/>
  <Override PartName="/ppt/notesSlides/notesSlide22.xml" ContentType="application/vnd.openxmlformats-officedocument.presentationml.notesSlide+xml"/>
  <Override PartName="/ppt/tags/tag48.xml" ContentType="application/vnd.openxmlformats-officedocument.presentationml.tags+xml"/>
  <Override PartName="/ppt/notesSlides/notesSlide23.xml" ContentType="application/vnd.openxmlformats-officedocument.presentationml.notesSlide+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notesSlides/notesSlide25.xml" ContentType="application/vnd.openxmlformats-officedocument.presentationml.notesSlide+xml"/>
  <Override PartName="/ppt/tags/tag51.xml" ContentType="application/vnd.openxmlformats-officedocument.presentationml.tags+xml"/>
  <Override PartName="/ppt/notesSlides/notesSlide26.xml" ContentType="application/vnd.openxmlformats-officedocument.presentationml.notesSlide+xml"/>
  <Override PartName="/ppt/tags/tag52.xml" ContentType="application/vnd.openxmlformats-officedocument.presentationml.tags+xml"/>
  <Override PartName="/ppt/notesSlides/notesSlide27.xml" ContentType="application/vnd.openxmlformats-officedocument.presentationml.notesSlide+xml"/>
  <Override PartName="/ppt/tags/tag53.xml" ContentType="application/vnd.openxmlformats-officedocument.presentationml.tags+xml"/>
  <Override PartName="/ppt/notesSlides/notesSlide28.xml" ContentType="application/vnd.openxmlformats-officedocument.presentationml.notesSlide+xml"/>
  <Override PartName="/ppt/tags/tag54.xml" ContentType="application/vnd.openxmlformats-officedocument.presentationml.tags+xml"/>
  <Override PartName="/ppt/notesSlides/notesSlide29.xml" ContentType="application/vnd.openxmlformats-officedocument.presentationml.notesSlide+xml"/>
  <Override PartName="/ppt/tags/tag55.xml" ContentType="application/vnd.openxmlformats-officedocument.presentationml.tags+xml"/>
  <Override PartName="/ppt/notesSlides/notesSlide30.xml" ContentType="application/vnd.openxmlformats-officedocument.presentationml.notesSlide+xml"/>
  <Override PartName="/ppt/tags/tag56.xml" ContentType="application/vnd.openxmlformats-officedocument.presentationml.tags+xml"/>
  <Override PartName="/ppt/notesSlides/notesSlide31.xml" ContentType="application/vnd.openxmlformats-officedocument.presentationml.notesSlide+xml"/>
  <Override PartName="/ppt/tags/tag57.xml" ContentType="application/vnd.openxmlformats-officedocument.presentationml.tags+xml"/>
  <Override PartName="/ppt/notesSlides/notesSlide32.xml" ContentType="application/vnd.openxmlformats-officedocument.presentationml.notesSlide+xml"/>
  <Override PartName="/ppt/tags/tag58.xml" ContentType="application/vnd.openxmlformats-officedocument.presentationml.tags+xml"/>
  <Override PartName="/ppt/notesSlides/notesSlide33.xml" ContentType="application/vnd.openxmlformats-officedocument.presentationml.notesSlide+xml"/>
  <Override PartName="/ppt/tags/tag59.xml" ContentType="application/vnd.openxmlformats-officedocument.presentationml.tags+xml"/>
  <Override PartName="/ppt/notesSlides/notesSlide34.xml" ContentType="application/vnd.openxmlformats-officedocument.presentationml.notesSlide+xml"/>
  <Override PartName="/ppt/tags/tag60.xml" ContentType="application/vnd.openxmlformats-officedocument.presentationml.tags+xml"/>
  <Override PartName="/ppt/notesSlides/notesSlide35.xml" ContentType="application/vnd.openxmlformats-officedocument.presentationml.notesSlide+xml"/>
  <Override PartName="/ppt/tags/tag6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62.xml" ContentType="application/vnd.openxmlformats-officedocument.presentationml.tags+xml"/>
  <Override PartName="/ppt/notesSlides/notesSlide38.xml" ContentType="application/vnd.openxmlformats-officedocument.presentationml.notesSlide+xml"/>
  <Override PartName="/ppt/tags/tag63.xml" ContentType="application/vnd.openxmlformats-officedocument.presentationml.tags+xml"/>
  <Override PartName="/ppt/notesSlides/notesSlide39.xml" ContentType="application/vnd.openxmlformats-officedocument.presentationml.notesSlide+xml"/>
  <Override PartName="/ppt/tags/tag64.xml" ContentType="application/vnd.openxmlformats-officedocument.presentationml.tags+xml"/>
  <Override PartName="/ppt/notesSlides/notesSlide40.xml" ContentType="application/vnd.openxmlformats-officedocument.presentationml.notesSlide+xml"/>
  <Override PartName="/ppt/tags/tag65.xml" ContentType="application/vnd.openxmlformats-officedocument.presentationml.tags+xml"/>
  <Override PartName="/ppt/notesSlides/notesSlide41.xml" ContentType="application/vnd.openxmlformats-officedocument.presentationml.notesSlide+xml"/>
  <Override PartName="/ppt/tags/tag66.xml" ContentType="application/vnd.openxmlformats-officedocument.presentationml.tags+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7" r:id="rId5"/>
  </p:sldMasterIdLst>
  <p:notesMasterIdLst>
    <p:notesMasterId r:id="rId48"/>
  </p:notesMasterIdLst>
  <p:handoutMasterIdLst>
    <p:handoutMasterId r:id="rId49"/>
  </p:handoutMasterIdLst>
  <p:sldIdLst>
    <p:sldId id="259" r:id="rId6"/>
    <p:sldId id="260" r:id="rId7"/>
    <p:sldId id="421" r:id="rId8"/>
    <p:sldId id="425" r:id="rId9"/>
    <p:sldId id="411" r:id="rId10"/>
    <p:sldId id="412" r:id="rId11"/>
    <p:sldId id="393" r:id="rId12"/>
    <p:sldId id="410" r:id="rId13"/>
    <p:sldId id="330" r:id="rId14"/>
    <p:sldId id="331" r:id="rId15"/>
    <p:sldId id="367" r:id="rId16"/>
    <p:sldId id="369" r:id="rId17"/>
    <p:sldId id="368" r:id="rId18"/>
    <p:sldId id="370" r:id="rId19"/>
    <p:sldId id="371" r:id="rId20"/>
    <p:sldId id="372" r:id="rId21"/>
    <p:sldId id="673" r:id="rId22"/>
    <p:sldId id="344" r:id="rId23"/>
    <p:sldId id="345" r:id="rId24"/>
    <p:sldId id="346" r:id="rId25"/>
    <p:sldId id="337" r:id="rId26"/>
    <p:sldId id="334" r:id="rId27"/>
    <p:sldId id="341" r:id="rId28"/>
    <p:sldId id="342" r:id="rId29"/>
    <p:sldId id="674" r:id="rId30"/>
    <p:sldId id="332" r:id="rId31"/>
    <p:sldId id="336" r:id="rId32"/>
    <p:sldId id="338" r:id="rId33"/>
    <p:sldId id="339" r:id="rId34"/>
    <p:sldId id="340" r:id="rId35"/>
    <p:sldId id="343" r:id="rId36"/>
    <p:sldId id="333" r:id="rId37"/>
    <p:sldId id="335" r:id="rId38"/>
    <p:sldId id="675" r:id="rId39"/>
    <p:sldId id="415" r:id="rId40"/>
    <p:sldId id="416" r:id="rId41"/>
    <p:sldId id="420" r:id="rId42"/>
    <p:sldId id="350" r:id="rId43"/>
    <p:sldId id="399" r:id="rId44"/>
    <p:sldId id="402" r:id="rId45"/>
    <p:sldId id="403" r:id="rId46"/>
    <p:sldId id="404" r:id="rId47"/>
  </p:sldIdLst>
  <p:sldSz cx="9144000" cy="6858000" type="screen4x3"/>
  <p:notesSz cx="7010400" cy="92964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614">
          <p15:clr>
            <a:srgbClr val="A4A3A4"/>
          </p15:clr>
        </p15:guide>
        <p15:guide id="3" pos="29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B6CF4E-3F4A-1C31-F491-39341791FE3A}" name="Shrewsbury, Nicholaus (DEQ)" initials="SN(" userId="S::Nicholaus.Shrewsbury@deq.virginia.gov::9be6c54a-ffc9-4956-854e-45db540f5079" providerId="AD"/>
  <p188:author id="{D44E9965-248E-7B8E-604E-BE0B0FF5B702}" name="Kennedy, Ryn (DEQ)" initials="K(" userId="S::ryn.kennedy@deq.virginia.gov::da9810e6-0c7b-4fec-af44-f6eecb5cdbb9" providerId="AD"/>
  <p188:author id="{CDD534A5-1CE9-A442-65FF-7E994FF08244}" name="Kennedy, Ryn (DEQ)" initials="RK" userId="S::Ryn.Kennedy@deq.virginia.gov::da9810e6-0c7b-4fec-af44-f6eecb5cdbb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lissa MacIntyre" initials="MM" lastIdx="10" clrIdx="0">
    <p:extLst>
      <p:ext uri="{19B8F6BF-5375-455C-9EA6-DF929625EA0E}">
        <p15:presenceInfo xmlns:p15="http://schemas.microsoft.com/office/powerpoint/2012/main" userId="Melissa MacInty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A805B"/>
    <a:srgbClr val="163748"/>
    <a:srgbClr val="FF6546"/>
    <a:srgbClr val="1360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DD28C8-E8DE-439F-A586-76971E75B1BA}" v="1" dt="2025-08-18T16:36:27.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42" autoAdjust="0"/>
    <p:restoredTop sz="65133" autoAdjust="0"/>
  </p:normalViewPr>
  <p:slideViewPr>
    <p:cSldViewPr>
      <p:cViewPr varScale="1">
        <p:scale>
          <a:sx n="50" d="100"/>
          <a:sy n="50" d="100"/>
        </p:scale>
        <p:origin x="586" y="38"/>
      </p:cViewPr>
      <p:guideLst>
        <p:guide orient="horz" pos="2160"/>
        <p:guide pos="5614"/>
        <p:guide pos="291"/>
      </p:guideLst>
    </p:cSldViewPr>
  </p:slideViewPr>
  <p:notesTextViewPr>
    <p:cViewPr>
      <p:scale>
        <a:sx n="3" d="2"/>
        <a:sy n="3" d="2"/>
      </p:scale>
      <p:origin x="0" y="0"/>
    </p:cViewPr>
  </p:notesTextViewPr>
  <p:sorterViewPr>
    <p:cViewPr>
      <p:scale>
        <a:sx n="200" d="100"/>
        <a:sy n="200" d="100"/>
      </p:scale>
      <p:origin x="0" y="-5082"/>
    </p:cViewPr>
  </p:sorterViewPr>
  <p:notesViewPr>
    <p:cSldViewPr>
      <p:cViewPr varScale="1">
        <p:scale>
          <a:sx n="80" d="100"/>
          <a:sy n="80" d="100"/>
        </p:scale>
        <p:origin x="-1974" y="-78"/>
      </p:cViewPr>
      <p:guideLst>
        <p:guide orient="horz" pos="2928"/>
        <p:guide pos="2208"/>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dy, Ryn (DEQ)" userId="da9810e6-0c7b-4fec-af44-f6eecb5cdbb9" providerId="ADAL" clId="{63B8BAB8-1D47-4C28-BD49-03575B2F05B7}"/>
    <pc:docChg chg="undo custSel addSld modSld sldOrd">
      <pc:chgData name="Kennedy, Ryn (DEQ)" userId="da9810e6-0c7b-4fec-af44-f6eecb5cdbb9" providerId="ADAL" clId="{63B8BAB8-1D47-4C28-BD49-03575B2F05B7}" dt="2024-08-13T17:53:16.731" v="173" actId="20577"/>
      <pc:docMkLst>
        <pc:docMk/>
      </pc:docMkLst>
      <pc:sldChg chg="addSp delSp modSp mod ord modClrScheme chgLayout">
        <pc:chgData name="Kennedy, Ryn (DEQ)" userId="da9810e6-0c7b-4fec-af44-f6eecb5cdbb9" providerId="ADAL" clId="{63B8BAB8-1D47-4C28-BD49-03575B2F05B7}" dt="2024-08-05T14:18:13.285" v="147" actId="208"/>
        <pc:sldMkLst>
          <pc:docMk/>
          <pc:sldMk cId="2756287549" sldId="372"/>
        </pc:sldMkLst>
      </pc:sldChg>
      <pc:sldChg chg="modSp mod">
        <pc:chgData name="Kennedy, Ryn (DEQ)" userId="da9810e6-0c7b-4fec-af44-f6eecb5cdbb9" providerId="ADAL" clId="{63B8BAB8-1D47-4C28-BD49-03575B2F05B7}" dt="2024-08-01T23:35:38.048" v="3" actId="20577"/>
        <pc:sldMkLst>
          <pc:docMk/>
          <pc:sldMk cId="284256842" sldId="425"/>
        </pc:sldMkLst>
      </pc:sldChg>
      <pc:sldChg chg="modSp add mod">
        <pc:chgData name="Kennedy, Ryn (DEQ)" userId="da9810e6-0c7b-4fec-af44-f6eecb5cdbb9" providerId="ADAL" clId="{63B8BAB8-1D47-4C28-BD49-03575B2F05B7}" dt="2024-08-01T23:44:31.310" v="137" actId="20577"/>
        <pc:sldMkLst>
          <pc:docMk/>
          <pc:sldMk cId="3507429031" sldId="673"/>
        </pc:sldMkLst>
      </pc:sldChg>
      <pc:sldChg chg="addSp delSp modSp modNotesTx">
        <pc:chgData name="Kennedy, Ryn (DEQ)" userId="da9810e6-0c7b-4fec-af44-f6eecb5cdbb9" providerId="ADAL" clId="{63B8BAB8-1D47-4C28-BD49-03575B2F05B7}" dt="2024-08-13T17:53:16.731" v="173" actId="20577"/>
        <pc:sldMkLst>
          <pc:docMk/>
          <pc:sldMk cId="3289992603" sldId="674"/>
        </pc:sldMkLst>
      </pc:sldChg>
      <pc:sldChg chg="addSp delSp modSp mod modNotesTx">
        <pc:chgData name="Kennedy, Ryn (DEQ)" userId="da9810e6-0c7b-4fec-af44-f6eecb5cdbb9" providerId="ADAL" clId="{63B8BAB8-1D47-4C28-BD49-03575B2F05B7}" dt="2024-08-13T17:52:01.989" v="169"/>
        <pc:sldMkLst>
          <pc:docMk/>
          <pc:sldMk cId="2554953460" sldId="675"/>
        </pc:sldMkLst>
      </pc:sldChg>
    </pc:docChg>
  </pc:docChgLst>
  <pc:docChgLst>
    <pc:chgData name="Kennedy, Ryn (DEQ)" userId="da9810e6-0c7b-4fec-af44-f6eecb5cdbb9" providerId="ADAL" clId="{AABD1711-7AEF-4BFF-A5F3-3A64F6E9F134}"/>
    <pc:docChg chg="undo custSel modSld">
      <pc:chgData name="Kennedy, Ryn (DEQ)" userId="da9810e6-0c7b-4fec-af44-f6eecb5cdbb9" providerId="ADAL" clId="{AABD1711-7AEF-4BFF-A5F3-3A64F6E9F134}" dt="2025-07-21T19:22:24.092" v="1536"/>
      <pc:docMkLst>
        <pc:docMk/>
      </pc:docMkLst>
      <pc:sldChg chg="modNotesTx">
        <pc:chgData name="Kennedy, Ryn (DEQ)" userId="da9810e6-0c7b-4fec-af44-f6eecb5cdbb9" providerId="ADAL" clId="{AABD1711-7AEF-4BFF-A5F3-3A64F6E9F134}" dt="2025-07-17T18:24:39.408" v="160" actId="20577"/>
        <pc:sldMkLst>
          <pc:docMk/>
          <pc:sldMk cId="2981776137" sldId="330"/>
        </pc:sldMkLst>
      </pc:sldChg>
      <pc:sldChg chg="addSp delSp modSp mod">
        <pc:chgData name="Kennedy, Ryn (DEQ)" userId="da9810e6-0c7b-4fec-af44-f6eecb5cdbb9" providerId="ADAL" clId="{AABD1711-7AEF-4BFF-A5F3-3A64F6E9F134}" dt="2025-07-21T19:18:28.411" v="1501" actId="20577"/>
        <pc:sldMkLst>
          <pc:docMk/>
          <pc:sldMk cId="294278444" sldId="331"/>
        </pc:sldMkLst>
        <pc:spChg chg="mod">
          <ac:chgData name="Kennedy, Ryn (DEQ)" userId="da9810e6-0c7b-4fec-af44-f6eecb5cdbb9" providerId="ADAL" clId="{AABD1711-7AEF-4BFF-A5F3-3A64F6E9F134}" dt="2025-07-18T14:49:40.144" v="332" actId="27636"/>
          <ac:spMkLst>
            <pc:docMk/>
            <pc:sldMk cId="294278444" sldId="331"/>
            <ac:spMk id="3" creationId="{00000000-0000-0000-0000-000000000000}"/>
          </ac:spMkLst>
        </pc:spChg>
        <pc:spChg chg="mod">
          <ac:chgData name="Kennedy, Ryn (DEQ)" userId="da9810e6-0c7b-4fec-af44-f6eecb5cdbb9" providerId="ADAL" clId="{AABD1711-7AEF-4BFF-A5F3-3A64F6E9F134}" dt="2025-07-21T19:18:28.411" v="1501" actId="20577"/>
          <ac:spMkLst>
            <pc:docMk/>
            <pc:sldMk cId="294278444" sldId="331"/>
            <ac:spMk id="4" creationId="{00000000-0000-0000-0000-000000000000}"/>
          </ac:spMkLst>
        </pc:spChg>
        <pc:picChg chg="add mod">
          <ac:chgData name="Kennedy, Ryn (DEQ)" userId="da9810e6-0c7b-4fec-af44-f6eecb5cdbb9" providerId="ADAL" clId="{AABD1711-7AEF-4BFF-A5F3-3A64F6E9F134}" dt="2025-07-18T14:49:49.447" v="334"/>
          <ac:picMkLst>
            <pc:docMk/>
            <pc:sldMk cId="294278444" sldId="331"/>
            <ac:picMk id="10" creationId="{5A0BFEED-76C9-36C5-1C01-C21A09309399}"/>
          </ac:picMkLst>
        </pc:picChg>
      </pc:sldChg>
      <pc:sldChg chg="addSp modSp mod modAnim">
        <pc:chgData name="Kennedy, Ryn (DEQ)" userId="da9810e6-0c7b-4fec-af44-f6eecb5cdbb9" providerId="ADAL" clId="{AABD1711-7AEF-4BFF-A5F3-3A64F6E9F134}" dt="2025-07-18T16:51:46.563" v="1038" actId="20577"/>
        <pc:sldMkLst>
          <pc:docMk/>
          <pc:sldMk cId="349100068" sldId="332"/>
        </pc:sldMkLst>
        <pc:spChg chg="mod">
          <ac:chgData name="Kennedy, Ryn (DEQ)" userId="da9810e6-0c7b-4fec-af44-f6eecb5cdbb9" providerId="ADAL" clId="{AABD1711-7AEF-4BFF-A5F3-3A64F6E9F134}" dt="2025-07-18T16:51:46.563" v="1038" actId="20577"/>
          <ac:spMkLst>
            <pc:docMk/>
            <pc:sldMk cId="349100068" sldId="332"/>
            <ac:spMk id="4" creationId="{00000000-0000-0000-0000-000000000000}"/>
          </ac:spMkLst>
        </pc:spChg>
        <pc:spChg chg="add mod">
          <ac:chgData name="Kennedy, Ryn (DEQ)" userId="da9810e6-0c7b-4fec-af44-f6eecb5cdbb9" providerId="ADAL" clId="{AABD1711-7AEF-4BFF-A5F3-3A64F6E9F134}" dt="2025-07-18T15:21:27.674" v="527" actId="1076"/>
          <ac:spMkLst>
            <pc:docMk/>
            <pc:sldMk cId="349100068" sldId="332"/>
            <ac:spMk id="6" creationId="{E0BE69AD-8ED6-244E-5C34-0F3365851F3A}"/>
          </ac:spMkLst>
        </pc:spChg>
        <pc:spChg chg="add mod">
          <ac:chgData name="Kennedy, Ryn (DEQ)" userId="da9810e6-0c7b-4fec-af44-f6eecb5cdbb9" providerId="ADAL" clId="{AABD1711-7AEF-4BFF-A5F3-3A64F6E9F134}" dt="2025-07-18T15:21:35.377" v="530" actId="1076"/>
          <ac:spMkLst>
            <pc:docMk/>
            <pc:sldMk cId="349100068" sldId="332"/>
            <ac:spMk id="7" creationId="{4CE7FE48-F088-504A-B8D0-68CA39D4BFF6}"/>
          </ac:spMkLst>
        </pc:spChg>
      </pc:sldChg>
      <pc:sldChg chg="addSp modSp mod modAnim">
        <pc:chgData name="Kennedy, Ryn (DEQ)" userId="da9810e6-0c7b-4fec-af44-f6eecb5cdbb9" providerId="ADAL" clId="{AABD1711-7AEF-4BFF-A5F3-3A64F6E9F134}" dt="2025-07-18T16:50:53.435" v="1026" actId="20577"/>
        <pc:sldMkLst>
          <pc:docMk/>
          <pc:sldMk cId="3962305548" sldId="333"/>
        </pc:sldMkLst>
        <pc:spChg chg="mod">
          <ac:chgData name="Kennedy, Ryn (DEQ)" userId="da9810e6-0c7b-4fec-af44-f6eecb5cdbb9" providerId="ADAL" clId="{AABD1711-7AEF-4BFF-A5F3-3A64F6E9F134}" dt="2025-07-18T16:50:53.435" v="1026" actId="20577"/>
          <ac:spMkLst>
            <pc:docMk/>
            <pc:sldMk cId="3962305548" sldId="333"/>
            <ac:spMk id="4" creationId="{00000000-0000-0000-0000-000000000000}"/>
          </ac:spMkLst>
        </pc:spChg>
        <pc:spChg chg="add mod">
          <ac:chgData name="Kennedy, Ryn (DEQ)" userId="da9810e6-0c7b-4fec-af44-f6eecb5cdbb9" providerId="ADAL" clId="{AABD1711-7AEF-4BFF-A5F3-3A64F6E9F134}" dt="2025-07-18T16:47:16.820" v="861" actId="1076"/>
          <ac:spMkLst>
            <pc:docMk/>
            <pc:sldMk cId="3962305548" sldId="333"/>
            <ac:spMk id="5" creationId="{0E9B6037-E69B-360C-810D-FE5043C25CDB}"/>
          </ac:spMkLst>
        </pc:spChg>
        <pc:spChg chg="add mod">
          <ac:chgData name="Kennedy, Ryn (DEQ)" userId="da9810e6-0c7b-4fec-af44-f6eecb5cdbb9" providerId="ADAL" clId="{AABD1711-7AEF-4BFF-A5F3-3A64F6E9F134}" dt="2025-07-18T16:47:40.613" v="870" actId="1076"/>
          <ac:spMkLst>
            <pc:docMk/>
            <pc:sldMk cId="3962305548" sldId="333"/>
            <ac:spMk id="6" creationId="{1B39ED7B-4446-6662-1320-B72D4B498068}"/>
          </ac:spMkLst>
        </pc:spChg>
        <pc:picChg chg="mod">
          <ac:chgData name="Kennedy, Ryn (DEQ)" userId="da9810e6-0c7b-4fec-af44-f6eecb5cdbb9" providerId="ADAL" clId="{AABD1711-7AEF-4BFF-A5F3-3A64F6E9F134}" dt="2025-07-18T16:47:23.876" v="864" actId="1076"/>
          <ac:picMkLst>
            <pc:docMk/>
            <pc:sldMk cId="3962305548" sldId="333"/>
            <ac:picMk id="13" creationId="{00000000-0000-0000-0000-000000000000}"/>
          </ac:picMkLst>
        </pc:picChg>
      </pc:sldChg>
      <pc:sldChg chg="addSp delSp modSp mod modAnim">
        <pc:chgData name="Kennedy, Ryn (DEQ)" userId="da9810e6-0c7b-4fec-af44-f6eecb5cdbb9" providerId="ADAL" clId="{AABD1711-7AEF-4BFF-A5F3-3A64F6E9F134}" dt="2025-07-18T16:52:23.811" v="1048" actId="20577"/>
        <pc:sldMkLst>
          <pc:docMk/>
          <pc:sldMk cId="2445006677" sldId="334"/>
        </pc:sldMkLst>
        <pc:spChg chg="add mod">
          <ac:chgData name="Kennedy, Ryn (DEQ)" userId="da9810e6-0c7b-4fec-af44-f6eecb5cdbb9" providerId="ADAL" clId="{AABD1711-7AEF-4BFF-A5F3-3A64F6E9F134}" dt="2025-07-18T15:07:17.616" v="481" actId="1076"/>
          <ac:spMkLst>
            <pc:docMk/>
            <pc:sldMk cId="2445006677" sldId="334"/>
            <ac:spMk id="3" creationId="{CA6E847A-9008-7FDD-A40E-BBBFCABD001F}"/>
          </ac:spMkLst>
        </pc:spChg>
        <pc:spChg chg="add mod">
          <ac:chgData name="Kennedy, Ryn (DEQ)" userId="da9810e6-0c7b-4fec-af44-f6eecb5cdbb9" providerId="ADAL" clId="{AABD1711-7AEF-4BFF-A5F3-3A64F6E9F134}" dt="2025-07-18T15:08:35.924" v="492" actId="1076"/>
          <ac:spMkLst>
            <pc:docMk/>
            <pc:sldMk cId="2445006677" sldId="334"/>
            <ac:spMk id="4" creationId="{208FC135-78DB-75C4-9534-5B019490C775}"/>
          </ac:spMkLst>
        </pc:spChg>
        <pc:spChg chg="mod">
          <ac:chgData name="Kennedy, Ryn (DEQ)" userId="da9810e6-0c7b-4fec-af44-f6eecb5cdbb9" providerId="ADAL" clId="{AABD1711-7AEF-4BFF-A5F3-3A64F6E9F134}" dt="2025-07-18T16:52:23.811" v="1048" actId="20577"/>
          <ac:spMkLst>
            <pc:docMk/>
            <pc:sldMk cId="2445006677" sldId="334"/>
            <ac:spMk id="5" creationId="{00000000-0000-0000-0000-000000000000}"/>
          </ac:spMkLst>
        </pc:spChg>
      </pc:sldChg>
      <pc:sldChg chg="addSp modSp mod modAnim">
        <pc:chgData name="Kennedy, Ryn (DEQ)" userId="da9810e6-0c7b-4fec-af44-f6eecb5cdbb9" providerId="ADAL" clId="{AABD1711-7AEF-4BFF-A5F3-3A64F6E9F134}" dt="2025-07-18T16:50:41.548" v="1022" actId="20577"/>
        <pc:sldMkLst>
          <pc:docMk/>
          <pc:sldMk cId="3870068765" sldId="335"/>
        </pc:sldMkLst>
        <pc:spChg chg="add mod">
          <ac:chgData name="Kennedy, Ryn (DEQ)" userId="da9810e6-0c7b-4fec-af44-f6eecb5cdbb9" providerId="ADAL" clId="{AABD1711-7AEF-4BFF-A5F3-3A64F6E9F134}" dt="2025-07-18T16:49:46.001" v="1010" actId="14100"/>
          <ac:spMkLst>
            <pc:docMk/>
            <pc:sldMk cId="3870068765" sldId="335"/>
            <ac:spMk id="3" creationId="{FC0AF787-00A3-9DFA-FD38-CC77FA0B8FDC}"/>
          </ac:spMkLst>
        </pc:spChg>
        <pc:spChg chg="add mod">
          <ac:chgData name="Kennedy, Ryn (DEQ)" userId="da9810e6-0c7b-4fec-af44-f6eecb5cdbb9" providerId="ADAL" clId="{AABD1711-7AEF-4BFF-A5F3-3A64F6E9F134}" dt="2025-07-18T16:49:42.193" v="1009" actId="14100"/>
          <ac:spMkLst>
            <pc:docMk/>
            <pc:sldMk cId="3870068765" sldId="335"/>
            <ac:spMk id="4" creationId="{022C2005-34F5-E684-28EE-55B47BEF9EDC}"/>
          </ac:spMkLst>
        </pc:spChg>
        <pc:spChg chg="mod">
          <ac:chgData name="Kennedy, Ryn (DEQ)" userId="da9810e6-0c7b-4fec-af44-f6eecb5cdbb9" providerId="ADAL" clId="{AABD1711-7AEF-4BFF-A5F3-3A64F6E9F134}" dt="2025-07-18T16:50:41.548" v="1022" actId="20577"/>
          <ac:spMkLst>
            <pc:docMk/>
            <pc:sldMk cId="3870068765" sldId="335"/>
            <ac:spMk id="5" creationId="{00000000-0000-0000-0000-000000000000}"/>
          </ac:spMkLst>
        </pc:spChg>
        <pc:spChg chg="add mod">
          <ac:chgData name="Kennedy, Ryn (DEQ)" userId="da9810e6-0c7b-4fec-af44-f6eecb5cdbb9" providerId="ADAL" clId="{AABD1711-7AEF-4BFF-A5F3-3A64F6E9F134}" dt="2025-07-18T16:50:09.742" v="1018" actId="1076"/>
          <ac:spMkLst>
            <pc:docMk/>
            <pc:sldMk cId="3870068765" sldId="335"/>
            <ac:spMk id="6" creationId="{300BBF9E-79B7-DA79-861B-986FBB861019}"/>
          </ac:spMkLst>
        </pc:spChg>
        <pc:spChg chg="add mod">
          <ac:chgData name="Kennedy, Ryn (DEQ)" userId="da9810e6-0c7b-4fec-af44-f6eecb5cdbb9" providerId="ADAL" clId="{AABD1711-7AEF-4BFF-A5F3-3A64F6E9F134}" dt="2025-07-18T16:50:12.129" v="1019" actId="1076"/>
          <ac:spMkLst>
            <pc:docMk/>
            <pc:sldMk cId="3870068765" sldId="335"/>
            <ac:spMk id="7" creationId="{D96D576A-29A2-4B8F-6E62-B0B105787719}"/>
          </ac:spMkLst>
        </pc:spChg>
      </pc:sldChg>
      <pc:sldChg chg="addSp modSp mod modAnim">
        <pc:chgData name="Kennedy, Ryn (DEQ)" userId="da9810e6-0c7b-4fec-af44-f6eecb5cdbb9" providerId="ADAL" clId="{AABD1711-7AEF-4BFF-A5F3-3A64F6E9F134}" dt="2025-07-18T16:51:40.343" v="1036" actId="20577"/>
        <pc:sldMkLst>
          <pc:docMk/>
          <pc:sldMk cId="496329744" sldId="336"/>
        </pc:sldMkLst>
        <pc:spChg chg="mod">
          <ac:chgData name="Kennedy, Ryn (DEQ)" userId="da9810e6-0c7b-4fec-af44-f6eecb5cdbb9" providerId="ADAL" clId="{AABD1711-7AEF-4BFF-A5F3-3A64F6E9F134}" dt="2025-07-18T16:51:40.343" v="1036" actId="20577"/>
          <ac:spMkLst>
            <pc:docMk/>
            <pc:sldMk cId="496329744" sldId="336"/>
            <ac:spMk id="3" creationId="{00000000-0000-0000-0000-000000000000}"/>
          </ac:spMkLst>
        </pc:spChg>
        <pc:spChg chg="add mod">
          <ac:chgData name="Kennedy, Ryn (DEQ)" userId="da9810e6-0c7b-4fec-af44-f6eecb5cdbb9" providerId="ADAL" clId="{AABD1711-7AEF-4BFF-A5F3-3A64F6E9F134}" dt="2025-07-18T16:10:40.890" v="600" actId="1076"/>
          <ac:spMkLst>
            <pc:docMk/>
            <pc:sldMk cId="496329744" sldId="336"/>
            <ac:spMk id="4" creationId="{E00CA920-B54E-A8E2-337C-5094D0E9EEA5}"/>
          </ac:spMkLst>
        </pc:spChg>
        <pc:spChg chg="add mod">
          <ac:chgData name="Kennedy, Ryn (DEQ)" userId="da9810e6-0c7b-4fec-af44-f6eecb5cdbb9" providerId="ADAL" clId="{AABD1711-7AEF-4BFF-A5F3-3A64F6E9F134}" dt="2025-07-18T16:10:54.658" v="604" actId="1076"/>
          <ac:spMkLst>
            <pc:docMk/>
            <pc:sldMk cId="496329744" sldId="336"/>
            <ac:spMk id="5" creationId="{C0867DAC-6F29-4320-225D-6676E97CFE52}"/>
          </ac:spMkLst>
        </pc:spChg>
      </pc:sldChg>
      <pc:sldChg chg="addSp modSp mod">
        <pc:chgData name="Kennedy, Ryn (DEQ)" userId="da9810e6-0c7b-4fec-af44-f6eecb5cdbb9" providerId="ADAL" clId="{AABD1711-7AEF-4BFF-A5F3-3A64F6E9F134}" dt="2025-07-18T16:52:32.871" v="1050" actId="20577"/>
        <pc:sldMkLst>
          <pc:docMk/>
          <pc:sldMk cId="443085031" sldId="337"/>
        </pc:sldMkLst>
        <pc:spChg chg="add mod">
          <ac:chgData name="Kennedy, Ryn (DEQ)" userId="da9810e6-0c7b-4fec-af44-f6eecb5cdbb9" providerId="ADAL" clId="{AABD1711-7AEF-4BFF-A5F3-3A64F6E9F134}" dt="2025-07-18T15:06:46.786" v="479" actId="1076"/>
          <ac:spMkLst>
            <pc:docMk/>
            <pc:sldMk cId="443085031" sldId="337"/>
            <ac:spMk id="3" creationId="{3F4F1AE8-BF36-A936-1D49-E7B279B8712D}"/>
          </ac:spMkLst>
        </pc:spChg>
        <pc:spChg chg="mod">
          <ac:chgData name="Kennedy, Ryn (DEQ)" userId="da9810e6-0c7b-4fec-af44-f6eecb5cdbb9" providerId="ADAL" clId="{AABD1711-7AEF-4BFF-A5F3-3A64F6E9F134}" dt="2025-07-18T16:52:32.871" v="1050" actId="20577"/>
          <ac:spMkLst>
            <pc:docMk/>
            <pc:sldMk cId="443085031" sldId="337"/>
            <ac:spMk id="7" creationId="{00000000-0000-0000-0000-000000000000}"/>
          </ac:spMkLst>
        </pc:spChg>
      </pc:sldChg>
      <pc:sldChg chg="addSp delSp modSp mod modAnim">
        <pc:chgData name="Kennedy, Ryn (DEQ)" userId="da9810e6-0c7b-4fec-af44-f6eecb5cdbb9" providerId="ADAL" clId="{AABD1711-7AEF-4BFF-A5F3-3A64F6E9F134}" dt="2025-07-18T16:51:32.168" v="1034" actId="20577"/>
        <pc:sldMkLst>
          <pc:docMk/>
          <pc:sldMk cId="1321842419" sldId="338"/>
        </pc:sldMkLst>
        <pc:spChg chg="mod">
          <ac:chgData name="Kennedy, Ryn (DEQ)" userId="da9810e6-0c7b-4fec-af44-f6eecb5cdbb9" providerId="ADAL" clId="{AABD1711-7AEF-4BFF-A5F3-3A64F6E9F134}" dt="2025-07-18T16:51:32.168" v="1034" actId="20577"/>
          <ac:spMkLst>
            <pc:docMk/>
            <pc:sldMk cId="1321842419" sldId="338"/>
            <ac:spMk id="5" creationId="{00000000-0000-0000-0000-000000000000}"/>
          </ac:spMkLst>
        </pc:spChg>
        <pc:spChg chg="add mod">
          <ac:chgData name="Kennedy, Ryn (DEQ)" userId="da9810e6-0c7b-4fec-af44-f6eecb5cdbb9" providerId="ADAL" clId="{AABD1711-7AEF-4BFF-A5F3-3A64F6E9F134}" dt="2025-07-18T16:09:06.433" v="590" actId="14100"/>
          <ac:spMkLst>
            <pc:docMk/>
            <pc:sldMk cId="1321842419" sldId="338"/>
            <ac:spMk id="6" creationId="{04502B91-079E-5791-ECDC-0213BEE1E9A2}"/>
          </ac:spMkLst>
        </pc:spChg>
        <pc:spChg chg="add mod">
          <ac:chgData name="Kennedy, Ryn (DEQ)" userId="da9810e6-0c7b-4fec-af44-f6eecb5cdbb9" providerId="ADAL" clId="{AABD1711-7AEF-4BFF-A5F3-3A64F6E9F134}" dt="2025-07-18T16:09:10.757" v="592" actId="14100"/>
          <ac:spMkLst>
            <pc:docMk/>
            <pc:sldMk cId="1321842419" sldId="338"/>
            <ac:spMk id="9" creationId="{B2C697E4-2E9B-D926-F54F-CE4B630EE850}"/>
          </ac:spMkLst>
        </pc:spChg>
        <pc:spChg chg="add mod">
          <ac:chgData name="Kennedy, Ryn (DEQ)" userId="da9810e6-0c7b-4fec-af44-f6eecb5cdbb9" providerId="ADAL" clId="{AABD1711-7AEF-4BFF-A5F3-3A64F6E9F134}" dt="2025-07-18T16:10:13.708" v="598" actId="14100"/>
          <ac:spMkLst>
            <pc:docMk/>
            <pc:sldMk cId="1321842419" sldId="338"/>
            <ac:spMk id="14" creationId="{F8439FBC-BB10-B151-0C93-CDD95FCAE045}"/>
          </ac:spMkLst>
        </pc:spChg>
        <pc:spChg chg="add mod">
          <ac:chgData name="Kennedy, Ryn (DEQ)" userId="da9810e6-0c7b-4fec-af44-f6eecb5cdbb9" providerId="ADAL" clId="{AABD1711-7AEF-4BFF-A5F3-3A64F6E9F134}" dt="2025-07-18T16:11:22.544" v="612" actId="1076"/>
          <ac:spMkLst>
            <pc:docMk/>
            <pc:sldMk cId="1321842419" sldId="338"/>
            <ac:spMk id="15" creationId="{BEDB0CAA-99EA-9545-8CEB-96E18094A1FA}"/>
          </ac:spMkLst>
        </pc:spChg>
        <pc:picChg chg="mod">
          <ac:chgData name="Kennedy, Ryn (DEQ)" userId="da9810e6-0c7b-4fec-af44-f6eecb5cdbb9" providerId="ADAL" clId="{AABD1711-7AEF-4BFF-A5F3-3A64F6E9F134}" dt="2025-07-18T16:07:43.869" v="568" actId="1076"/>
          <ac:picMkLst>
            <pc:docMk/>
            <pc:sldMk cId="1321842419" sldId="338"/>
            <ac:picMk id="7" creationId="{00000000-0000-0000-0000-000000000000}"/>
          </ac:picMkLst>
        </pc:picChg>
      </pc:sldChg>
      <pc:sldChg chg="addSp modSp mod modAnim">
        <pc:chgData name="Kennedy, Ryn (DEQ)" userId="da9810e6-0c7b-4fec-af44-f6eecb5cdbb9" providerId="ADAL" clId="{AABD1711-7AEF-4BFF-A5F3-3A64F6E9F134}" dt="2025-07-18T16:51:25.092" v="1032" actId="20577"/>
        <pc:sldMkLst>
          <pc:docMk/>
          <pc:sldMk cId="3935889296" sldId="339"/>
        </pc:sldMkLst>
        <pc:spChg chg="add mod">
          <ac:chgData name="Kennedy, Ryn (DEQ)" userId="da9810e6-0c7b-4fec-af44-f6eecb5cdbb9" providerId="ADAL" clId="{AABD1711-7AEF-4BFF-A5F3-3A64F6E9F134}" dt="2025-07-18T16:40:11.073" v="627" actId="1036"/>
          <ac:spMkLst>
            <pc:docMk/>
            <pc:sldMk cId="3935889296" sldId="339"/>
            <ac:spMk id="3" creationId="{6A787534-2CEC-2B4E-F0A0-CEE98CA95331}"/>
          </ac:spMkLst>
        </pc:spChg>
        <pc:spChg chg="mod">
          <ac:chgData name="Kennedy, Ryn (DEQ)" userId="da9810e6-0c7b-4fec-af44-f6eecb5cdbb9" providerId="ADAL" clId="{AABD1711-7AEF-4BFF-A5F3-3A64F6E9F134}" dt="2025-07-18T16:51:25.092" v="1032" actId="20577"/>
          <ac:spMkLst>
            <pc:docMk/>
            <pc:sldMk cId="3935889296" sldId="339"/>
            <ac:spMk id="5" creationId="{00000000-0000-0000-0000-000000000000}"/>
          </ac:spMkLst>
        </pc:spChg>
      </pc:sldChg>
      <pc:sldChg chg="addSp delSp modSp mod delAnim modAnim">
        <pc:chgData name="Kennedy, Ryn (DEQ)" userId="da9810e6-0c7b-4fec-af44-f6eecb5cdbb9" providerId="ADAL" clId="{AABD1711-7AEF-4BFF-A5F3-3A64F6E9F134}" dt="2025-07-18T16:51:18.215" v="1030" actId="20577"/>
        <pc:sldMkLst>
          <pc:docMk/>
          <pc:sldMk cId="2572321049" sldId="340"/>
        </pc:sldMkLst>
        <pc:spChg chg="add mod">
          <ac:chgData name="Kennedy, Ryn (DEQ)" userId="da9810e6-0c7b-4fec-af44-f6eecb5cdbb9" providerId="ADAL" clId="{AABD1711-7AEF-4BFF-A5F3-3A64F6E9F134}" dt="2025-07-18T16:41:57.179" v="632" actId="1076"/>
          <ac:spMkLst>
            <pc:docMk/>
            <pc:sldMk cId="2572321049" sldId="340"/>
            <ac:spMk id="3" creationId="{2D41C7C6-D21B-C73B-049C-C83CC1DBCB32}"/>
          </ac:spMkLst>
        </pc:spChg>
        <pc:spChg chg="add mod">
          <ac:chgData name="Kennedy, Ryn (DEQ)" userId="da9810e6-0c7b-4fec-af44-f6eecb5cdbb9" providerId="ADAL" clId="{AABD1711-7AEF-4BFF-A5F3-3A64F6E9F134}" dt="2025-07-18T16:42:11.406" v="639" actId="1076"/>
          <ac:spMkLst>
            <pc:docMk/>
            <pc:sldMk cId="2572321049" sldId="340"/>
            <ac:spMk id="4" creationId="{BB083532-A851-39D1-C3A7-191807F081C9}"/>
          </ac:spMkLst>
        </pc:spChg>
        <pc:spChg chg="mod">
          <ac:chgData name="Kennedy, Ryn (DEQ)" userId="da9810e6-0c7b-4fec-af44-f6eecb5cdbb9" providerId="ADAL" clId="{AABD1711-7AEF-4BFF-A5F3-3A64F6E9F134}" dt="2025-07-18T16:51:18.215" v="1030" actId="20577"/>
          <ac:spMkLst>
            <pc:docMk/>
            <pc:sldMk cId="2572321049" sldId="340"/>
            <ac:spMk id="5" creationId="{00000000-0000-0000-0000-000000000000}"/>
          </ac:spMkLst>
        </pc:spChg>
        <pc:spChg chg="add mod">
          <ac:chgData name="Kennedy, Ryn (DEQ)" userId="da9810e6-0c7b-4fec-af44-f6eecb5cdbb9" providerId="ADAL" clId="{AABD1711-7AEF-4BFF-A5F3-3A64F6E9F134}" dt="2025-07-18T16:43:25.766" v="668" actId="313"/>
          <ac:spMkLst>
            <pc:docMk/>
            <pc:sldMk cId="2572321049" sldId="340"/>
            <ac:spMk id="7" creationId="{03ED3E69-043B-4397-3320-901150D01A8D}"/>
          </ac:spMkLst>
        </pc:spChg>
        <pc:spChg chg="add mod">
          <ac:chgData name="Kennedy, Ryn (DEQ)" userId="da9810e6-0c7b-4fec-af44-f6eecb5cdbb9" providerId="ADAL" clId="{AABD1711-7AEF-4BFF-A5F3-3A64F6E9F134}" dt="2025-07-18T16:43:54.405" v="703" actId="1076"/>
          <ac:spMkLst>
            <pc:docMk/>
            <pc:sldMk cId="2572321049" sldId="340"/>
            <ac:spMk id="8" creationId="{0417AE76-6AD9-7881-E934-4852D9559C84}"/>
          </ac:spMkLst>
        </pc:spChg>
        <pc:spChg chg="add mod">
          <ac:chgData name="Kennedy, Ryn (DEQ)" userId="da9810e6-0c7b-4fec-af44-f6eecb5cdbb9" providerId="ADAL" clId="{AABD1711-7AEF-4BFF-A5F3-3A64F6E9F134}" dt="2025-07-18T16:44:21.008" v="728" actId="1036"/>
          <ac:spMkLst>
            <pc:docMk/>
            <pc:sldMk cId="2572321049" sldId="340"/>
            <ac:spMk id="9" creationId="{7014CE11-F69A-A4D3-F436-7CE0890DB111}"/>
          </ac:spMkLst>
        </pc:spChg>
        <pc:picChg chg="mod">
          <ac:chgData name="Kennedy, Ryn (DEQ)" userId="da9810e6-0c7b-4fec-af44-f6eecb5cdbb9" providerId="ADAL" clId="{AABD1711-7AEF-4BFF-A5F3-3A64F6E9F134}" dt="2025-07-18T16:42:02.515" v="635" actId="1076"/>
          <ac:picMkLst>
            <pc:docMk/>
            <pc:sldMk cId="2572321049" sldId="340"/>
            <ac:picMk id="10" creationId="{00000000-0000-0000-0000-000000000000}"/>
          </ac:picMkLst>
        </pc:picChg>
      </pc:sldChg>
      <pc:sldChg chg="addSp modSp mod modAnim">
        <pc:chgData name="Kennedy, Ryn (DEQ)" userId="da9810e6-0c7b-4fec-af44-f6eecb5cdbb9" providerId="ADAL" clId="{AABD1711-7AEF-4BFF-A5F3-3A64F6E9F134}" dt="2025-07-18T16:52:14.563" v="1046" actId="20577"/>
        <pc:sldMkLst>
          <pc:docMk/>
          <pc:sldMk cId="399957386" sldId="341"/>
        </pc:sldMkLst>
        <pc:spChg chg="add mod">
          <ac:chgData name="Kennedy, Ryn (DEQ)" userId="da9810e6-0c7b-4fec-af44-f6eecb5cdbb9" providerId="ADAL" clId="{AABD1711-7AEF-4BFF-A5F3-3A64F6E9F134}" dt="2025-07-18T15:09:00.334" v="500" actId="1076"/>
          <ac:spMkLst>
            <pc:docMk/>
            <pc:sldMk cId="399957386" sldId="341"/>
            <ac:spMk id="3" creationId="{F67906F7-B61A-DE6A-8FFE-AA6C9F8519A2}"/>
          </ac:spMkLst>
        </pc:spChg>
        <pc:spChg chg="mod">
          <ac:chgData name="Kennedy, Ryn (DEQ)" userId="da9810e6-0c7b-4fec-af44-f6eecb5cdbb9" providerId="ADAL" clId="{AABD1711-7AEF-4BFF-A5F3-3A64F6E9F134}" dt="2025-07-18T16:52:14.563" v="1046" actId="20577"/>
          <ac:spMkLst>
            <pc:docMk/>
            <pc:sldMk cId="399957386" sldId="341"/>
            <ac:spMk id="9" creationId="{00000000-0000-0000-0000-000000000000}"/>
          </ac:spMkLst>
        </pc:spChg>
        <pc:picChg chg="mod">
          <ac:chgData name="Kennedy, Ryn (DEQ)" userId="da9810e6-0c7b-4fec-af44-f6eecb5cdbb9" providerId="ADAL" clId="{AABD1711-7AEF-4BFF-A5F3-3A64F6E9F134}" dt="2025-07-18T15:08:53.876" v="497" actId="1076"/>
          <ac:picMkLst>
            <pc:docMk/>
            <pc:sldMk cId="399957386" sldId="341"/>
            <ac:picMk id="8" creationId="{00000000-0000-0000-0000-000000000000}"/>
          </ac:picMkLst>
        </pc:picChg>
      </pc:sldChg>
      <pc:sldChg chg="addSp modSp mod modAnim">
        <pc:chgData name="Kennedy, Ryn (DEQ)" userId="da9810e6-0c7b-4fec-af44-f6eecb5cdbb9" providerId="ADAL" clId="{AABD1711-7AEF-4BFF-A5F3-3A64F6E9F134}" dt="2025-07-18T16:52:02.032" v="1044" actId="20577"/>
        <pc:sldMkLst>
          <pc:docMk/>
          <pc:sldMk cId="779721852" sldId="342"/>
        </pc:sldMkLst>
        <pc:spChg chg="add mod">
          <ac:chgData name="Kennedy, Ryn (DEQ)" userId="da9810e6-0c7b-4fec-af44-f6eecb5cdbb9" providerId="ADAL" clId="{AABD1711-7AEF-4BFF-A5F3-3A64F6E9F134}" dt="2025-07-18T15:20:26.692" v="504" actId="1076"/>
          <ac:spMkLst>
            <pc:docMk/>
            <pc:sldMk cId="779721852" sldId="342"/>
            <ac:spMk id="3" creationId="{43A688FC-C1A7-B22F-2236-AB6BA66BD1BB}"/>
          </ac:spMkLst>
        </pc:spChg>
        <pc:spChg chg="add mod">
          <ac:chgData name="Kennedy, Ryn (DEQ)" userId="da9810e6-0c7b-4fec-af44-f6eecb5cdbb9" providerId="ADAL" clId="{AABD1711-7AEF-4BFF-A5F3-3A64F6E9F134}" dt="2025-07-18T15:20:44.403" v="509" actId="1076"/>
          <ac:spMkLst>
            <pc:docMk/>
            <pc:sldMk cId="779721852" sldId="342"/>
            <ac:spMk id="4" creationId="{827CF856-48EF-FDE2-D633-7018A063501E}"/>
          </ac:spMkLst>
        </pc:spChg>
        <pc:spChg chg="mod">
          <ac:chgData name="Kennedy, Ryn (DEQ)" userId="da9810e6-0c7b-4fec-af44-f6eecb5cdbb9" providerId="ADAL" clId="{AABD1711-7AEF-4BFF-A5F3-3A64F6E9F134}" dt="2025-07-18T16:52:02.032" v="1044" actId="20577"/>
          <ac:spMkLst>
            <pc:docMk/>
            <pc:sldMk cId="779721852" sldId="342"/>
            <ac:spMk id="5" creationId="{00000000-0000-0000-0000-000000000000}"/>
          </ac:spMkLst>
        </pc:spChg>
      </pc:sldChg>
      <pc:sldChg chg="addSp modSp mod modAnim">
        <pc:chgData name="Kennedy, Ryn (DEQ)" userId="da9810e6-0c7b-4fec-af44-f6eecb5cdbb9" providerId="ADAL" clId="{AABD1711-7AEF-4BFF-A5F3-3A64F6E9F134}" dt="2025-07-18T16:51:04.396" v="1028" actId="20577"/>
        <pc:sldMkLst>
          <pc:docMk/>
          <pc:sldMk cId="1120461333" sldId="343"/>
        </pc:sldMkLst>
        <pc:spChg chg="add mod">
          <ac:chgData name="Kennedy, Ryn (DEQ)" userId="da9810e6-0c7b-4fec-af44-f6eecb5cdbb9" providerId="ADAL" clId="{AABD1711-7AEF-4BFF-A5F3-3A64F6E9F134}" dt="2025-07-18T16:45:54.028" v="848" actId="1036"/>
          <ac:spMkLst>
            <pc:docMk/>
            <pc:sldMk cId="1120461333" sldId="343"/>
            <ac:spMk id="3" creationId="{7EAA41FF-6D00-03D3-CE13-CD6CDF227043}"/>
          </ac:spMkLst>
        </pc:spChg>
        <pc:spChg chg="add mod">
          <ac:chgData name="Kennedy, Ryn (DEQ)" userId="da9810e6-0c7b-4fec-af44-f6eecb5cdbb9" providerId="ADAL" clId="{AABD1711-7AEF-4BFF-A5F3-3A64F6E9F134}" dt="2025-07-18T16:45:56.807" v="849" actId="1036"/>
          <ac:spMkLst>
            <pc:docMk/>
            <pc:sldMk cId="1120461333" sldId="343"/>
            <ac:spMk id="4" creationId="{642998E9-1E22-8B4B-A6D2-716BDA9BA157}"/>
          </ac:spMkLst>
        </pc:spChg>
        <pc:spChg chg="mod">
          <ac:chgData name="Kennedy, Ryn (DEQ)" userId="da9810e6-0c7b-4fec-af44-f6eecb5cdbb9" providerId="ADAL" clId="{AABD1711-7AEF-4BFF-A5F3-3A64F6E9F134}" dt="2025-07-18T16:51:04.396" v="1028" actId="20577"/>
          <ac:spMkLst>
            <pc:docMk/>
            <pc:sldMk cId="1120461333" sldId="343"/>
            <ac:spMk id="5" creationId="{00000000-0000-0000-0000-000000000000}"/>
          </ac:spMkLst>
        </pc:spChg>
        <pc:spChg chg="add mod">
          <ac:chgData name="Kennedy, Ryn (DEQ)" userId="da9810e6-0c7b-4fec-af44-f6eecb5cdbb9" providerId="ADAL" clId="{AABD1711-7AEF-4BFF-A5F3-3A64F6E9F134}" dt="2025-07-18T16:45:32.922" v="820" actId="1076"/>
          <ac:spMkLst>
            <pc:docMk/>
            <pc:sldMk cId="1120461333" sldId="343"/>
            <ac:spMk id="6" creationId="{78CE0900-74C6-E907-BC5F-7A33977373BA}"/>
          </ac:spMkLst>
        </pc:spChg>
        <pc:spChg chg="add mod">
          <ac:chgData name="Kennedy, Ryn (DEQ)" userId="da9810e6-0c7b-4fec-af44-f6eecb5cdbb9" providerId="ADAL" clId="{AABD1711-7AEF-4BFF-A5F3-3A64F6E9F134}" dt="2025-07-18T16:45:50.300" v="847" actId="1036"/>
          <ac:spMkLst>
            <pc:docMk/>
            <pc:sldMk cId="1120461333" sldId="343"/>
            <ac:spMk id="7" creationId="{7FC7A6ED-2FBA-489E-5D13-0D94AC338C27}"/>
          </ac:spMkLst>
        </pc:spChg>
        <pc:spChg chg="add mod">
          <ac:chgData name="Kennedy, Ryn (DEQ)" userId="da9810e6-0c7b-4fec-af44-f6eecb5cdbb9" providerId="ADAL" clId="{AABD1711-7AEF-4BFF-A5F3-3A64F6E9F134}" dt="2025-07-18T16:46:15.944" v="852" actId="1076"/>
          <ac:spMkLst>
            <pc:docMk/>
            <pc:sldMk cId="1120461333" sldId="343"/>
            <ac:spMk id="12" creationId="{8B120995-1701-5EF9-E460-8AB4D1B68803}"/>
          </ac:spMkLst>
        </pc:spChg>
      </pc:sldChg>
      <pc:sldChg chg="addSp modSp mod modAnim">
        <pc:chgData name="Kennedy, Ryn (DEQ)" userId="da9810e6-0c7b-4fec-af44-f6eecb5cdbb9" providerId="ADAL" clId="{AABD1711-7AEF-4BFF-A5F3-3A64F6E9F134}" dt="2025-07-18T16:53:04.872" v="1064" actId="20577"/>
        <pc:sldMkLst>
          <pc:docMk/>
          <pc:sldMk cId="3485853181" sldId="344"/>
        </pc:sldMkLst>
        <pc:spChg chg="add mod">
          <ac:chgData name="Kennedy, Ryn (DEQ)" userId="da9810e6-0c7b-4fec-af44-f6eecb5cdbb9" providerId="ADAL" clId="{AABD1711-7AEF-4BFF-A5F3-3A64F6E9F134}" dt="2025-07-18T15:02:40.767" v="427" actId="688"/>
          <ac:spMkLst>
            <pc:docMk/>
            <pc:sldMk cId="3485853181" sldId="344"/>
            <ac:spMk id="3" creationId="{C3374BD1-2AD2-942E-11BA-D2E23032D5C2}"/>
          </ac:spMkLst>
        </pc:spChg>
        <pc:spChg chg="add mod">
          <ac:chgData name="Kennedy, Ryn (DEQ)" userId="da9810e6-0c7b-4fec-af44-f6eecb5cdbb9" providerId="ADAL" clId="{AABD1711-7AEF-4BFF-A5F3-3A64F6E9F134}" dt="2025-07-18T15:02:47.855" v="431" actId="1076"/>
          <ac:spMkLst>
            <pc:docMk/>
            <pc:sldMk cId="3485853181" sldId="344"/>
            <ac:spMk id="4" creationId="{9D2BB28A-4822-557E-AAA8-1F1E7951671A}"/>
          </ac:spMkLst>
        </pc:spChg>
        <pc:spChg chg="mod">
          <ac:chgData name="Kennedy, Ryn (DEQ)" userId="da9810e6-0c7b-4fec-af44-f6eecb5cdbb9" providerId="ADAL" clId="{AABD1711-7AEF-4BFF-A5F3-3A64F6E9F134}" dt="2025-07-18T16:53:04.872" v="1064" actId="20577"/>
          <ac:spMkLst>
            <pc:docMk/>
            <pc:sldMk cId="3485853181" sldId="344"/>
            <ac:spMk id="5" creationId="{00000000-0000-0000-0000-000000000000}"/>
          </ac:spMkLst>
        </pc:spChg>
      </pc:sldChg>
      <pc:sldChg chg="addSp modSp mod modAnim">
        <pc:chgData name="Kennedy, Ryn (DEQ)" userId="da9810e6-0c7b-4fec-af44-f6eecb5cdbb9" providerId="ADAL" clId="{AABD1711-7AEF-4BFF-A5F3-3A64F6E9F134}" dt="2025-07-18T16:52:57.859" v="1062" actId="20577"/>
        <pc:sldMkLst>
          <pc:docMk/>
          <pc:sldMk cId="3612143673" sldId="345"/>
        </pc:sldMkLst>
        <pc:spChg chg="add mod">
          <ac:chgData name="Kennedy, Ryn (DEQ)" userId="da9810e6-0c7b-4fec-af44-f6eecb5cdbb9" providerId="ADAL" clId="{AABD1711-7AEF-4BFF-A5F3-3A64F6E9F134}" dt="2025-07-18T15:04:29.690" v="433" actId="1076"/>
          <ac:spMkLst>
            <pc:docMk/>
            <pc:sldMk cId="3612143673" sldId="345"/>
            <ac:spMk id="3" creationId="{82C35E1A-FF2F-FBC5-FEF2-0463A701E78B}"/>
          </ac:spMkLst>
        </pc:spChg>
        <pc:spChg chg="add mod">
          <ac:chgData name="Kennedy, Ryn (DEQ)" userId="da9810e6-0c7b-4fec-af44-f6eecb5cdbb9" providerId="ADAL" clId="{AABD1711-7AEF-4BFF-A5F3-3A64F6E9F134}" dt="2025-07-18T15:04:37.044" v="437" actId="1076"/>
          <ac:spMkLst>
            <pc:docMk/>
            <pc:sldMk cId="3612143673" sldId="345"/>
            <ac:spMk id="4" creationId="{E466A870-84EA-5537-8A91-19ADBA52210A}"/>
          </ac:spMkLst>
        </pc:spChg>
        <pc:spChg chg="mod">
          <ac:chgData name="Kennedy, Ryn (DEQ)" userId="da9810e6-0c7b-4fec-af44-f6eecb5cdbb9" providerId="ADAL" clId="{AABD1711-7AEF-4BFF-A5F3-3A64F6E9F134}" dt="2025-07-18T16:52:57.859" v="1062" actId="20577"/>
          <ac:spMkLst>
            <pc:docMk/>
            <pc:sldMk cId="3612143673" sldId="345"/>
            <ac:spMk id="5" creationId="{00000000-0000-0000-0000-000000000000}"/>
          </ac:spMkLst>
        </pc:spChg>
      </pc:sldChg>
      <pc:sldChg chg="addSp delSp modSp mod modAnim">
        <pc:chgData name="Kennedy, Ryn (DEQ)" userId="da9810e6-0c7b-4fec-af44-f6eecb5cdbb9" providerId="ADAL" clId="{AABD1711-7AEF-4BFF-A5F3-3A64F6E9F134}" dt="2025-07-18T16:52:48.814" v="1058" actId="20577"/>
        <pc:sldMkLst>
          <pc:docMk/>
          <pc:sldMk cId="1653208858" sldId="346"/>
        </pc:sldMkLst>
        <pc:spChg chg="add mod">
          <ac:chgData name="Kennedy, Ryn (DEQ)" userId="da9810e6-0c7b-4fec-af44-f6eecb5cdbb9" providerId="ADAL" clId="{AABD1711-7AEF-4BFF-A5F3-3A64F6E9F134}" dt="2025-07-18T15:06:12.531" v="471" actId="1076"/>
          <ac:spMkLst>
            <pc:docMk/>
            <pc:sldMk cId="1653208858" sldId="346"/>
            <ac:spMk id="4" creationId="{3012D515-C24C-67C9-FB5D-9D996331D94D}"/>
          </ac:spMkLst>
        </pc:spChg>
        <pc:spChg chg="mod">
          <ac:chgData name="Kennedy, Ryn (DEQ)" userId="da9810e6-0c7b-4fec-af44-f6eecb5cdbb9" providerId="ADAL" clId="{AABD1711-7AEF-4BFF-A5F3-3A64F6E9F134}" dt="2025-07-18T16:52:48.814" v="1058" actId="20577"/>
          <ac:spMkLst>
            <pc:docMk/>
            <pc:sldMk cId="1653208858" sldId="346"/>
            <ac:spMk id="5" creationId="{00000000-0000-0000-0000-000000000000}"/>
          </ac:spMkLst>
        </pc:spChg>
        <pc:spChg chg="add mod">
          <ac:chgData name="Kennedy, Ryn (DEQ)" userId="da9810e6-0c7b-4fec-af44-f6eecb5cdbb9" providerId="ADAL" clId="{AABD1711-7AEF-4BFF-A5F3-3A64F6E9F134}" dt="2025-07-18T15:06:34.199" v="476" actId="1076"/>
          <ac:spMkLst>
            <pc:docMk/>
            <pc:sldMk cId="1653208858" sldId="346"/>
            <ac:spMk id="7" creationId="{B639146B-85FA-EAB9-0324-B3F12367E12E}"/>
          </ac:spMkLst>
        </pc:spChg>
        <pc:spChg chg="add mod">
          <ac:chgData name="Kennedy, Ryn (DEQ)" userId="da9810e6-0c7b-4fec-af44-f6eecb5cdbb9" providerId="ADAL" clId="{AABD1711-7AEF-4BFF-A5F3-3A64F6E9F134}" dt="2025-07-18T15:06:31.277" v="475" actId="1076"/>
          <ac:spMkLst>
            <pc:docMk/>
            <pc:sldMk cId="1653208858" sldId="346"/>
            <ac:spMk id="9" creationId="{6A1843A3-6872-5344-A3B1-1B5D06DA59DA}"/>
          </ac:spMkLst>
        </pc:spChg>
        <pc:picChg chg="mod">
          <ac:chgData name="Kennedy, Ryn (DEQ)" userId="da9810e6-0c7b-4fec-af44-f6eecb5cdbb9" providerId="ADAL" clId="{AABD1711-7AEF-4BFF-A5F3-3A64F6E9F134}" dt="2025-07-18T15:06:10.393" v="470" actId="1076"/>
          <ac:picMkLst>
            <pc:docMk/>
            <pc:sldMk cId="1653208858" sldId="346"/>
            <ac:picMk id="8" creationId="{00000000-0000-0000-0000-000000000000}"/>
          </ac:picMkLst>
        </pc:picChg>
      </pc:sldChg>
      <pc:sldChg chg="modSp mod">
        <pc:chgData name="Kennedy, Ryn (DEQ)" userId="da9810e6-0c7b-4fec-af44-f6eecb5cdbb9" providerId="ADAL" clId="{AABD1711-7AEF-4BFF-A5F3-3A64F6E9F134}" dt="2025-07-21T19:18:46.868" v="1509" actId="20577"/>
        <pc:sldMkLst>
          <pc:docMk/>
          <pc:sldMk cId="1449543997" sldId="367"/>
        </pc:sldMkLst>
        <pc:spChg chg="mod">
          <ac:chgData name="Kennedy, Ryn (DEQ)" userId="da9810e6-0c7b-4fec-af44-f6eecb5cdbb9" providerId="ADAL" clId="{AABD1711-7AEF-4BFF-A5F3-3A64F6E9F134}" dt="2025-07-21T19:18:46.868" v="1509" actId="20577"/>
          <ac:spMkLst>
            <pc:docMk/>
            <pc:sldMk cId="1449543997" sldId="367"/>
            <ac:spMk id="6" creationId="{00000000-0000-0000-0000-000000000000}"/>
          </ac:spMkLst>
        </pc:spChg>
      </pc:sldChg>
      <pc:sldChg chg="modSp mod">
        <pc:chgData name="Kennedy, Ryn (DEQ)" userId="da9810e6-0c7b-4fec-af44-f6eecb5cdbb9" providerId="ADAL" clId="{AABD1711-7AEF-4BFF-A5F3-3A64F6E9F134}" dt="2025-07-21T19:19:16.737" v="1517" actId="20577"/>
        <pc:sldMkLst>
          <pc:docMk/>
          <pc:sldMk cId="3747108097" sldId="368"/>
        </pc:sldMkLst>
        <pc:spChg chg="mod">
          <ac:chgData name="Kennedy, Ryn (DEQ)" userId="da9810e6-0c7b-4fec-af44-f6eecb5cdbb9" providerId="ADAL" clId="{AABD1711-7AEF-4BFF-A5F3-3A64F6E9F134}" dt="2025-07-21T19:19:16.737" v="1517" actId="20577"/>
          <ac:spMkLst>
            <pc:docMk/>
            <pc:sldMk cId="3747108097" sldId="368"/>
            <ac:spMk id="20" creationId="{00000000-0000-0000-0000-000000000000}"/>
          </ac:spMkLst>
        </pc:spChg>
      </pc:sldChg>
      <pc:sldChg chg="modSp mod">
        <pc:chgData name="Kennedy, Ryn (DEQ)" userId="da9810e6-0c7b-4fec-af44-f6eecb5cdbb9" providerId="ADAL" clId="{AABD1711-7AEF-4BFF-A5F3-3A64F6E9F134}" dt="2025-07-21T19:18:58.662" v="1515" actId="20577"/>
        <pc:sldMkLst>
          <pc:docMk/>
          <pc:sldMk cId="3700918381" sldId="369"/>
        </pc:sldMkLst>
        <pc:spChg chg="mod">
          <ac:chgData name="Kennedy, Ryn (DEQ)" userId="da9810e6-0c7b-4fec-af44-f6eecb5cdbb9" providerId="ADAL" clId="{AABD1711-7AEF-4BFF-A5F3-3A64F6E9F134}" dt="2025-07-18T14:51:48.672" v="357" actId="114"/>
          <ac:spMkLst>
            <pc:docMk/>
            <pc:sldMk cId="3700918381" sldId="369"/>
            <ac:spMk id="3" creationId="{00000000-0000-0000-0000-000000000000}"/>
          </ac:spMkLst>
        </pc:spChg>
        <pc:spChg chg="mod">
          <ac:chgData name="Kennedy, Ryn (DEQ)" userId="da9810e6-0c7b-4fec-af44-f6eecb5cdbb9" providerId="ADAL" clId="{AABD1711-7AEF-4BFF-A5F3-3A64F6E9F134}" dt="2025-07-21T19:18:58.662" v="1515" actId="20577"/>
          <ac:spMkLst>
            <pc:docMk/>
            <pc:sldMk cId="3700918381" sldId="369"/>
            <ac:spMk id="4" creationId="{00000000-0000-0000-0000-000000000000}"/>
          </ac:spMkLst>
        </pc:spChg>
        <pc:picChg chg="mod">
          <ac:chgData name="Kennedy, Ryn (DEQ)" userId="da9810e6-0c7b-4fec-af44-f6eecb5cdbb9" providerId="ADAL" clId="{AABD1711-7AEF-4BFF-A5F3-3A64F6E9F134}" dt="2025-07-18T14:51:36.309" v="356" actId="1076"/>
          <ac:picMkLst>
            <pc:docMk/>
            <pc:sldMk cId="3700918381" sldId="369"/>
            <ac:picMk id="10" creationId="{00000000-0000-0000-0000-000000000000}"/>
          </ac:picMkLst>
        </pc:picChg>
        <pc:picChg chg="mod">
          <ac:chgData name="Kennedy, Ryn (DEQ)" userId="da9810e6-0c7b-4fec-af44-f6eecb5cdbb9" providerId="ADAL" clId="{AABD1711-7AEF-4BFF-A5F3-3A64F6E9F134}" dt="2025-07-18T14:51:31.278" v="355" actId="1076"/>
          <ac:picMkLst>
            <pc:docMk/>
            <pc:sldMk cId="3700918381" sldId="369"/>
            <ac:picMk id="11" creationId="{00000000-0000-0000-0000-000000000000}"/>
          </ac:picMkLst>
        </pc:picChg>
        <pc:picChg chg="mod">
          <ac:chgData name="Kennedy, Ryn (DEQ)" userId="da9810e6-0c7b-4fec-af44-f6eecb5cdbb9" providerId="ADAL" clId="{AABD1711-7AEF-4BFF-A5F3-3A64F6E9F134}" dt="2025-07-18T14:51:29.141" v="354" actId="1076"/>
          <ac:picMkLst>
            <pc:docMk/>
            <pc:sldMk cId="3700918381" sldId="369"/>
            <ac:picMk id="12" creationId="{00000000-0000-0000-0000-000000000000}"/>
          </ac:picMkLst>
        </pc:picChg>
      </pc:sldChg>
      <pc:sldChg chg="modSp mod">
        <pc:chgData name="Kennedy, Ryn (DEQ)" userId="da9810e6-0c7b-4fec-af44-f6eecb5cdbb9" providerId="ADAL" clId="{AABD1711-7AEF-4BFF-A5F3-3A64F6E9F134}" dt="2025-07-21T19:19:21.354" v="1519" actId="20577"/>
        <pc:sldMkLst>
          <pc:docMk/>
          <pc:sldMk cId="4267301563" sldId="370"/>
        </pc:sldMkLst>
        <pc:spChg chg="mod">
          <ac:chgData name="Kennedy, Ryn (DEQ)" userId="da9810e6-0c7b-4fec-af44-f6eecb5cdbb9" providerId="ADAL" clId="{AABD1711-7AEF-4BFF-A5F3-3A64F6E9F134}" dt="2025-07-21T19:19:21.354" v="1519" actId="20577"/>
          <ac:spMkLst>
            <pc:docMk/>
            <pc:sldMk cId="4267301563" sldId="370"/>
            <ac:spMk id="7" creationId="{00000000-0000-0000-0000-000000000000}"/>
          </ac:spMkLst>
        </pc:spChg>
      </pc:sldChg>
      <pc:sldChg chg="modSp mod">
        <pc:chgData name="Kennedy, Ryn (DEQ)" userId="da9810e6-0c7b-4fec-af44-f6eecb5cdbb9" providerId="ADAL" clId="{AABD1711-7AEF-4BFF-A5F3-3A64F6E9F134}" dt="2025-07-21T19:19:25.338" v="1521" actId="20577"/>
        <pc:sldMkLst>
          <pc:docMk/>
          <pc:sldMk cId="901140098" sldId="371"/>
        </pc:sldMkLst>
        <pc:spChg chg="mod">
          <ac:chgData name="Kennedy, Ryn (DEQ)" userId="da9810e6-0c7b-4fec-af44-f6eecb5cdbb9" providerId="ADAL" clId="{AABD1711-7AEF-4BFF-A5F3-3A64F6E9F134}" dt="2025-07-21T19:19:25.338" v="1521" actId="20577"/>
          <ac:spMkLst>
            <pc:docMk/>
            <pc:sldMk cId="901140098" sldId="371"/>
            <ac:spMk id="11" creationId="{00000000-0000-0000-0000-000000000000}"/>
          </ac:spMkLst>
        </pc:spChg>
      </pc:sldChg>
      <pc:sldChg chg="modSp mod">
        <pc:chgData name="Kennedy, Ryn (DEQ)" userId="da9810e6-0c7b-4fec-af44-f6eecb5cdbb9" providerId="ADAL" clId="{AABD1711-7AEF-4BFF-A5F3-3A64F6E9F134}" dt="2025-07-18T16:53:24.399" v="1066" actId="20577"/>
        <pc:sldMkLst>
          <pc:docMk/>
          <pc:sldMk cId="2756287549" sldId="372"/>
        </pc:sldMkLst>
        <pc:spChg chg="mod">
          <ac:chgData name="Kennedy, Ryn (DEQ)" userId="da9810e6-0c7b-4fec-af44-f6eecb5cdbb9" providerId="ADAL" clId="{AABD1711-7AEF-4BFF-A5F3-3A64F6E9F134}" dt="2025-07-18T16:53:24.399" v="1066" actId="20577"/>
          <ac:spMkLst>
            <pc:docMk/>
            <pc:sldMk cId="2756287549" sldId="372"/>
            <ac:spMk id="4" creationId="{00000000-0000-0000-0000-000000000000}"/>
          </ac:spMkLst>
        </pc:spChg>
      </pc:sldChg>
      <pc:sldChg chg="modSp mod">
        <pc:chgData name="Kennedy, Ryn (DEQ)" userId="da9810e6-0c7b-4fec-af44-f6eecb5cdbb9" providerId="ADAL" clId="{AABD1711-7AEF-4BFF-A5F3-3A64F6E9F134}" dt="2025-07-21T19:18:07.046" v="1499" actId="20577"/>
        <pc:sldMkLst>
          <pc:docMk/>
          <pc:sldMk cId="2045066628" sldId="393"/>
        </pc:sldMkLst>
        <pc:spChg chg="mod">
          <ac:chgData name="Kennedy, Ryn (DEQ)" userId="da9810e6-0c7b-4fec-af44-f6eecb5cdbb9" providerId="ADAL" clId="{AABD1711-7AEF-4BFF-A5F3-3A64F6E9F134}" dt="2025-07-18T14:40:09.096" v="294" actId="1035"/>
          <ac:spMkLst>
            <pc:docMk/>
            <pc:sldMk cId="2045066628" sldId="393"/>
            <ac:spMk id="3" creationId="{00000000-0000-0000-0000-000000000000}"/>
          </ac:spMkLst>
        </pc:spChg>
        <pc:spChg chg="mod">
          <ac:chgData name="Kennedy, Ryn (DEQ)" userId="da9810e6-0c7b-4fec-af44-f6eecb5cdbb9" providerId="ADAL" clId="{AABD1711-7AEF-4BFF-A5F3-3A64F6E9F134}" dt="2025-07-21T19:18:07.046" v="1499" actId="20577"/>
          <ac:spMkLst>
            <pc:docMk/>
            <pc:sldMk cId="2045066628" sldId="393"/>
            <ac:spMk id="4" creationId="{00000000-0000-0000-0000-000000000000}"/>
          </ac:spMkLst>
        </pc:spChg>
        <pc:spChg chg="mod">
          <ac:chgData name="Kennedy, Ryn (DEQ)" userId="da9810e6-0c7b-4fec-af44-f6eecb5cdbb9" providerId="ADAL" clId="{AABD1711-7AEF-4BFF-A5F3-3A64F6E9F134}" dt="2025-07-18T14:40:16.314" v="303" actId="1035"/>
          <ac:spMkLst>
            <pc:docMk/>
            <pc:sldMk cId="2045066628" sldId="393"/>
            <ac:spMk id="8" creationId="{00000000-0000-0000-0000-000000000000}"/>
          </ac:spMkLst>
        </pc:spChg>
        <pc:grpChg chg="mod">
          <ac:chgData name="Kennedy, Ryn (DEQ)" userId="da9810e6-0c7b-4fec-af44-f6eecb5cdbb9" providerId="ADAL" clId="{AABD1711-7AEF-4BFF-A5F3-3A64F6E9F134}" dt="2025-07-18T14:40:00.204" v="284" actId="1076"/>
          <ac:grpSpMkLst>
            <pc:docMk/>
            <pc:sldMk cId="2045066628" sldId="393"/>
            <ac:grpSpMk id="2" creationId="{00000000-0000-0000-0000-000000000000}"/>
          </ac:grpSpMkLst>
        </pc:grpChg>
        <pc:picChg chg="mod">
          <ac:chgData name="Kennedy, Ryn (DEQ)" userId="da9810e6-0c7b-4fec-af44-f6eecb5cdbb9" providerId="ADAL" clId="{AABD1711-7AEF-4BFF-A5F3-3A64F6E9F134}" dt="2025-07-18T14:40:00.204" v="284" actId="1076"/>
          <ac:picMkLst>
            <pc:docMk/>
            <pc:sldMk cId="2045066628" sldId="393"/>
            <ac:picMk id="2050" creationId="{00000000-0000-0000-0000-000000000000}"/>
          </ac:picMkLst>
        </pc:picChg>
      </pc:sldChg>
      <pc:sldChg chg="modNotesTx">
        <pc:chgData name="Kennedy, Ryn (DEQ)" userId="da9810e6-0c7b-4fec-af44-f6eecb5cdbb9" providerId="ADAL" clId="{AABD1711-7AEF-4BFF-A5F3-3A64F6E9F134}" dt="2025-07-18T17:08:47.361" v="1493" actId="20577"/>
        <pc:sldMkLst>
          <pc:docMk/>
          <pc:sldMk cId="3089630145" sldId="415"/>
        </pc:sldMkLst>
      </pc:sldChg>
      <pc:sldChg chg="addSp modSp mod modAnim">
        <pc:chgData name="Kennedy, Ryn (DEQ)" userId="da9810e6-0c7b-4fec-af44-f6eecb5cdbb9" providerId="ADAL" clId="{AABD1711-7AEF-4BFF-A5F3-3A64F6E9F134}" dt="2025-07-18T17:06:44.549" v="1480"/>
        <pc:sldMkLst>
          <pc:docMk/>
          <pc:sldMk cId="3691024420" sldId="420"/>
        </pc:sldMkLst>
        <pc:spChg chg="add mod">
          <ac:chgData name="Kennedy, Ryn (DEQ)" userId="da9810e6-0c7b-4fec-af44-f6eecb5cdbb9" providerId="ADAL" clId="{AABD1711-7AEF-4BFF-A5F3-3A64F6E9F134}" dt="2025-07-18T17:06:36.819" v="1479" actId="403"/>
          <ac:spMkLst>
            <pc:docMk/>
            <pc:sldMk cId="3691024420" sldId="420"/>
            <ac:spMk id="3" creationId="{462F1E76-CE86-02A3-0E0A-0202F70E4E0B}"/>
          </ac:spMkLst>
        </pc:spChg>
      </pc:sldChg>
      <pc:sldChg chg="addSp modSp mod modNotesTx">
        <pc:chgData name="Kennedy, Ryn (DEQ)" userId="da9810e6-0c7b-4fec-af44-f6eecb5cdbb9" providerId="ADAL" clId="{AABD1711-7AEF-4BFF-A5F3-3A64F6E9F134}" dt="2025-07-21T19:17:35.747" v="1495" actId="20577"/>
        <pc:sldMkLst>
          <pc:docMk/>
          <pc:sldMk cId="284256842" sldId="425"/>
        </pc:sldMkLst>
        <pc:spChg chg="mod">
          <ac:chgData name="Kennedy, Ryn (DEQ)" userId="da9810e6-0c7b-4fec-af44-f6eecb5cdbb9" providerId="ADAL" clId="{AABD1711-7AEF-4BFF-A5F3-3A64F6E9F134}" dt="2025-07-21T19:17:35.747" v="1495" actId="20577"/>
          <ac:spMkLst>
            <pc:docMk/>
            <pc:sldMk cId="284256842" sldId="425"/>
            <ac:spMk id="2" creationId="{00000000-0000-0000-0000-000000000000}"/>
          </ac:spMkLst>
        </pc:spChg>
        <pc:spChg chg="mod">
          <ac:chgData name="Kennedy, Ryn (DEQ)" userId="da9810e6-0c7b-4fec-af44-f6eecb5cdbb9" providerId="ADAL" clId="{AABD1711-7AEF-4BFF-A5F3-3A64F6E9F134}" dt="2025-07-18T14:38:31.391" v="177" actId="20577"/>
          <ac:spMkLst>
            <pc:docMk/>
            <pc:sldMk cId="284256842" sldId="425"/>
            <ac:spMk id="22" creationId="{00000000-0000-0000-0000-000000000000}"/>
          </ac:spMkLst>
        </pc:spChg>
        <pc:picChg chg="add mod">
          <ac:chgData name="Kennedy, Ryn (DEQ)" userId="da9810e6-0c7b-4fec-af44-f6eecb5cdbb9" providerId="ADAL" clId="{AABD1711-7AEF-4BFF-A5F3-3A64F6E9F134}" dt="2025-07-18T14:38:37.484" v="180" actId="14100"/>
          <ac:picMkLst>
            <pc:docMk/>
            <pc:sldMk cId="284256842" sldId="425"/>
            <ac:picMk id="4" creationId="{4161C0ED-0BD4-D010-5C8C-FEB60E308417}"/>
          </ac:picMkLst>
        </pc:picChg>
        <pc:picChg chg="add mod modCrop">
          <ac:chgData name="Kennedy, Ryn (DEQ)" userId="da9810e6-0c7b-4fec-af44-f6eecb5cdbb9" providerId="ADAL" clId="{AABD1711-7AEF-4BFF-A5F3-3A64F6E9F134}" dt="2025-07-18T14:38:34.938" v="178" actId="14100"/>
          <ac:picMkLst>
            <pc:docMk/>
            <pc:sldMk cId="284256842" sldId="425"/>
            <ac:picMk id="6" creationId="{60341334-3100-CDF0-8004-AA8A6C9569E3}"/>
          </ac:picMkLst>
        </pc:picChg>
      </pc:sldChg>
      <pc:sldChg chg="addSp modSp mod modNotesTx">
        <pc:chgData name="Kennedy, Ryn (DEQ)" userId="da9810e6-0c7b-4fec-af44-f6eecb5cdbb9" providerId="ADAL" clId="{AABD1711-7AEF-4BFF-A5F3-3A64F6E9F134}" dt="2025-07-18T16:59:32.869" v="1354" actId="20577"/>
        <pc:sldMkLst>
          <pc:docMk/>
          <pc:sldMk cId="3507429031" sldId="673"/>
        </pc:sldMkLst>
        <pc:spChg chg="add mod">
          <ac:chgData name="Kennedy, Ryn (DEQ)" userId="da9810e6-0c7b-4fec-af44-f6eecb5cdbb9" providerId="ADAL" clId="{AABD1711-7AEF-4BFF-A5F3-3A64F6E9F134}" dt="2025-07-18T16:55:03.925" v="1114" actId="1076"/>
          <ac:spMkLst>
            <pc:docMk/>
            <pc:sldMk cId="3507429031" sldId="673"/>
            <ac:spMk id="11" creationId="{B622FA49-6C4F-8E08-7C4C-993D62485916}"/>
          </ac:spMkLst>
        </pc:spChg>
      </pc:sldChg>
      <pc:sldChg chg="addSp modSp mod modAnim">
        <pc:chgData name="Kennedy, Ryn (DEQ)" userId="da9810e6-0c7b-4fec-af44-f6eecb5cdbb9" providerId="ADAL" clId="{AABD1711-7AEF-4BFF-A5F3-3A64F6E9F134}" dt="2025-07-18T16:51:53.643" v="1042" actId="20577"/>
        <pc:sldMkLst>
          <pc:docMk/>
          <pc:sldMk cId="3289992603" sldId="674"/>
        </pc:sldMkLst>
        <pc:spChg chg="add mod">
          <ac:chgData name="Kennedy, Ryn (DEQ)" userId="da9810e6-0c7b-4fec-af44-f6eecb5cdbb9" providerId="ADAL" clId="{AABD1711-7AEF-4BFF-A5F3-3A64F6E9F134}" dt="2025-07-18T15:20:58.466" v="514" actId="1076"/>
          <ac:spMkLst>
            <pc:docMk/>
            <pc:sldMk cId="3289992603" sldId="674"/>
            <ac:spMk id="3" creationId="{95231DD0-D767-31F9-D009-042FDBD4A614}"/>
          </ac:spMkLst>
        </pc:spChg>
        <pc:spChg chg="mod">
          <ac:chgData name="Kennedy, Ryn (DEQ)" userId="da9810e6-0c7b-4fec-af44-f6eecb5cdbb9" providerId="ADAL" clId="{AABD1711-7AEF-4BFF-A5F3-3A64F6E9F134}" dt="2025-07-18T16:51:53.643" v="1042" actId="20577"/>
          <ac:spMkLst>
            <pc:docMk/>
            <pc:sldMk cId="3289992603" sldId="674"/>
            <ac:spMk id="5" creationId="{00000000-0000-0000-0000-000000000000}"/>
          </ac:spMkLst>
        </pc:spChg>
        <pc:spChg chg="add mod">
          <ac:chgData name="Kennedy, Ryn (DEQ)" userId="da9810e6-0c7b-4fec-af44-f6eecb5cdbb9" providerId="ADAL" clId="{AABD1711-7AEF-4BFF-A5F3-3A64F6E9F134}" dt="2025-07-18T15:21:01.889" v="516" actId="1076"/>
          <ac:spMkLst>
            <pc:docMk/>
            <pc:sldMk cId="3289992603" sldId="674"/>
            <ac:spMk id="6" creationId="{9ED1152F-6936-E97B-AE08-54C6C5EE1235}"/>
          </ac:spMkLst>
        </pc:spChg>
      </pc:sldChg>
      <pc:sldChg chg="addSp delSp modSp mod modAnim">
        <pc:chgData name="Kennedy, Ryn (DEQ)" userId="da9810e6-0c7b-4fec-af44-f6eecb5cdbb9" providerId="ADAL" clId="{AABD1711-7AEF-4BFF-A5F3-3A64F6E9F134}" dt="2025-07-21T19:22:24.092" v="1536"/>
        <pc:sldMkLst>
          <pc:docMk/>
          <pc:sldMk cId="2554953460" sldId="675"/>
        </pc:sldMkLst>
        <pc:spChg chg="mod">
          <ac:chgData name="Kennedy, Ryn (DEQ)" userId="da9810e6-0c7b-4fec-af44-f6eecb5cdbb9" providerId="ADAL" clId="{AABD1711-7AEF-4BFF-A5F3-3A64F6E9F134}" dt="2025-07-18T16:50:45.318" v="1024" actId="20577"/>
          <ac:spMkLst>
            <pc:docMk/>
            <pc:sldMk cId="2554953460" sldId="675"/>
            <ac:spMk id="5" creationId="{00000000-0000-0000-0000-000000000000}"/>
          </ac:spMkLst>
        </pc:spChg>
        <pc:spChg chg="add mod">
          <ac:chgData name="Kennedy, Ryn (DEQ)" userId="da9810e6-0c7b-4fec-af44-f6eecb5cdbb9" providerId="ADAL" clId="{AABD1711-7AEF-4BFF-A5F3-3A64F6E9F134}" dt="2025-07-21T19:22:06.282" v="1532" actId="1076"/>
          <ac:spMkLst>
            <pc:docMk/>
            <pc:sldMk cId="2554953460" sldId="675"/>
            <ac:spMk id="6" creationId="{590AA183-DFAB-B0B0-3B8C-01B4C9B703B0}"/>
          </ac:spMkLst>
        </pc:spChg>
        <pc:spChg chg="add mod">
          <ac:chgData name="Kennedy, Ryn (DEQ)" userId="da9810e6-0c7b-4fec-af44-f6eecb5cdbb9" providerId="ADAL" clId="{AABD1711-7AEF-4BFF-A5F3-3A64F6E9F134}" dt="2025-07-21T19:22:09.273" v="1533" actId="1076"/>
          <ac:spMkLst>
            <pc:docMk/>
            <pc:sldMk cId="2554953460" sldId="675"/>
            <ac:spMk id="7" creationId="{52FCA111-762A-B7C9-B6F0-11A8F9DD8705}"/>
          </ac:spMkLst>
        </pc:spChg>
        <pc:picChg chg="add del mod modCrop">
          <ac:chgData name="Kennedy, Ryn (DEQ)" userId="da9810e6-0c7b-4fec-af44-f6eecb5cdbb9" providerId="ADAL" clId="{AABD1711-7AEF-4BFF-A5F3-3A64F6E9F134}" dt="2025-07-18T17:04:30.408" v="1404" actId="1076"/>
          <ac:picMkLst>
            <pc:docMk/>
            <pc:sldMk cId="2554953460" sldId="675"/>
            <ac:picMk id="3" creationId="{5AF97AF0-B8DA-A68C-112D-0E8C1DF5BE13}"/>
          </ac:picMkLst>
        </pc:picChg>
        <pc:picChg chg="add mod">
          <ac:chgData name="Kennedy, Ryn (DEQ)" userId="da9810e6-0c7b-4fec-af44-f6eecb5cdbb9" providerId="ADAL" clId="{AABD1711-7AEF-4BFF-A5F3-3A64F6E9F134}" dt="2025-07-18T17:04:34.536" v="1406" actId="1076"/>
          <ac:picMkLst>
            <pc:docMk/>
            <pc:sldMk cId="2554953460" sldId="675"/>
            <ac:picMk id="4" creationId="{D529E07B-806E-1F29-098B-824726D2F345}"/>
          </ac:picMkLst>
        </pc:picChg>
        <pc:picChg chg="add mod">
          <ac:chgData name="Kennedy, Ryn (DEQ)" userId="da9810e6-0c7b-4fec-af44-f6eecb5cdbb9" providerId="ADAL" clId="{AABD1711-7AEF-4BFF-A5F3-3A64F6E9F134}" dt="2025-07-18T17:04:31.664" v="1405" actId="1076"/>
          <ac:picMkLst>
            <pc:docMk/>
            <pc:sldMk cId="2554953460" sldId="675"/>
            <ac:picMk id="9" creationId="{E9D3483C-2BA3-8811-65C2-3C128CA8B77B}"/>
          </ac:picMkLst>
        </pc:picChg>
      </pc:sldChg>
    </pc:docChg>
  </pc:docChgLst>
  <pc:docChgLst>
    <pc:chgData name="Shrewsbury, Nicholaus (DEQ)" userId="9be6c54a-ffc9-4956-854e-45db540f5079" providerId="ADAL" clId="{F93736C4-2298-444B-B6A9-C6EE9CFDBE12}"/>
    <pc:docChg chg="modSld">
      <pc:chgData name="Shrewsbury, Nicholaus (DEQ)" userId="9be6c54a-ffc9-4956-854e-45db540f5079" providerId="ADAL" clId="{F93736C4-2298-444B-B6A9-C6EE9CFDBE12}" dt="2024-08-13T18:02:57.686" v="25"/>
      <pc:docMkLst>
        <pc:docMk/>
      </pc:docMkLst>
      <pc:sldChg chg="modSp mod modAnim">
        <pc:chgData name="Shrewsbury, Nicholaus (DEQ)" userId="9be6c54a-ffc9-4956-854e-45db540f5079" providerId="ADAL" clId="{F93736C4-2298-444B-B6A9-C6EE9CFDBE12}" dt="2024-08-13T18:02:57.686" v="25"/>
        <pc:sldMkLst>
          <pc:docMk/>
          <pc:sldMk cId="3507429031" sldId="673"/>
        </pc:sldMkLst>
      </pc:sldChg>
    </pc:docChg>
  </pc:docChgLst>
  <pc:docChgLst>
    <pc:chgData name="Kennedy, Ryn (DEQ)" userId="S::ryn.kennedy@deq.virginia.gov::da9810e6-0c7b-4fec-af44-f6eecb5cdbb9" providerId="AD" clId="Web-{E29A1E90-648A-6166-61BD-ED84E0A764F7}"/>
    <pc:docChg chg="addSld delSld modSld sldOrd">
      <pc:chgData name="Kennedy, Ryn (DEQ)" userId="S::ryn.kennedy@deq.virginia.gov::da9810e6-0c7b-4fec-af44-f6eecb5cdbb9" providerId="AD" clId="Web-{E29A1E90-648A-6166-61BD-ED84E0A764F7}" dt="2024-08-05T14:10:58.630" v="66"/>
      <pc:docMkLst>
        <pc:docMk/>
      </pc:docMkLst>
      <pc:sldChg chg="addSp delSp modSp mod ord modShow delCm">
        <pc:chgData name="Kennedy, Ryn (DEQ)" userId="S::ryn.kennedy@deq.virginia.gov::da9810e6-0c7b-4fec-af44-f6eecb5cdbb9" providerId="AD" clId="Web-{E29A1E90-648A-6166-61BD-ED84E0A764F7}" dt="2024-08-05T14:10:56.661" v="65"/>
        <pc:sldMkLst>
          <pc:docMk/>
          <pc:sldMk cId="2756287549" sldId="372"/>
        </pc:sldMkLst>
        <pc:extLst>
          <p:ext xmlns:p="http://schemas.openxmlformats.org/presentationml/2006/main" uri="{D6D511B9-2390-475A-947B-AFAB55BFBCF1}">
            <pc226:cmChg xmlns:pc226="http://schemas.microsoft.com/office/powerpoint/2022/06/main/command" chg="del">
              <pc226:chgData name="Kennedy, Ryn (DEQ)" userId="S::ryn.kennedy@deq.virginia.gov::da9810e6-0c7b-4fec-af44-f6eecb5cdbb9" providerId="AD" clId="Web-{E29A1E90-648A-6166-61BD-ED84E0A764F7}" dt="2024-08-05T14:04:03.941" v="0"/>
              <pc2:cmMkLst xmlns:pc2="http://schemas.microsoft.com/office/powerpoint/2019/9/main/command">
                <pc:docMk/>
                <pc:sldMk cId="2756287549" sldId="372"/>
                <pc2:cmMk id="{D4DB474F-3F18-42E9-B606-A524EC8BE7EE}"/>
              </pc2:cmMkLst>
            </pc226:cmChg>
          </p:ext>
        </pc:extLst>
      </pc:sldChg>
      <pc:sldChg chg="addSp modSp add del replId">
        <pc:chgData name="Kennedy, Ryn (DEQ)" userId="S::ryn.kennedy@deq.virginia.gov::da9810e6-0c7b-4fec-af44-f6eecb5cdbb9" providerId="AD" clId="Web-{E29A1E90-648A-6166-61BD-ED84E0A764F7}" dt="2024-08-05T14:10:58.630" v="66"/>
        <pc:sldMkLst>
          <pc:docMk/>
          <pc:sldMk cId="2033501199" sldId="674"/>
        </pc:sldMkLst>
      </pc:sldChg>
    </pc:docChg>
  </pc:docChgLst>
  <pc:docChgLst>
    <pc:chgData name="Shrewsbury, Nicholaus (DEQ)" userId="9be6c54a-ffc9-4956-854e-45db540f5079" providerId="ADAL" clId="{5EDD28C8-E8DE-439F-A586-76971E75B1BA}"/>
    <pc:docChg chg="addSld delSld modSld">
      <pc:chgData name="Shrewsbury, Nicholaus (DEQ)" userId="9be6c54a-ffc9-4956-854e-45db540f5079" providerId="ADAL" clId="{5EDD28C8-E8DE-439F-A586-76971E75B1BA}" dt="2025-08-18T16:37:42.607" v="5" actId="729"/>
      <pc:docMkLst>
        <pc:docMk/>
      </pc:docMkLst>
      <pc:sldChg chg="mod modShow">
        <pc:chgData name="Shrewsbury, Nicholaus (DEQ)" userId="9be6c54a-ffc9-4956-854e-45db540f5079" providerId="ADAL" clId="{5EDD28C8-E8DE-439F-A586-76971E75B1BA}" dt="2025-08-18T16:37:33.225" v="4" actId="729"/>
        <pc:sldMkLst>
          <pc:docMk/>
          <pc:sldMk cId="2954890375" sldId="412"/>
        </pc:sldMkLst>
      </pc:sldChg>
      <pc:sldChg chg="mod modShow">
        <pc:chgData name="Shrewsbury, Nicholaus (DEQ)" userId="9be6c54a-ffc9-4956-854e-45db540f5079" providerId="ADAL" clId="{5EDD28C8-E8DE-439F-A586-76971E75B1BA}" dt="2025-08-18T16:37:42.607" v="5" actId="729"/>
        <pc:sldMkLst>
          <pc:docMk/>
          <pc:sldMk cId="364711711" sldId="416"/>
        </pc:sldMkLst>
      </pc:sldChg>
      <pc:sldChg chg="add del">
        <pc:chgData name="Shrewsbury, Nicholaus (DEQ)" userId="9be6c54a-ffc9-4956-854e-45db540f5079" providerId="ADAL" clId="{5EDD28C8-E8DE-439F-A586-76971E75B1BA}" dt="2025-08-18T16:37:28.943" v="3" actId="2696"/>
        <pc:sldMkLst>
          <pc:docMk/>
          <pc:sldMk cId="1292930245" sldId="638"/>
        </pc:sldMkLst>
      </pc:sldChg>
    </pc:docChg>
  </pc:docChgLst>
  <pc:docChgLst>
    <pc:chgData name="Kennedy, Ryn (DEQ)" userId="S::ryn.kennedy@deq.virginia.gov::da9810e6-0c7b-4fec-af44-f6eecb5cdbb9" providerId="AD" clId="Web-{77D9E5C2-C54B-ACF0-DA44-44AB02676DF3}"/>
    <pc:docChg chg="mod addSld delSld modSld">
      <pc:chgData name="Kennedy, Ryn (DEQ)" userId="S::ryn.kennedy@deq.virginia.gov::da9810e6-0c7b-4fec-af44-f6eecb5cdbb9" providerId="AD" clId="Web-{77D9E5C2-C54B-ACF0-DA44-44AB02676DF3}" dt="2024-07-31T20:31:56.307" v="126"/>
      <pc:docMkLst>
        <pc:docMk/>
      </pc:docMkLst>
      <pc:sldChg chg="modNotes">
        <pc:chgData name="Kennedy, Ryn (DEQ)" userId="S::ryn.kennedy@deq.virginia.gov::da9810e6-0c7b-4fec-af44-f6eecb5cdbb9" providerId="AD" clId="Web-{77D9E5C2-C54B-ACF0-DA44-44AB02676DF3}" dt="2024-07-31T17:17:47.306" v="10"/>
        <pc:sldMkLst>
          <pc:docMk/>
          <pc:sldMk cId="612360828" sldId="260"/>
        </pc:sldMkLst>
      </pc:sldChg>
      <pc:sldChg chg="modNotes">
        <pc:chgData name="Kennedy, Ryn (DEQ)" userId="S::ryn.kennedy@deq.virginia.gov::da9810e6-0c7b-4fec-af44-f6eecb5cdbb9" providerId="AD" clId="Web-{77D9E5C2-C54B-ACF0-DA44-44AB02676DF3}" dt="2024-07-31T18:27:15.658" v="119"/>
        <pc:sldMkLst>
          <pc:docMk/>
          <pc:sldMk cId="294278444" sldId="331"/>
        </pc:sldMkLst>
      </pc:sldChg>
      <pc:sldChg chg="addCm">
        <pc:chgData name="Kennedy, Ryn (DEQ)" userId="S::ryn.kennedy@deq.virginia.gov::da9810e6-0c7b-4fec-af44-f6eecb5cdbb9" providerId="AD" clId="Web-{77D9E5C2-C54B-ACF0-DA44-44AB02676DF3}" dt="2024-07-31T20:31:56.307" v="126"/>
        <pc:sldMkLst>
          <pc:docMk/>
          <pc:sldMk cId="443085031" sldId="337"/>
        </pc:sldMkLst>
        <pc:extLst>
          <p:ext xmlns:p="http://schemas.openxmlformats.org/presentationml/2006/main" uri="{D6D511B9-2390-475A-947B-AFAB55BFBCF1}">
            <pc226:cmChg xmlns:pc226="http://schemas.microsoft.com/office/powerpoint/2022/06/main/command" chg="add">
              <pc226:chgData name="Kennedy, Ryn (DEQ)" userId="S::ryn.kennedy@deq.virginia.gov::da9810e6-0c7b-4fec-af44-f6eecb5cdbb9" providerId="AD" clId="Web-{77D9E5C2-C54B-ACF0-DA44-44AB02676DF3}" dt="2024-07-31T20:31:56.307" v="126"/>
              <pc2:cmMkLst xmlns:pc2="http://schemas.microsoft.com/office/powerpoint/2019/9/main/command">
                <pc:docMk/>
                <pc:sldMk cId="443085031" sldId="337"/>
                <pc2:cmMk id="{34908915-B64F-4419-B9BD-BA4606329459}"/>
              </pc2:cmMkLst>
            </pc226:cmChg>
          </p:ext>
        </pc:extLst>
      </pc:sldChg>
      <pc:sldChg chg="modNotes">
        <pc:chgData name="Kennedy, Ryn (DEQ)" userId="S::ryn.kennedy@deq.virginia.gov::da9810e6-0c7b-4fec-af44-f6eecb5cdbb9" providerId="AD" clId="Web-{77D9E5C2-C54B-ACF0-DA44-44AB02676DF3}" dt="2024-07-31T19:12:28.940" v="124"/>
        <pc:sldMkLst>
          <pc:docMk/>
          <pc:sldMk cId="3485853181" sldId="344"/>
        </pc:sldMkLst>
      </pc:sldChg>
      <pc:sldChg chg="delCm modCm">
        <pc:chgData name="Kennedy, Ryn (DEQ)" userId="S::ryn.kennedy@deq.virginia.gov::da9810e6-0c7b-4fec-af44-f6eecb5cdbb9" providerId="AD" clId="Web-{77D9E5C2-C54B-ACF0-DA44-44AB02676DF3}" dt="2024-07-31T19:10:00.768" v="121"/>
        <pc:sldMkLst>
          <pc:docMk/>
          <pc:sldMk cId="1449543997" sldId="367"/>
        </pc:sldMkLst>
        <pc:extLst>
          <p:ext xmlns:p="http://schemas.openxmlformats.org/presentationml/2006/main" uri="{D6D511B9-2390-475A-947B-AFAB55BFBCF1}">
            <pc226:cmChg xmlns:pc226="http://schemas.microsoft.com/office/powerpoint/2022/06/main/command" chg="del mod">
              <pc226:chgData name="Kennedy, Ryn (DEQ)" userId="S::ryn.kennedy@deq.virginia.gov::da9810e6-0c7b-4fec-af44-f6eecb5cdbb9" providerId="AD" clId="Web-{77D9E5C2-C54B-ACF0-DA44-44AB02676DF3}" dt="2024-07-31T19:10:00.768" v="121"/>
              <pc2:cmMkLst xmlns:pc2="http://schemas.microsoft.com/office/powerpoint/2019/9/main/command">
                <pc:docMk/>
                <pc:sldMk cId="1449543997" sldId="367"/>
                <pc2:cmMk id="{BC2DB93A-C280-4A2F-AC83-80D1A4367E72}"/>
              </pc2:cmMkLst>
            </pc226:cmChg>
          </p:ext>
        </pc:extLst>
      </pc:sldChg>
      <pc:sldChg chg="addCm modCm">
        <pc:chgData name="Kennedy, Ryn (DEQ)" userId="S::ryn.kennedy@deq.virginia.gov::da9810e6-0c7b-4fec-af44-f6eecb5cdbb9" providerId="AD" clId="Web-{77D9E5C2-C54B-ACF0-DA44-44AB02676DF3}" dt="2024-07-31T19:25:43.705" v="125"/>
        <pc:sldMkLst>
          <pc:docMk/>
          <pc:sldMk cId="2756287549" sldId="372"/>
        </pc:sldMkLst>
        <pc:extLst>
          <p:ext xmlns:p="http://schemas.openxmlformats.org/presentationml/2006/main" uri="{D6D511B9-2390-475A-947B-AFAB55BFBCF1}">
            <pc226:cmChg xmlns:pc226="http://schemas.microsoft.com/office/powerpoint/2022/06/main/command" chg="add">
              <pc226:chgData name="Kennedy, Ryn (DEQ)" userId="S::ryn.kennedy@deq.virginia.gov::da9810e6-0c7b-4fec-af44-f6eecb5cdbb9" providerId="AD" clId="Web-{77D9E5C2-C54B-ACF0-DA44-44AB02676DF3}" dt="2024-07-31T19:25:43.705" v="125"/>
              <pc2:cmMkLst xmlns:pc2="http://schemas.microsoft.com/office/powerpoint/2019/9/main/command">
                <pc:docMk/>
                <pc:sldMk cId="2756287549" sldId="372"/>
                <pc2:cmMk id="{D4DB474F-3F18-42E9-B606-A524EC8BE7EE}"/>
              </pc2:cmMkLst>
              <pc226:cmRplyChg chg="add">
                <pc226:chgData name="Kennedy, Ryn (DEQ)" userId="S::ryn.kennedy@deq.virginia.gov::da9810e6-0c7b-4fec-af44-f6eecb5cdbb9" providerId="AD" clId="Web-{77D9E5C2-C54B-ACF0-DA44-44AB02676DF3}" dt="2024-07-31T19:25:43.705" v="125"/>
                <pc2:cmRplyMkLst xmlns:pc2="http://schemas.microsoft.com/office/powerpoint/2019/9/main/command">
                  <pc:docMk/>
                  <pc:sldMk cId="2756287549" sldId="372"/>
                  <pc2:cmMk id="{D4DB474F-3F18-42E9-B606-A524EC8BE7EE}"/>
                  <pc2:cmRplyMk id="{8DB4D805-AEE7-43B6-A374-B27D097C202A}"/>
                </pc2:cmRplyMkLst>
              </pc226:cmRplyChg>
            </pc226:cmChg>
          </p:ext>
        </pc:extLst>
      </pc:sldChg>
      <pc:sldChg chg="modNotes">
        <pc:chgData name="Kennedy, Ryn (DEQ)" userId="S::ryn.kennedy@deq.virginia.gov::da9810e6-0c7b-4fec-af44-f6eecb5cdbb9" providerId="AD" clId="Web-{77D9E5C2-C54B-ACF0-DA44-44AB02676DF3}" dt="2024-07-31T18:19:19.315" v="89"/>
        <pc:sldMkLst>
          <pc:docMk/>
          <pc:sldMk cId="2045066628" sldId="393"/>
        </pc:sldMkLst>
      </pc:sldChg>
      <pc:sldChg chg="modSp modNotes">
        <pc:chgData name="Kennedy, Ryn (DEQ)" userId="S::ryn.kennedy@deq.virginia.gov::da9810e6-0c7b-4fec-af44-f6eecb5cdbb9" providerId="AD" clId="Web-{77D9E5C2-C54B-ACF0-DA44-44AB02676DF3}" dt="2024-07-31T17:33:10.945" v="39" actId="20577"/>
        <pc:sldMkLst>
          <pc:docMk/>
          <pc:sldMk cId="284256842" sldId="425"/>
        </pc:sldMkLst>
      </pc:sldChg>
      <pc:sldChg chg="new del">
        <pc:chgData name="Kennedy, Ryn (DEQ)" userId="S::ryn.kennedy@deq.virginia.gov::da9810e6-0c7b-4fec-af44-f6eecb5cdbb9" providerId="AD" clId="Web-{77D9E5C2-C54B-ACF0-DA44-44AB02676DF3}" dt="2024-07-31T17:30:49.227" v="16"/>
        <pc:sldMkLst>
          <pc:docMk/>
          <pc:sldMk cId="980407384" sldId="426"/>
        </pc:sldMkLst>
      </pc:sldChg>
    </pc:docChg>
  </pc:docChgLst>
  <pc:docChgLst>
    <pc:chgData name="Kennedy, Ryn (DEQ)" userId="da9810e6-0c7b-4fec-af44-f6eecb5cdbb9" providerId="ADAL" clId="{07068F18-3C22-44C7-A230-617E12F9853E}"/>
    <pc:docChg chg="modSld">
      <pc:chgData name="Kennedy, Ryn (DEQ)" userId="da9810e6-0c7b-4fec-af44-f6eecb5cdbb9" providerId="ADAL" clId="{07068F18-3C22-44C7-A230-617E12F9853E}" dt="2025-08-06T21:16:08.212" v="3" actId="20577"/>
      <pc:docMkLst>
        <pc:docMk/>
      </pc:docMkLst>
      <pc:sldChg chg="modSp">
        <pc:chgData name="Kennedy, Ryn (DEQ)" userId="da9810e6-0c7b-4fec-af44-f6eecb5cdbb9" providerId="ADAL" clId="{07068F18-3C22-44C7-A230-617E12F9853E}" dt="2025-08-06T21:16:08.212" v="3" actId="20577"/>
        <pc:sldMkLst>
          <pc:docMk/>
          <pc:sldMk cId="284256842" sldId="425"/>
        </pc:sldMkLst>
        <pc:spChg chg="mod">
          <ac:chgData name="Kennedy, Ryn (DEQ)" userId="da9810e6-0c7b-4fec-af44-f6eecb5cdbb9" providerId="ADAL" clId="{07068F18-3C22-44C7-A230-617E12F9853E}" dt="2025-08-06T21:16:08.212" v="3" actId="20577"/>
          <ac:spMkLst>
            <pc:docMk/>
            <pc:sldMk cId="284256842" sldId="425"/>
            <ac:spMk id="22" creationId="{00000000-0000-0000-0000-000000000000}"/>
          </ac:spMkLst>
        </pc:spChg>
      </pc:sldChg>
    </pc:docChg>
  </pc:docChgLst>
  <pc:docChgLst>
    <pc:chgData name="Shrewsbury, Nicholaus (DEQ)" userId="9be6c54a-ffc9-4956-854e-45db540f5079" providerId="ADAL" clId="{8A885515-695F-4A0E-8D7C-961D54FD960E}"/>
    <pc:docChg chg="modSld">
      <pc:chgData name="Shrewsbury, Nicholaus (DEQ)" userId="9be6c54a-ffc9-4956-854e-45db540f5079" providerId="ADAL" clId="{8A885515-695F-4A0E-8D7C-961D54FD960E}" dt="2024-07-02T20:12:00.919" v="163" actId="1076"/>
      <pc:docMkLst>
        <pc:docMk/>
      </pc:docMkLst>
      <pc:sldChg chg="addSp modSp mod modAnim modCm modNotesTx">
        <pc:chgData name="Shrewsbury, Nicholaus (DEQ)" userId="9be6c54a-ffc9-4956-854e-45db540f5079" providerId="ADAL" clId="{8A885515-695F-4A0E-8D7C-961D54FD960E}" dt="2024-07-02T20:12:00.919" v="163" actId="1076"/>
        <pc:sldMkLst>
          <pc:docMk/>
          <pc:sldMk cId="1449543997" sldId="367"/>
        </pc:sldMkLst>
      </pc:sldChg>
    </pc:docChg>
  </pc:docChgLst>
  <pc:docChgLst>
    <pc:chgData name="Shrewsbury, Nicholaus (DEQ)" userId="S::nicholaus.shrewsbury@deq.virginia.gov::9be6c54a-ffc9-4956-854e-45db540f5079" providerId="AD" clId="Web-{6DA6F661-CF45-B314-3902-CB59060A8CA1}"/>
    <pc:docChg chg="modSld">
      <pc:chgData name="Shrewsbury, Nicholaus (DEQ)" userId="S::nicholaus.shrewsbury@deq.virginia.gov::9be6c54a-ffc9-4956-854e-45db540f5079" providerId="AD" clId="Web-{6DA6F661-CF45-B314-3902-CB59060A8CA1}" dt="2024-07-02T19:32:38.304" v="2" actId="20577"/>
      <pc:docMkLst>
        <pc:docMk/>
      </pc:docMkLst>
      <pc:sldChg chg="modSp">
        <pc:chgData name="Shrewsbury, Nicholaus (DEQ)" userId="S::nicholaus.shrewsbury@deq.virginia.gov::9be6c54a-ffc9-4956-854e-45db540f5079" providerId="AD" clId="Web-{6DA6F661-CF45-B314-3902-CB59060A8CA1}" dt="2024-07-02T19:32:38.304" v="2" actId="20577"/>
        <pc:sldMkLst>
          <pc:docMk/>
          <pc:sldMk cId="612360828" sldId="260"/>
        </pc:sldMkLst>
      </pc:sldChg>
    </pc:docChg>
  </pc:docChgLst>
  <pc:docChgLst>
    <pc:chgData name="Kennedy, Ryn (DEQ)" userId="da9810e6-0c7b-4fec-af44-f6eecb5cdbb9" providerId="ADAL" clId="{0BE18E73-EF1B-46A0-9340-3FA67490555E}"/>
    <pc:docChg chg="undo custSel modSld sldOrd">
      <pc:chgData name="Kennedy, Ryn (DEQ)" userId="da9810e6-0c7b-4fec-af44-f6eecb5cdbb9" providerId="ADAL" clId="{0BE18E73-EF1B-46A0-9340-3FA67490555E}" dt="2024-06-21T13:44:24.030" v="261" actId="20577"/>
      <pc:docMkLst>
        <pc:docMk/>
      </pc:docMkLst>
      <pc:sldChg chg="modSp">
        <pc:chgData name="Kennedy, Ryn (DEQ)" userId="da9810e6-0c7b-4fec-af44-f6eecb5cdbb9" providerId="ADAL" clId="{0BE18E73-EF1B-46A0-9340-3FA67490555E}" dt="2024-06-18T17:13:36.529" v="64" actId="20577"/>
        <pc:sldMkLst>
          <pc:docMk/>
          <pc:sldMk cId="612360828" sldId="260"/>
        </pc:sldMkLst>
      </pc:sldChg>
      <pc:sldChg chg="modSp mod">
        <pc:chgData name="Kennedy, Ryn (DEQ)" userId="da9810e6-0c7b-4fec-af44-f6eecb5cdbb9" providerId="ADAL" clId="{0BE18E73-EF1B-46A0-9340-3FA67490555E}" dt="2024-06-18T17:11:39.024" v="32" actId="20577"/>
        <pc:sldMkLst>
          <pc:docMk/>
          <pc:sldMk cId="2981776137" sldId="330"/>
        </pc:sldMkLst>
      </pc:sldChg>
      <pc:sldChg chg="modSp mod">
        <pc:chgData name="Kennedy, Ryn (DEQ)" userId="da9810e6-0c7b-4fec-af44-f6eecb5cdbb9" providerId="ADAL" clId="{0BE18E73-EF1B-46A0-9340-3FA67490555E}" dt="2024-06-21T13:03:20.767" v="183" actId="20577"/>
        <pc:sldMkLst>
          <pc:docMk/>
          <pc:sldMk cId="294278444" sldId="331"/>
        </pc:sldMkLst>
      </pc:sldChg>
      <pc:sldChg chg="modSp mod ord">
        <pc:chgData name="Kennedy, Ryn (DEQ)" userId="da9810e6-0c7b-4fec-af44-f6eecb5cdbb9" providerId="ADAL" clId="{0BE18E73-EF1B-46A0-9340-3FA67490555E}" dt="2024-06-21T13:43:38.062" v="243" actId="20577"/>
        <pc:sldMkLst>
          <pc:docMk/>
          <pc:sldMk cId="349100068" sldId="332"/>
        </pc:sldMkLst>
      </pc:sldChg>
      <pc:sldChg chg="modSp mod">
        <pc:chgData name="Kennedy, Ryn (DEQ)" userId="da9810e6-0c7b-4fec-af44-f6eecb5cdbb9" providerId="ADAL" clId="{0BE18E73-EF1B-46A0-9340-3FA67490555E}" dt="2024-06-21T13:44:16.631" v="257" actId="20577"/>
        <pc:sldMkLst>
          <pc:docMk/>
          <pc:sldMk cId="3962305548" sldId="333"/>
        </pc:sldMkLst>
      </pc:sldChg>
      <pc:sldChg chg="modSp mod ord">
        <pc:chgData name="Kennedy, Ryn (DEQ)" userId="da9810e6-0c7b-4fec-af44-f6eecb5cdbb9" providerId="ADAL" clId="{0BE18E73-EF1B-46A0-9340-3FA67490555E}" dt="2024-06-21T13:25:16.707" v="223" actId="20577"/>
        <pc:sldMkLst>
          <pc:docMk/>
          <pc:sldMk cId="2445006677" sldId="334"/>
        </pc:sldMkLst>
      </pc:sldChg>
      <pc:sldChg chg="modSp mod">
        <pc:chgData name="Kennedy, Ryn (DEQ)" userId="da9810e6-0c7b-4fec-af44-f6eecb5cdbb9" providerId="ADAL" clId="{0BE18E73-EF1B-46A0-9340-3FA67490555E}" dt="2024-06-21T13:44:24.030" v="261" actId="20577"/>
        <pc:sldMkLst>
          <pc:docMk/>
          <pc:sldMk cId="3870068765" sldId="335"/>
        </pc:sldMkLst>
      </pc:sldChg>
      <pc:sldChg chg="modSp mod ord">
        <pc:chgData name="Kennedy, Ryn (DEQ)" userId="da9810e6-0c7b-4fec-af44-f6eecb5cdbb9" providerId="ADAL" clId="{0BE18E73-EF1B-46A0-9340-3FA67490555E}" dt="2024-06-21T13:43:43.534" v="247" actId="20577"/>
        <pc:sldMkLst>
          <pc:docMk/>
          <pc:sldMk cId="496329744" sldId="336"/>
        </pc:sldMkLst>
      </pc:sldChg>
      <pc:sldChg chg="modSp mod ord">
        <pc:chgData name="Kennedy, Ryn (DEQ)" userId="da9810e6-0c7b-4fec-af44-f6eecb5cdbb9" providerId="ADAL" clId="{0BE18E73-EF1B-46A0-9340-3FA67490555E}" dt="2024-06-21T13:09:20.257" v="219" actId="20577"/>
        <pc:sldMkLst>
          <pc:docMk/>
          <pc:sldMk cId="443085031" sldId="337"/>
        </pc:sldMkLst>
      </pc:sldChg>
      <pc:sldChg chg="modSp mod ord">
        <pc:chgData name="Kennedy, Ryn (DEQ)" userId="da9810e6-0c7b-4fec-af44-f6eecb5cdbb9" providerId="ADAL" clId="{0BE18E73-EF1B-46A0-9340-3FA67490555E}" dt="2024-06-21T13:43:52.046" v="249" actId="20577"/>
        <pc:sldMkLst>
          <pc:docMk/>
          <pc:sldMk cId="1321842419" sldId="338"/>
        </pc:sldMkLst>
      </pc:sldChg>
      <pc:sldChg chg="modSp mod ord">
        <pc:chgData name="Kennedy, Ryn (DEQ)" userId="da9810e6-0c7b-4fec-af44-f6eecb5cdbb9" providerId="ADAL" clId="{0BE18E73-EF1B-46A0-9340-3FA67490555E}" dt="2024-06-21T13:43:56.520" v="251" actId="20577"/>
        <pc:sldMkLst>
          <pc:docMk/>
          <pc:sldMk cId="3935889296" sldId="339"/>
        </pc:sldMkLst>
      </pc:sldChg>
      <pc:sldChg chg="modSp mod ord">
        <pc:chgData name="Kennedy, Ryn (DEQ)" userId="da9810e6-0c7b-4fec-af44-f6eecb5cdbb9" providerId="ADAL" clId="{0BE18E73-EF1B-46A0-9340-3FA67490555E}" dt="2024-06-21T13:44:02.706" v="253" actId="20577"/>
        <pc:sldMkLst>
          <pc:docMk/>
          <pc:sldMk cId="2572321049" sldId="340"/>
        </pc:sldMkLst>
      </pc:sldChg>
      <pc:sldChg chg="modSp mod ord">
        <pc:chgData name="Kennedy, Ryn (DEQ)" userId="da9810e6-0c7b-4fec-af44-f6eecb5cdbb9" providerId="ADAL" clId="{0BE18E73-EF1B-46A0-9340-3FA67490555E}" dt="2024-06-21T13:40:39.431" v="225"/>
        <pc:sldMkLst>
          <pc:docMk/>
          <pc:sldMk cId="399957386" sldId="341"/>
        </pc:sldMkLst>
      </pc:sldChg>
      <pc:sldChg chg="modSp mod ord">
        <pc:chgData name="Kennedy, Ryn (DEQ)" userId="da9810e6-0c7b-4fec-af44-f6eecb5cdbb9" providerId="ADAL" clId="{0BE18E73-EF1B-46A0-9340-3FA67490555E}" dt="2024-06-21T13:40:44.860" v="227"/>
        <pc:sldMkLst>
          <pc:docMk/>
          <pc:sldMk cId="779721852" sldId="342"/>
        </pc:sldMkLst>
      </pc:sldChg>
      <pc:sldChg chg="modSp mod ord">
        <pc:chgData name="Kennedy, Ryn (DEQ)" userId="da9810e6-0c7b-4fec-af44-f6eecb5cdbb9" providerId="ADAL" clId="{0BE18E73-EF1B-46A0-9340-3FA67490555E}" dt="2024-06-21T13:44:09.868" v="255" actId="20577"/>
        <pc:sldMkLst>
          <pc:docMk/>
          <pc:sldMk cId="1120461333" sldId="343"/>
        </pc:sldMkLst>
      </pc:sldChg>
      <pc:sldChg chg="modSp mod ord">
        <pc:chgData name="Kennedy, Ryn (DEQ)" userId="da9810e6-0c7b-4fec-af44-f6eecb5cdbb9" providerId="ADAL" clId="{0BE18E73-EF1B-46A0-9340-3FA67490555E}" dt="2024-06-21T13:08:48.225" v="211" actId="20577"/>
        <pc:sldMkLst>
          <pc:docMk/>
          <pc:sldMk cId="3485853181" sldId="344"/>
        </pc:sldMkLst>
      </pc:sldChg>
      <pc:sldChg chg="modSp mod ord">
        <pc:chgData name="Kennedy, Ryn (DEQ)" userId="da9810e6-0c7b-4fec-af44-f6eecb5cdbb9" providerId="ADAL" clId="{0BE18E73-EF1B-46A0-9340-3FA67490555E}" dt="2024-06-21T13:08:55.692" v="213" actId="20577"/>
        <pc:sldMkLst>
          <pc:docMk/>
          <pc:sldMk cId="3612143673" sldId="345"/>
        </pc:sldMkLst>
      </pc:sldChg>
      <pc:sldChg chg="modSp mod ord">
        <pc:chgData name="Kennedy, Ryn (DEQ)" userId="da9810e6-0c7b-4fec-af44-f6eecb5cdbb9" providerId="ADAL" clId="{0BE18E73-EF1B-46A0-9340-3FA67490555E}" dt="2024-06-21T13:09:01.818" v="215" actId="20577"/>
        <pc:sldMkLst>
          <pc:docMk/>
          <pc:sldMk cId="1653208858" sldId="346"/>
        </pc:sldMkLst>
      </pc:sldChg>
      <pc:sldChg chg="modSp mod addCm">
        <pc:chgData name="Kennedy, Ryn (DEQ)" userId="da9810e6-0c7b-4fec-af44-f6eecb5cdbb9" providerId="ADAL" clId="{0BE18E73-EF1B-46A0-9340-3FA67490555E}" dt="2024-06-21T13:05:05.569" v="194" actId="20577"/>
        <pc:sldMkLst>
          <pc:docMk/>
          <pc:sldMk cId="1449543997" sldId="367"/>
        </pc:sldMkLst>
      </pc:sldChg>
      <pc:sldChg chg="modSp mod">
        <pc:chgData name="Kennedy, Ryn (DEQ)" userId="da9810e6-0c7b-4fec-af44-f6eecb5cdbb9" providerId="ADAL" clId="{0BE18E73-EF1B-46A0-9340-3FA67490555E}" dt="2024-06-21T13:05:31.082" v="196" actId="20577"/>
        <pc:sldMkLst>
          <pc:docMk/>
          <pc:sldMk cId="3747108097" sldId="368"/>
        </pc:sldMkLst>
      </pc:sldChg>
      <pc:sldChg chg="modSp mod">
        <pc:chgData name="Kennedy, Ryn (DEQ)" userId="da9810e6-0c7b-4fec-af44-f6eecb5cdbb9" providerId="ADAL" clId="{0BE18E73-EF1B-46A0-9340-3FA67490555E}" dt="2024-06-21T13:04:47.111" v="190" actId="20577"/>
        <pc:sldMkLst>
          <pc:docMk/>
          <pc:sldMk cId="3700918381" sldId="369"/>
        </pc:sldMkLst>
      </pc:sldChg>
      <pc:sldChg chg="modSp mod">
        <pc:chgData name="Kennedy, Ryn (DEQ)" userId="da9810e6-0c7b-4fec-af44-f6eecb5cdbb9" providerId="ADAL" clId="{0BE18E73-EF1B-46A0-9340-3FA67490555E}" dt="2024-06-21T13:05:35.994" v="198" actId="20577"/>
        <pc:sldMkLst>
          <pc:docMk/>
          <pc:sldMk cId="4267301563" sldId="370"/>
        </pc:sldMkLst>
      </pc:sldChg>
      <pc:sldChg chg="modSp mod">
        <pc:chgData name="Kennedy, Ryn (DEQ)" userId="da9810e6-0c7b-4fec-af44-f6eecb5cdbb9" providerId="ADAL" clId="{0BE18E73-EF1B-46A0-9340-3FA67490555E}" dt="2024-06-21T13:05:39.666" v="200" actId="20577"/>
        <pc:sldMkLst>
          <pc:docMk/>
          <pc:sldMk cId="901140098" sldId="371"/>
        </pc:sldMkLst>
      </pc:sldChg>
      <pc:sldChg chg="modSp mod">
        <pc:chgData name="Kennedy, Ryn (DEQ)" userId="da9810e6-0c7b-4fec-af44-f6eecb5cdbb9" providerId="ADAL" clId="{0BE18E73-EF1B-46A0-9340-3FA67490555E}" dt="2024-06-18T17:14:18.152" v="76" actId="20577"/>
        <pc:sldMkLst>
          <pc:docMk/>
          <pc:sldMk cId="2756287549" sldId="372"/>
        </pc:sldMkLst>
      </pc:sldChg>
      <pc:sldChg chg="modSp mod">
        <pc:chgData name="Kennedy, Ryn (DEQ)" userId="da9810e6-0c7b-4fec-af44-f6eecb5cdbb9" providerId="ADAL" clId="{0BE18E73-EF1B-46A0-9340-3FA67490555E}" dt="2024-06-21T13:03:04.240" v="179" actId="20577"/>
        <pc:sldMkLst>
          <pc:docMk/>
          <pc:sldMk cId="2045066628" sldId="393"/>
        </pc:sldMkLst>
      </pc:sldChg>
      <pc:sldChg chg="modSp mod">
        <pc:chgData name="Kennedy, Ryn (DEQ)" userId="da9810e6-0c7b-4fec-af44-f6eecb5cdbb9" providerId="ADAL" clId="{0BE18E73-EF1B-46A0-9340-3FA67490555E}" dt="2024-06-18T17:46:37.078" v="110" actId="20577"/>
        <pc:sldMkLst>
          <pc:docMk/>
          <pc:sldMk cId="3691024420" sldId="420"/>
        </pc:sldMkLst>
      </pc:sldChg>
      <pc:sldChg chg="modSp mod">
        <pc:chgData name="Kennedy, Ryn (DEQ)" userId="da9810e6-0c7b-4fec-af44-f6eecb5cdbb9" providerId="ADAL" clId="{0BE18E73-EF1B-46A0-9340-3FA67490555E}" dt="2024-06-21T13:02:29.730" v="174" actId="20577"/>
        <pc:sldMkLst>
          <pc:docMk/>
          <pc:sldMk cId="284256842" sldId="425"/>
        </pc:sldMkLst>
      </pc:sldChg>
    </pc:docChg>
  </pc:docChgLst>
  <pc:docChgLst>
    <pc:chgData name="Macintyre, Melissa (DEQ)" userId="87a232dc-fa8f-44c7-a6f7-297aa010680a" providerId="ADAL" clId="{37CA05E4-23C6-4094-B31C-2071143A6AC4}"/>
    <pc:docChg chg="undo custSel addSld modSld">
      <pc:chgData name="Macintyre, Melissa (DEQ)" userId="87a232dc-fa8f-44c7-a6f7-297aa010680a" providerId="ADAL" clId="{37CA05E4-23C6-4094-B31C-2071143A6AC4}" dt="2024-08-13T20:48:52.581" v="98"/>
      <pc:docMkLst>
        <pc:docMk/>
      </pc:docMkLst>
      <pc:sldChg chg="modSp mod">
        <pc:chgData name="Macintyre, Melissa (DEQ)" userId="87a232dc-fa8f-44c7-a6f7-297aa010680a" providerId="ADAL" clId="{37CA05E4-23C6-4094-B31C-2071143A6AC4}" dt="2024-08-13T17:07:59.522" v="78" actId="20577"/>
        <pc:sldMkLst>
          <pc:docMk/>
          <pc:sldMk cId="3870068765" sldId="335"/>
        </pc:sldMkLst>
      </pc:sldChg>
      <pc:sldChg chg="delCm">
        <pc:chgData name="Macintyre, Melissa (DEQ)" userId="87a232dc-fa8f-44c7-a6f7-297aa010680a" providerId="ADAL" clId="{37CA05E4-23C6-4094-B31C-2071143A6AC4}" dt="2024-08-13T20:48:52.581" v="98"/>
        <pc:sldMkLst>
          <pc:docMk/>
          <pc:sldMk cId="443085031" sldId="337"/>
        </pc:sldMkLst>
        <pc:extLst>
          <p:ext xmlns:p="http://schemas.openxmlformats.org/presentationml/2006/main" uri="{D6D511B9-2390-475A-947B-AFAB55BFBCF1}">
            <pc226:cmChg xmlns:pc226="http://schemas.microsoft.com/office/powerpoint/2022/06/main/command" chg="del">
              <pc226:chgData name="Macintyre, Melissa (DEQ)" userId="87a232dc-fa8f-44c7-a6f7-297aa010680a" providerId="ADAL" clId="{37CA05E4-23C6-4094-B31C-2071143A6AC4}" dt="2024-08-13T20:48:52.581" v="98"/>
              <pc2:cmMkLst xmlns:pc2="http://schemas.microsoft.com/office/powerpoint/2019/9/main/command">
                <pc:docMk/>
                <pc:sldMk cId="443085031" sldId="337"/>
                <pc2:cmMk id="{34908915-B64F-4419-B9BD-BA4606329459}"/>
              </pc2:cmMkLst>
            </pc226:cmChg>
          </p:ext>
        </pc:extLst>
      </pc:sldChg>
      <pc:sldChg chg="modSp mod">
        <pc:chgData name="Macintyre, Melissa (DEQ)" userId="87a232dc-fa8f-44c7-a6f7-297aa010680a" providerId="ADAL" clId="{37CA05E4-23C6-4094-B31C-2071143A6AC4}" dt="2024-08-13T17:07:23.010" v="76" actId="20577"/>
        <pc:sldMkLst>
          <pc:docMk/>
          <pc:sldMk cId="3700918381" sldId="369"/>
        </pc:sldMkLst>
      </pc:sldChg>
      <pc:sldChg chg="addSp delSp modSp add mod modClrScheme chgLayout modNotesTx">
        <pc:chgData name="Macintyre, Melissa (DEQ)" userId="87a232dc-fa8f-44c7-a6f7-297aa010680a" providerId="ADAL" clId="{37CA05E4-23C6-4094-B31C-2071143A6AC4}" dt="2024-08-13T20:35:50.635" v="86" actId="20577"/>
        <pc:sldMkLst>
          <pc:docMk/>
          <pc:sldMk cId="3289992603" sldId="674"/>
        </pc:sldMkLst>
      </pc:sldChg>
      <pc:sldChg chg="addSp delSp modSp add mod modClrScheme chgLayout modNotesTx">
        <pc:chgData name="Macintyre, Melissa (DEQ)" userId="87a232dc-fa8f-44c7-a6f7-297aa010680a" providerId="ADAL" clId="{37CA05E4-23C6-4094-B31C-2071143A6AC4}" dt="2024-08-13T20:40:31.835" v="97" actId="20577"/>
        <pc:sldMkLst>
          <pc:docMk/>
          <pc:sldMk cId="2554953460" sldId="67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B5B3CA-CC62-4429-B4C2-276603E60260}" type="doc">
      <dgm:prSet loTypeId="urn:microsoft.com/office/officeart/2005/8/layout/vList5" loCatId="list" qsTypeId="urn:microsoft.com/office/officeart/2005/8/quickstyle/simple2" qsCatId="simple" csTypeId="urn:microsoft.com/office/officeart/2005/8/colors/accent3_2" csCatId="accent3" phldr="1"/>
      <dgm:spPr/>
      <dgm:t>
        <a:bodyPr/>
        <a:lstStyle/>
        <a:p>
          <a:endParaRPr lang="en-US"/>
        </a:p>
      </dgm:t>
    </dgm:pt>
    <dgm:pt modelId="{4FDB4479-1462-4E16-8461-2AB85C3A6EF5}">
      <dgm:prSet/>
      <dgm:spPr>
        <a:solidFill>
          <a:schemeClr val="tx2"/>
        </a:solidFill>
      </dgm:spPr>
      <dgm:t>
        <a:bodyPr/>
        <a:lstStyle/>
        <a:p>
          <a:r>
            <a:rPr lang="en-US"/>
            <a:t>Reduce runoff</a:t>
          </a:r>
        </a:p>
      </dgm:t>
    </dgm:pt>
    <dgm:pt modelId="{B21C651E-DBDF-4B8E-8897-B6CDF3E836B9}" type="parTrans" cxnId="{AAE10731-5844-4622-8F6C-34EC569E721E}">
      <dgm:prSet/>
      <dgm:spPr/>
      <dgm:t>
        <a:bodyPr/>
        <a:lstStyle/>
        <a:p>
          <a:endParaRPr lang="en-US"/>
        </a:p>
      </dgm:t>
    </dgm:pt>
    <dgm:pt modelId="{C04ABB1A-43BF-4AC1-8FC7-8791F3C68334}" type="sibTrans" cxnId="{AAE10731-5844-4622-8F6C-34EC569E721E}">
      <dgm:prSet/>
      <dgm:spPr/>
      <dgm:t>
        <a:bodyPr/>
        <a:lstStyle/>
        <a:p>
          <a:endParaRPr lang="en-US"/>
        </a:p>
      </dgm:t>
    </dgm:pt>
    <dgm:pt modelId="{8708A335-9C2A-4413-A50F-1F2A8863857D}">
      <dgm:prSet/>
      <dgm:spPr>
        <a:solidFill>
          <a:schemeClr val="tx2">
            <a:lumMod val="25000"/>
            <a:lumOff val="75000"/>
            <a:alpha val="90000"/>
          </a:schemeClr>
        </a:solidFill>
        <a:ln>
          <a:solidFill>
            <a:schemeClr val="tx2">
              <a:lumMod val="10000"/>
              <a:lumOff val="90000"/>
              <a:alpha val="90000"/>
            </a:schemeClr>
          </a:solidFill>
        </a:ln>
      </dgm:spPr>
      <dgm:t>
        <a:bodyPr/>
        <a:lstStyle/>
        <a:p>
          <a:r>
            <a:rPr lang="en-US" dirty="0"/>
            <a:t>Rainwater harvesting, permeable pavement, infiltration</a:t>
          </a:r>
        </a:p>
      </dgm:t>
    </dgm:pt>
    <dgm:pt modelId="{06307227-78B4-4885-A62A-349A1B54C3F4}" type="parTrans" cxnId="{E07929C1-9A76-4355-8091-6FF1994758A4}">
      <dgm:prSet/>
      <dgm:spPr/>
      <dgm:t>
        <a:bodyPr/>
        <a:lstStyle/>
        <a:p>
          <a:endParaRPr lang="en-US"/>
        </a:p>
      </dgm:t>
    </dgm:pt>
    <dgm:pt modelId="{1AB9241B-BCD7-456D-A87A-240DDE028809}" type="sibTrans" cxnId="{E07929C1-9A76-4355-8091-6FF1994758A4}">
      <dgm:prSet/>
      <dgm:spPr/>
      <dgm:t>
        <a:bodyPr/>
        <a:lstStyle/>
        <a:p>
          <a:endParaRPr lang="en-US"/>
        </a:p>
      </dgm:t>
    </dgm:pt>
    <dgm:pt modelId="{38423107-33CD-4F38-92B8-A25DEED29333}">
      <dgm:prSet/>
      <dgm:spPr>
        <a:solidFill>
          <a:schemeClr val="tx2"/>
        </a:solidFill>
      </dgm:spPr>
      <dgm:t>
        <a:bodyPr/>
        <a:lstStyle/>
        <a:p>
          <a:r>
            <a:rPr lang="en-US" dirty="0"/>
            <a:t>Detain water and slowly release</a:t>
          </a:r>
        </a:p>
      </dgm:t>
    </dgm:pt>
    <dgm:pt modelId="{D46FEE2C-327C-4A2D-9F0F-7122725EF057}" type="parTrans" cxnId="{66B7686E-E27E-488A-90A6-7FC60BB96070}">
      <dgm:prSet/>
      <dgm:spPr/>
      <dgm:t>
        <a:bodyPr/>
        <a:lstStyle/>
        <a:p>
          <a:endParaRPr lang="en-US"/>
        </a:p>
      </dgm:t>
    </dgm:pt>
    <dgm:pt modelId="{A96F76C5-B31E-426A-A5DC-B4CD052D925B}" type="sibTrans" cxnId="{66B7686E-E27E-488A-90A6-7FC60BB96070}">
      <dgm:prSet/>
      <dgm:spPr/>
      <dgm:t>
        <a:bodyPr/>
        <a:lstStyle/>
        <a:p>
          <a:endParaRPr lang="en-US"/>
        </a:p>
      </dgm:t>
    </dgm:pt>
    <dgm:pt modelId="{516F0D38-CDCC-44C3-AEA5-F6715B566FA3}">
      <dgm:prSet/>
      <dgm:spPr>
        <a:solidFill>
          <a:schemeClr val="tx2">
            <a:lumMod val="25000"/>
            <a:lumOff val="75000"/>
            <a:alpha val="90000"/>
          </a:schemeClr>
        </a:solidFill>
        <a:ln>
          <a:solidFill>
            <a:schemeClr val="tx2">
              <a:lumMod val="10000"/>
              <a:lumOff val="90000"/>
              <a:alpha val="90000"/>
            </a:schemeClr>
          </a:solidFill>
        </a:ln>
      </dgm:spPr>
      <dgm:t>
        <a:bodyPr/>
        <a:lstStyle/>
        <a:p>
          <a:r>
            <a:rPr lang="en-US" dirty="0"/>
            <a:t>Extended detention basins, wet ponds, constructed wetlands </a:t>
          </a:r>
        </a:p>
      </dgm:t>
    </dgm:pt>
    <dgm:pt modelId="{714AE36E-61DC-488A-9A66-609C897B6545}" type="parTrans" cxnId="{5FB5B124-1AAD-4D04-B3A8-16B35230BFED}">
      <dgm:prSet/>
      <dgm:spPr/>
      <dgm:t>
        <a:bodyPr/>
        <a:lstStyle/>
        <a:p>
          <a:endParaRPr lang="en-US"/>
        </a:p>
      </dgm:t>
    </dgm:pt>
    <dgm:pt modelId="{4E984184-EB03-4BD2-8FCD-599C787A50AB}" type="sibTrans" cxnId="{5FB5B124-1AAD-4D04-B3A8-16B35230BFED}">
      <dgm:prSet/>
      <dgm:spPr/>
      <dgm:t>
        <a:bodyPr/>
        <a:lstStyle/>
        <a:p>
          <a:endParaRPr lang="en-US"/>
        </a:p>
      </dgm:t>
    </dgm:pt>
    <dgm:pt modelId="{14222D2D-29E0-4B9D-9F80-C3CFCE40AD75}" type="pres">
      <dgm:prSet presAssocID="{89B5B3CA-CC62-4429-B4C2-276603E60260}" presName="Name0" presStyleCnt="0">
        <dgm:presLayoutVars>
          <dgm:dir/>
          <dgm:animLvl val="lvl"/>
          <dgm:resizeHandles val="exact"/>
        </dgm:presLayoutVars>
      </dgm:prSet>
      <dgm:spPr/>
    </dgm:pt>
    <dgm:pt modelId="{64B2BCED-3064-4342-BC58-1030A5788467}" type="pres">
      <dgm:prSet presAssocID="{4FDB4479-1462-4E16-8461-2AB85C3A6EF5}" presName="linNode" presStyleCnt="0"/>
      <dgm:spPr/>
    </dgm:pt>
    <dgm:pt modelId="{950CDB9D-64EA-4B4D-AAB5-68B7DDFA2A34}" type="pres">
      <dgm:prSet presAssocID="{4FDB4479-1462-4E16-8461-2AB85C3A6EF5}" presName="parentText" presStyleLbl="node1" presStyleIdx="0" presStyleCnt="2">
        <dgm:presLayoutVars>
          <dgm:chMax val="1"/>
          <dgm:bulletEnabled val="1"/>
        </dgm:presLayoutVars>
      </dgm:prSet>
      <dgm:spPr/>
    </dgm:pt>
    <dgm:pt modelId="{8CD99AC1-54DD-46DA-BE5B-C6B9908810E6}" type="pres">
      <dgm:prSet presAssocID="{4FDB4479-1462-4E16-8461-2AB85C3A6EF5}" presName="descendantText" presStyleLbl="alignAccFollowNode1" presStyleIdx="0" presStyleCnt="2">
        <dgm:presLayoutVars>
          <dgm:bulletEnabled val="1"/>
        </dgm:presLayoutVars>
      </dgm:prSet>
      <dgm:spPr/>
    </dgm:pt>
    <dgm:pt modelId="{1B621DD8-9166-42C1-946B-E1CAC02B555D}" type="pres">
      <dgm:prSet presAssocID="{C04ABB1A-43BF-4AC1-8FC7-8791F3C68334}" presName="sp" presStyleCnt="0"/>
      <dgm:spPr/>
    </dgm:pt>
    <dgm:pt modelId="{C568E842-9012-4F11-B2FA-09369752CAB6}" type="pres">
      <dgm:prSet presAssocID="{38423107-33CD-4F38-92B8-A25DEED29333}" presName="linNode" presStyleCnt="0"/>
      <dgm:spPr/>
    </dgm:pt>
    <dgm:pt modelId="{9BB86C0B-337F-4CC4-AD74-B475E67B5300}" type="pres">
      <dgm:prSet presAssocID="{38423107-33CD-4F38-92B8-A25DEED29333}" presName="parentText" presStyleLbl="node1" presStyleIdx="1" presStyleCnt="2">
        <dgm:presLayoutVars>
          <dgm:chMax val="1"/>
          <dgm:bulletEnabled val="1"/>
        </dgm:presLayoutVars>
      </dgm:prSet>
      <dgm:spPr/>
    </dgm:pt>
    <dgm:pt modelId="{37136EF3-9555-4CFE-8732-8BEE1A410E62}" type="pres">
      <dgm:prSet presAssocID="{38423107-33CD-4F38-92B8-A25DEED29333}" presName="descendantText" presStyleLbl="alignAccFollowNode1" presStyleIdx="1" presStyleCnt="2">
        <dgm:presLayoutVars>
          <dgm:bulletEnabled val="1"/>
        </dgm:presLayoutVars>
      </dgm:prSet>
      <dgm:spPr/>
    </dgm:pt>
  </dgm:ptLst>
  <dgm:cxnLst>
    <dgm:cxn modelId="{5FB5B124-1AAD-4D04-B3A8-16B35230BFED}" srcId="{38423107-33CD-4F38-92B8-A25DEED29333}" destId="{516F0D38-CDCC-44C3-AEA5-F6715B566FA3}" srcOrd="0" destOrd="0" parTransId="{714AE36E-61DC-488A-9A66-609C897B6545}" sibTransId="{4E984184-EB03-4BD2-8FCD-599C787A50AB}"/>
    <dgm:cxn modelId="{AAE10731-5844-4622-8F6C-34EC569E721E}" srcId="{89B5B3CA-CC62-4429-B4C2-276603E60260}" destId="{4FDB4479-1462-4E16-8461-2AB85C3A6EF5}" srcOrd="0" destOrd="0" parTransId="{B21C651E-DBDF-4B8E-8897-B6CDF3E836B9}" sibTransId="{C04ABB1A-43BF-4AC1-8FC7-8791F3C68334}"/>
    <dgm:cxn modelId="{CCE9D16B-92B9-4748-820C-10751C9E9C86}" type="presOf" srcId="{516F0D38-CDCC-44C3-AEA5-F6715B566FA3}" destId="{37136EF3-9555-4CFE-8732-8BEE1A410E62}" srcOrd="0" destOrd="0" presId="urn:microsoft.com/office/officeart/2005/8/layout/vList5"/>
    <dgm:cxn modelId="{66B7686E-E27E-488A-90A6-7FC60BB96070}" srcId="{89B5B3CA-CC62-4429-B4C2-276603E60260}" destId="{38423107-33CD-4F38-92B8-A25DEED29333}" srcOrd="1" destOrd="0" parTransId="{D46FEE2C-327C-4A2D-9F0F-7122725EF057}" sibTransId="{A96F76C5-B31E-426A-A5DC-B4CD052D925B}"/>
    <dgm:cxn modelId="{33CD7F7D-3023-49C2-A105-1DA282550C40}" type="presOf" srcId="{4FDB4479-1462-4E16-8461-2AB85C3A6EF5}" destId="{950CDB9D-64EA-4B4D-AAB5-68B7DDFA2A34}" srcOrd="0" destOrd="0" presId="urn:microsoft.com/office/officeart/2005/8/layout/vList5"/>
    <dgm:cxn modelId="{DCF636B6-555A-4F55-A347-1971D52B1646}" type="presOf" srcId="{38423107-33CD-4F38-92B8-A25DEED29333}" destId="{9BB86C0B-337F-4CC4-AD74-B475E67B5300}" srcOrd="0" destOrd="0" presId="urn:microsoft.com/office/officeart/2005/8/layout/vList5"/>
    <dgm:cxn modelId="{E07929C1-9A76-4355-8091-6FF1994758A4}" srcId="{4FDB4479-1462-4E16-8461-2AB85C3A6EF5}" destId="{8708A335-9C2A-4413-A50F-1F2A8863857D}" srcOrd="0" destOrd="0" parTransId="{06307227-78B4-4885-A62A-349A1B54C3F4}" sibTransId="{1AB9241B-BCD7-456D-A87A-240DDE028809}"/>
    <dgm:cxn modelId="{EE4D04D4-0339-44E7-9859-ED9974599D7E}" type="presOf" srcId="{8708A335-9C2A-4413-A50F-1F2A8863857D}" destId="{8CD99AC1-54DD-46DA-BE5B-C6B9908810E6}" srcOrd="0" destOrd="0" presId="urn:microsoft.com/office/officeart/2005/8/layout/vList5"/>
    <dgm:cxn modelId="{CE5F16FE-6B3B-4DE6-BB87-97368EBF9C6A}" type="presOf" srcId="{89B5B3CA-CC62-4429-B4C2-276603E60260}" destId="{14222D2D-29E0-4B9D-9F80-C3CFCE40AD75}" srcOrd="0" destOrd="0" presId="urn:microsoft.com/office/officeart/2005/8/layout/vList5"/>
    <dgm:cxn modelId="{BB7FB5DD-F852-435C-8226-D0CF02ACC248}" type="presParOf" srcId="{14222D2D-29E0-4B9D-9F80-C3CFCE40AD75}" destId="{64B2BCED-3064-4342-BC58-1030A5788467}" srcOrd="0" destOrd="0" presId="urn:microsoft.com/office/officeart/2005/8/layout/vList5"/>
    <dgm:cxn modelId="{0070FC34-176F-4224-A0C4-AD436F7173E2}" type="presParOf" srcId="{64B2BCED-3064-4342-BC58-1030A5788467}" destId="{950CDB9D-64EA-4B4D-AAB5-68B7DDFA2A34}" srcOrd="0" destOrd="0" presId="urn:microsoft.com/office/officeart/2005/8/layout/vList5"/>
    <dgm:cxn modelId="{139381A1-675B-417D-AF2E-A462FA61DFE1}" type="presParOf" srcId="{64B2BCED-3064-4342-BC58-1030A5788467}" destId="{8CD99AC1-54DD-46DA-BE5B-C6B9908810E6}" srcOrd="1" destOrd="0" presId="urn:microsoft.com/office/officeart/2005/8/layout/vList5"/>
    <dgm:cxn modelId="{A4F385F9-0517-421C-99E8-23CAAAA9E98E}" type="presParOf" srcId="{14222D2D-29E0-4B9D-9F80-C3CFCE40AD75}" destId="{1B621DD8-9166-42C1-946B-E1CAC02B555D}" srcOrd="1" destOrd="0" presId="urn:microsoft.com/office/officeart/2005/8/layout/vList5"/>
    <dgm:cxn modelId="{0FEE4901-3D80-40CB-9076-94447AB2A450}" type="presParOf" srcId="{14222D2D-29E0-4B9D-9F80-C3CFCE40AD75}" destId="{C568E842-9012-4F11-B2FA-09369752CAB6}" srcOrd="2" destOrd="0" presId="urn:microsoft.com/office/officeart/2005/8/layout/vList5"/>
    <dgm:cxn modelId="{63031EAF-7A99-4052-8E98-A37854CC499E}" type="presParOf" srcId="{C568E842-9012-4F11-B2FA-09369752CAB6}" destId="{9BB86C0B-337F-4CC4-AD74-B475E67B5300}" srcOrd="0" destOrd="0" presId="urn:microsoft.com/office/officeart/2005/8/layout/vList5"/>
    <dgm:cxn modelId="{8EC1B4F1-D9EA-49D9-B0BC-7CC7C89E5D8A}" type="presParOf" srcId="{C568E842-9012-4F11-B2FA-09369752CAB6}" destId="{37136EF3-9555-4CFE-8732-8BEE1A410E62}"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D99AC1-54DD-46DA-BE5B-C6B9908810E6}">
      <dsp:nvSpPr>
        <dsp:cNvPr id="0" name=""/>
        <dsp:cNvSpPr/>
      </dsp:nvSpPr>
      <dsp:spPr>
        <a:xfrm rot="5400000">
          <a:off x="4713034" y="-1529550"/>
          <a:ext cx="1766186" cy="5266944"/>
        </a:xfrm>
        <a:prstGeom prst="round2SameRect">
          <a:avLst/>
        </a:prstGeom>
        <a:solidFill>
          <a:schemeClr val="tx2">
            <a:lumMod val="25000"/>
            <a:lumOff val="75000"/>
            <a:alpha val="90000"/>
          </a:schemeClr>
        </a:solidFill>
        <a:ln w="25400" cap="flat" cmpd="sng" algn="ctr">
          <a:solidFill>
            <a:schemeClr val="tx2">
              <a:lumMod val="10000"/>
              <a:lumOff val="9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64770" rIns="129540" bIns="64770" numCol="1" spcCol="1270" anchor="ctr" anchorCtr="0">
          <a:noAutofit/>
        </a:bodyPr>
        <a:lstStyle/>
        <a:p>
          <a:pPr marL="285750" lvl="1" indent="-285750" algn="l" defTabSz="1511300">
            <a:lnSpc>
              <a:spcPct val="90000"/>
            </a:lnSpc>
            <a:spcBef>
              <a:spcPct val="0"/>
            </a:spcBef>
            <a:spcAft>
              <a:spcPct val="15000"/>
            </a:spcAft>
            <a:buChar char="•"/>
          </a:pPr>
          <a:r>
            <a:rPr lang="en-US" sz="3400" kern="1200" dirty="0"/>
            <a:t>Rainwater harvesting, permeable pavement, infiltration</a:t>
          </a:r>
        </a:p>
      </dsp:txBody>
      <dsp:txXfrm rot="-5400000">
        <a:off x="2962655" y="307047"/>
        <a:ext cx="5180726" cy="1593750"/>
      </dsp:txXfrm>
    </dsp:sp>
    <dsp:sp modelId="{950CDB9D-64EA-4B4D-AAB5-68B7DDFA2A34}">
      <dsp:nvSpPr>
        <dsp:cNvPr id="0" name=""/>
        <dsp:cNvSpPr/>
      </dsp:nvSpPr>
      <dsp:spPr>
        <a:xfrm>
          <a:off x="0" y="55"/>
          <a:ext cx="2962656" cy="2207732"/>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en-US" sz="3700" kern="1200"/>
            <a:t>Reduce runoff</a:t>
          </a:r>
        </a:p>
      </dsp:txBody>
      <dsp:txXfrm>
        <a:off x="107773" y="107828"/>
        <a:ext cx="2747110" cy="1992186"/>
      </dsp:txXfrm>
    </dsp:sp>
    <dsp:sp modelId="{37136EF3-9555-4CFE-8732-8BEE1A410E62}">
      <dsp:nvSpPr>
        <dsp:cNvPr id="0" name=""/>
        <dsp:cNvSpPr/>
      </dsp:nvSpPr>
      <dsp:spPr>
        <a:xfrm rot="5400000">
          <a:off x="4713034" y="788569"/>
          <a:ext cx="1766186" cy="5266944"/>
        </a:xfrm>
        <a:prstGeom prst="round2SameRect">
          <a:avLst/>
        </a:prstGeom>
        <a:solidFill>
          <a:schemeClr val="tx2">
            <a:lumMod val="25000"/>
            <a:lumOff val="75000"/>
            <a:alpha val="90000"/>
          </a:schemeClr>
        </a:solidFill>
        <a:ln w="25400" cap="flat" cmpd="sng" algn="ctr">
          <a:solidFill>
            <a:schemeClr val="tx2">
              <a:lumMod val="10000"/>
              <a:lumOff val="9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64770" rIns="129540" bIns="64770" numCol="1" spcCol="1270" anchor="ctr" anchorCtr="0">
          <a:noAutofit/>
        </a:bodyPr>
        <a:lstStyle/>
        <a:p>
          <a:pPr marL="285750" lvl="1" indent="-285750" algn="l" defTabSz="1511300">
            <a:lnSpc>
              <a:spcPct val="90000"/>
            </a:lnSpc>
            <a:spcBef>
              <a:spcPct val="0"/>
            </a:spcBef>
            <a:spcAft>
              <a:spcPct val="15000"/>
            </a:spcAft>
            <a:buChar char="•"/>
          </a:pPr>
          <a:r>
            <a:rPr lang="en-US" sz="3400" kern="1200" dirty="0"/>
            <a:t>Extended detention basins, wet ponds, constructed wetlands </a:t>
          </a:r>
        </a:p>
      </dsp:txBody>
      <dsp:txXfrm rot="-5400000">
        <a:off x="2962655" y="2625166"/>
        <a:ext cx="5180726" cy="1593750"/>
      </dsp:txXfrm>
    </dsp:sp>
    <dsp:sp modelId="{9BB86C0B-337F-4CC4-AD74-B475E67B5300}">
      <dsp:nvSpPr>
        <dsp:cNvPr id="0" name=""/>
        <dsp:cNvSpPr/>
      </dsp:nvSpPr>
      <dsp:spPr>
        <a:xfrm>
          <a:off x="0" y="2318174"/>
          <a:ext cx="2962656" cy="2207732"/>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en-US" sz="3700" kern="1200" dirty="0"/>
            <a:t>Detain water and slowly release</a:t>
          </a:r>
        </a:p>
      </dsp:txBody>
      <dsp:txXfrm>
        <a:off x="107773" y="2425947"/>
        <a:ext cx="2747110" cy="199218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2FC5A1B-BE84-4A10-BD85-C8BA30706772}" type="datetimeFigureOut">
              <a:rPr lang="en-US" smtClean="0"/>
              <a:t>8/18/2025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7FE80CC0-E4F3-43BC-B145-0C8DC222DBCB}" type="slidenum">
              <a:rPr lang="en-US" smtClean="0"/>
              <a:t>‹#›</a:t>
            </a:fld>
            <a:endParaRPr lang="en-US"/>
          </a:p>
        </p:txBody>
      </p:sp>
    </p:spTree>
    <p:extLst>
      <p:ext uri="{BB962C8B-B14F-4D97-AF65-F5344CB8AC3E}">
        <p14:creationId xmlns:p14="http://schemas.microsoft.com/office/powerpoint/2010/main" val="551746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80087AD-F116-4D46-B97D-DAB172BEE26F}" type="datetimeFigureOut">
              <a:rPr lang="en-US" smtClean="0"/>
              <a:t>8/18/2025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745E7B5-3A02-4172-A3DA-5C8583539239}" type="slidenum">
              <a:rPr lang="en-US" smtClean="0"/>
              <a:t>‹#›</a:t>
            </a:fld>
            <a:endParaRPr lang="en-US"/>
          </a:p>
        </p:txBody>
      </p:sp>
    </p:spTree>
    <p:extLst>
      <p:ext uri="{BB962C8B-B14F-4D97-AF65-F5344CB8AC3E}">
        <p14:creationId xmlns:p14="http://schemas.microsoft.com/office/powerpoint/2010/main" val="4348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online.encodeplus.com/regs/deq-va/doc-view.aspx?pn=0&amp;ajax=0&amp;secid=1577"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1</a:t>
            </a:fld>
            <a:endParaRPr lang="en-US"/>
          </a:p>
        </p:txBody>
      </p:sp>
    </p:spTree>
    <p:extLst>
      <p:ext uri="{BB962C8B-B14F-4D97-AF65-F5344CB8AC3E}">
        <p14:creationId xmlns:p14="http://schemas.microsoft.com/office/powerpoint/2010/main" val="1298180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Announce page number since we’ve skipped around</a:t>
            </a:r>
          </a:p>
          <a:p>
            <a:endParaRPr lang="en-US" dirty="0">
              <a:cs typeface="Calibri"/>
            </a:endParaRPr>
          </a:p>
          <a:p>
            <a:pPr>
              <a:buFont typeface="Arial" panose="020B0604020202020204" pitchFamily="34" charset="0"/>
            </a:pPr>
            <a:r>
              <a:rPr lang="en-US" b="1" dirty="0">
                <a:cs typeface="Calibri"/>
              </a:rPr>
              <a:t>EXAMPLE:</a:t>
            </a:r>
            <a:r>
              <a:rPr lang="en-US" dirty="0">
                <a:cs typeface="Calibri"/>
              </a:rPr>
              <a:t> Sand Filter (Quality) attached to a 50/10 Basin (Quantity) </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The stormwater regulations only allow for the use of the non-proprietary BMPs and manufactured treatment devices listed on the Virginia Stormwater BMP Clearinghouse and Virginia Stormwater Management Handbook to achieve the water quality criteria. </a:t>
            </a:r>
          </a:p>
          <a:p>
            <a:pPr defTabSz="931774">
              <a:defRPr/>
            </a:pPr>
            <a:endParaRPr lang="en-US" dirty="0"/>
          </a:p>
          <a:p>
            <a:pPr marL="174708" indent="-174708">
              <a:buFont typeface="Arial" panose="020B0604020202020204" pitchFamily="34" charset="0"/>
              <a:buChar char="•"/>
            </a:pPr>
            <a:r>
              <a:rPr lang="en-US" dirty="0"/>
              <a:t>Stormwater</a:t>
            </a:r>
            <a:r>
              <a:rPr lang="en-US" baseline="0" dirty="0"/>
              <a:t> management facilities</a:t>
            </a:r>
            <a:r>
              <a:rPr lang="en-US" dirty="0"/>
              <a:t> being used for water quantity alone do</a:t>
            </a:r>
            <a:r>
              <a:rPr lang="en-US" baseline="0" dirty="0"/>
              <a:t> not have to be listed on the Clearinghouse, but these practices are discussed in P-SUP-07 of the VSWHB..</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Stormwater BMPs use three primary mechanisms to control pollution: (</a:t>
            </a:r>
            <a:r>
              <a:rPr lang="en-US" i="1" dirty="0"/>
              <a:t>Discussed more on following slides)</a:t>
            </a:r>
            <a:endParaRPr lang="en-US" dirty="0"/>
          </a:p>
          <a:p>
            <a:pPr marL="232943" indent="-232943">
              <a:buFont typeface="+mj-lt"/>
              <a:buAutoNum type="arabicPeriod"/>
            </a:pPr>
            <a:r>
              <a:rPr lang="en-US" dirty="0"/>
              <a:t>Infiltration</a:t>
            </a:r>
          </a:p>
          <a:p>
            <a:pPr marL="232943" indent="-232943">
              <a:buFont typeface="+mj-lt"/>
              <a:buAutoNum type="arabicPeriod"/>
            </a:pPr>
            <a:r>
              <a:rPr lang="en-US" dirty="0"/>
              <a:t>Settling</a:t>
            </a:r>
          </a:p>
          <a:p>
            <a:pPr marL="232943" indent="-232943">
              <a:buFont typeface="+mj-lt"/>
              <a:buAutoNum type="arabicPeriod"/>
            </a:pPr>
            <a:r>
              <a:rPr lang="en-US" dirty="0"/>
              <a:t>Vegetative uptake or filtering</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Infiltration</a:t>
            </a:r>
            <a:r>
              <a:rPr lang="en-US" dirty="0"/>
              <a:t>: Practices that use infiltration to remove pollutants collect stormwater runoff in a basin. The water gradually soaks through the basin and into the subsoil. After all the runoff is infiltrated, sediment and pollutants stay within the basin. </a:t>
            </a:r>
          </a:p>
          <a:p>
            <a:endParaRPr lang="en-US" dirty="0"/>
          </a:p>
          <a:p>
            <a:r>
              <a:rPr lang="en-US" dirty="0"/>
              <a:t>Permeable pavement, infiltration practices, bioretention systems, and dry swales use infiltration as a pollution control mechanism.</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(Photo credit: Rice Creek Watershed District, http://www.ricecreek.org/)</a:t>
            </a:r>
          </a:p>
          <a:p>
            <a:endParaRPr lang="en-US" dirty="0"/>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Settling: </a:t>
            </a:r>
            <a:r>
              <a:rPr lang="en-US" dirty="0"/>
              <a:t>Another way stormwater BMPs remove pollutants is by collecting runoff in a basin and temporarily holding the water. While the runoff is contained, heavy solids and pollutants settle to the bottom of the basin while the cleaner runoff is discharged through the outlet. </a:t>
            </a:r>
          </a:p>
          <a:p>
            <a:endParaRPr lang="en-US" dirty="0"/>
          </a:p>
          <a:p>
            <a:r>
              <a:rPr lang="en-US" dirty="0"/>
              <a:t>Constructed wetlands, wet swales, extended detention basins and wet ponds use settling as a pollution control mechanism.</a:t>
            </a:r>
          </a:p>
          <a:p>
            <a:endParaRPr lang="en-US" dirty="0"/>
          </a:p>
          <a:p>
            <a:r>
              <a:rPr lang="en-US" dirty="0"/>
              <a:t>(Photo credit: Stormwater Maintenance LLC)</a:t>
            </a:r>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Vegetative uptake or filtering:</a:t>
            </a:r>
            <a:r>
              <a:rPr lang="en-US" i="1" dirty="0"/>
              <a:t> </a:t>
            </a:r>
            <a:r>
              <a:rPr lang="en-US" dirty="0"/>
              <a:t>The third way to remove pollutants from runoff is by allowing it to flow through a vegetated area. Pollutants can be filtered out by physical contact with plants - causing sediment to settle out, plant root uptake, or consumption by microbes. </a:t>
            </a:r>
          </a:p>
          <a:p>
            <a:endParaRPr lang="en-US" dirty="0"/>
          </a:p>
          <a:p>
            <a:r>
              <a:rPr lang="en-US" dirty="0"/>
              <a:t>Vegetative filter strips, grass channels, vegetated roofs, bioretention, and filtering practices use vegetative uptake or filtering as a pollution control mechanism.</a:t>
            </a:r>
          </a:p>
          <a:p>
            <a:endParaRPr lang="en-US" dirty="0"/>
          </a:p>
          <a:p>
            <a:r>
              <a:rPr lang="en-US" dirty="0"/>
              <a:t>(Photo credit: DEQ)</a:t>
            </a:r>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Flood and erosion control</a:t>
            </a:r>
            <a:endParaRPr lang="en-US" dirty="0"/>
          </a:p>
          <a:p>
            <a:r>
              <a:rPr lang="en-US" dirty="0"/>
              <a:t>BMPs can also be used to achieve the water quantity criteria be reducing the amount of runoff that leaves a site or detaining the water and slowly releasing it. Rainwater harvesting, permeable pavement, and infiltration are examples of runoff reduction practices. Extended detention basins, wet ponds, and constructed wetlands are examples of detention practices. </a:t>
            </a:r>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OVERVIEW OF P-BMPS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OTHER VARIATIONS OF SAME FORMAT BUT FOR CONSTRUCITON BMPS (C-BMPS)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COME BACK TO THIS MODULE ON YOUR OWN. Read about each P-BMP and highlight important specific information. </a:t>
            </a:r>
          </a:p>
        </p:txBody>
      </p:sp>
      <p:sp>
        <p:nvSpPr>
          <p:cNvPr id="4" name="Slide Number Placeholder 3"/>
          <p:cNvSpPr>
            <a:spLocks noGrp="1"/>
          </p:cNvSpPr>
          <p:nvPr>
            <p:ph type="sldNum" sz="quarter" idx="10"/>
          </p:nvPr>
        </p:nvSpPr>
        <p:spPr/>
        <p:txBody>
          <a:bodyPr/>
          <a:lstStyle/>
          <a:p>
            <a:fld id="{B045B7DE-1198-4F2F-B574-CA8CAE341642}" type="slidenum">
              <a:rPr lang="en-US">
                <a:solidFill>
                  <a:srgbClr val="000000"/>
                </a:solidFill>
                <a:latin typeface="Constantia"/>
              </a:rPr>
              <a:pPr/>
              <a:t>17</a:t>
            </a:fld>
            <a:endParaRPr lang="en-US">
              <a:solidFill>
                <a:srgbClr val="000000"/>
              </a:solidFill>
              <a:latin typeface="Constantia"/>
            </a:endParaRPr>
          </a:p>
        </p:txBody>
      </p:sp>
    </p:spTree>
    <p:extLst>
      <p:ext uri="{BB962C8B-B14F-4D97-AF65-F5344CB8AC3E}">
        <p14:creationId xmlns:p14="http://schemas.microsoft.com/office/powerpoint/2010/main" val="1911244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defTabSz="931774">
              <a:buFont typeface="Arial" panose="020B0604020202020204" pitchFamily="34" charset="0"/>
              <a:buChar char="•"/>
              <a:defRPr/>
            </a:pPr>
            <a:r>
              <a:rPr lang="en-US" dirty="0"/>
              <a:t>Constructed wetlands, sometimes called stormwater wetlands, are shallow depressions that receive stormwater inputs for water quality treatment. Wetlands are typically less than one-foot deep and possess variable micro-topography to promote dense and diverse wetland cover. </a:t>
            </a:r>
          </a:p>
          <a:p>
            <a:pPr marL="174708" indent="-174708" defTabSz="931774">
              <a:buFont typeface="Arial" panose="020B0604020202020204" pitchFamily="34" charset="0"/>
              <a:buChar char="•"/>
              <a:defRPr/>
            </a:pPr>
            <a:endParaRPr lang="en-US" dirty="0"/>
          </a:p>
          <a:p>
            <a:pPr marL="174708" indent="-174708" defTabSz="931774">
              <a:buFont typeface="Arial" panose="020B0604020202020204" pitchFamily="34" charset="0"/>
              <a:buChar char="•"/>
              <a:defRPr/>
            </a:pPr>
            <a:r>
              <a:rPr lang="en-US" dirty="0"/>
              <a:t>(Photo</a:t>
            </a:r>
            <a:r>
              <a:rPr lang="en-US" baseline="0" dirty="0"/>
              <a:t> credit: Seuss, Flickr)</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Wet ponds consist of a permanent pool of standing water that promotes a better environment for gravitational settling, biological uptake, and microbial activity. </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Runoff from each new storm enters the pond and partially displaces water from previous storms. The pool also acts as a barrier to re-suspension of sediments and other pollutants deposited during prior storms. </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When sized properly, wet ponds have a residence time that ranges from many days to several weeks, which allows numerous pollutant removal mechanisms to operate. Wet ponds can also provide extended detention above the permanent pool to help meet channel protection requirements.</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(Photo credit: Stormwater Maintenance LLC)</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All content in 2a and d is</a:t>
            </a:r>
            <a:r>
              <a:rPr lang="en-US" i="1" u="sng" dirty="0"/>
              <a:t> covered completely in these two online courses.</a:t>
            </a:r>
            <a:endParaRPr lang="en-US" u="sng" dirty="0"/>
          </a:p>
          <a:p>
            <a:endParaRPr lang="en-US" i="1" dirty="0"/>
          </a:p>
          <a:p>
            <a:r>
              <a:rPr lang="en-US" i="1" dirty="0"/>
              <a:t>We will do a </a:t>
            </a:r>
            <a:r>
              <a:rPr lang="en-US" b="1" i="1" dirty="0"/>
              <a:t>mini quality/quantity</a:t>
            </a:r>
            <a:r>
              <a:rPr lang="en-US" b="1" i="1" baseline="0" dirty="0"/>
              <a:t> review</a:t>
            </a:r>
            <a:r>
              <a:rPr lang="en-US" i="1" baseline="0" dirty="0"/>
              <a:t> in </a:t>
            </a:r>
            <a:r>
              <a:rPr lang="en-US" b="1" i="1" baseline="0" dirty="0"/>
              <a:t>2b </a:t>
            </a:r>
            <a:r>
              <a:rPr lang="en-US" i="1" baseline="0" dirty="0"/>
              <a:t>and do a </a:t>
            </a:r>
            <a:r>
              <a:rPr lang="en-US" b="1" i="1" baseline="0" dirty="0"/>
              <a:t>QP</a:t>
            </a:r>
            <a:r>
              <a:rPr lang="en-US" i="1" baseline="0" dirty="0"/>
              <a:t>, then </a:t>
            </a:r>
            <a:r>
              <a:rPr lang="en-US" i="1" u="sng" baseline="0" dirty="0"/>
              <a:t>cover</a:t>
            </a:r>
            <a:r>
              <a:rPr lang="en-US" i="1" u="sng" dirty="0"/>
              <a:t> 2c in its entirety </a:t>
            </a:r>
            <a:r>
              <a:rPr lang="en-US" i="1" dirty="0"/>
              <a:t>here.</a:t>
            </a:r>
            <a:endParaRPr lang="en-US" dirty="0">
              <a:cs typeface="Calibri"/>
            </a:endParaRPr>
          </a:p>
          <a:p>
            <a:endParaRPr lang="en-US" i="1" dirty="0"/>
          </a:p>
          <a:p>
            <a:r>
              <a:rPr lang="en-US" i="1" dirty="0"/>
              <a:t>Describe</a:t>
            </a:r>
            <a:r>
              <a:rPr lang="en-US" i="1" baseline="0" dirty="0"/>
              <a:t> contents to be covered while emphasizing overall learning objectives:</a:t>
            </a:r>
          </a:p>
          <a:p>
            <a:endParaRPr lang="en-US" dirty="0"/>
          </a:p>
          <a:p>
            <a:r>
              <a:rPr lang="en-US" i="1" dirty="0"/>
              <a:t>(click)</a:t>
            </a:r>
            <a:r>
              <a:rPr lang="en-US" i="1" baseline="0" dirty="0"/>
              <a:t> </a:t>
            </a:r>
            <a:r>
              <a:rPr lang="en-US" i="0" baseline="0" dirty="0"/>
              <a:t>2a. Stormwater Pollution Prevention Plan</a:t>
            </a:r>
            <a:endParaRPr lang="en-US" i="1" dirty="0"/>
          </a:p>
          <a:p>
            <a:pPr marL="174708" indent="-174708">
              <a:buFont typeface="Arial" panose="020B0604020202020204" pitchFamily="34" charset="0"/>
              <a:buChar char="•"/>
            </a:pPr>
            <a:r>
              <a:rPr lang="en-US" dirty="0"/>
              <a:t>Recall the required components of a stormwater pollution prevention plan (SWPPP)</a:t>
            </a:r>
          </a:p>
          <a:p>
            <a:pPr marL="174708" indent="-174708">
              <a:buFont typeface="Arial" panose="020B0604020202020204" pitchFamily="34" charset="0"/>
              <a:buChar char="•"/>
            </a:pPr>
            <a:r>
              <a:rPr lang="en-US" dirty="0"/>
              <a:t>Explain how runoff characteristics can change as landcover conditions change</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(click)</a:t>
            </a:r>
            <a:r>
              <a:rPr lang="en-US" i="1" baseline="0" dirty="0"/>
              <a:t> </a:t>
            </a:r>
            <a:r>
              <a:rPr lang="en-US" i="0" baseline="0" dirty="0"/>
              <a:t>2b. Stormwater management plan (from online course)</a:t>
            </a:r>
            <a:endParaRPr lang="en-US" i="1" dirty="0"/>
          </a:p>
          <a:p>
            <a:pPr marL="174708" indent="-174708">
              <a:buFont typeface="Arial" panose="020B0604020202020204" pitchFamily="34" charset="0"/>
              <a:buChar char="•"/>
            </a:pPr>
            <a:r>
              <a:rPr lang="en-US" dirty="0"/>
              <a:t>Generalize the goal of the Part II B water quality technical criteria</a:t>
            </a:r>
          </a:p>
          <a:p>
            <a:pPr marL="174708" indent="-174708">
              <a:buFont typeface="Arial" panose="020B0604020202020204" pitchFamily="34" charset="0"/>
              <a:buChar char="•"/>
            </a:pPr>
            <a:r>
              <a:rPr lang="en-US" dirty="0"/>
              <a:t>Generalize the goal of the Part II B water quantity criteria</a:t>
            </a:r>
          </a:p>
          <a:p>
            <a:pPr marL="0" indent="0">
              <a:buFont typeface="Arial" panose="020B0604020202020204" pitchFamily="34" charset="0"/>
              <a:buNone/>
            </a:pPr>
            <a:endParaRPr lang="en-US" dirty="0"/>
          </a:p>
          <a:p>
            <a:pPr marL="0" indent="0">
              <a:buFont typeface="Arial" panose="020B0604020202020204" pitchFamily="34" charset="0"/>
              <a:buNone/>
            </a:pPr>
            <a:r>
              <a:rPr lang="en-US" i="1" dirty="0"/>
              <a:t>(click) </a:t>
            </a:r>
            <a:r>
              <a:rPr lang="en-US" i="0" dirty="0"/>
              <a:t>2c. 15 non-proprietary BMPs</a:t>
            </a:r>
          </a:p>
          <a:p>
            <a:pPr marL="174708" indent="-174708">
              <a:buFont typeface="Arial" panose="020B0604020202020204" pitchFamily="34" charset="0"/>
              <a:buChar char="•"/>
            </a:pPr>
            <a:r>
              <a:rPr lang="en-US" dirty="0"/>
              <a:t>Identify how each of the 15 non-proprietary BMPs removes pollutants from stormwater runoff</a:t>
            </a:r>
          </a:p>
          <a:p>
            <a:pPr marL="174708" indent="-174708">
              <a:buFont typeface="Arial" panose="020B0604020202020204" pitchFamily="34" charset="0"/>
              <a:buChar char="•"/>
            </a:pPr>
            <a:endParaRPr lang="en-US" dirty="0"/>
          </a:p>
          <a:p>
            <a:pPr marL="0" indent="0">
              <a:buFont typeface="Arial" panose="020B0604020202020204" pitchFamily="34" charset="0"/>
              <a:buNone/>
            </a:pPr>
            <a:r>
              <a:rPr lang="en-US" i="1" dirty="0"/>
              <a:t>(click) </a:t>
            </a:r>
            <a:r>
              <a:rPr lang="en-US" i="0" dirty="0"/>
              <a:t>2d. Environmental site</a:t>
            </a:r>
            <a:r>
              <a:rPr lang="en-US" i="0" baseline="0" dirty="0"/>
              <a:t> design</a:t>
            </a:r>
            <a:endParaRPr lang="en-US" i="1" dirty="0"/>
          </a:p>
        </p:txBody>
      </p:sp>
      <p:sp>
        <p:nvSpPr>
          <p:cNvPr id="4" name="Slide Number Placeholder 3"/>
          <p:cNvSpPr>
            <a:spLocks noGrp="1"/>
          </p:cNvSpPr>
          <p:nvPr>
            <p:ph type="sldNum" sz="quarter" idx="10"/>
          </p:nvPr>
        </p:nvSpPr>
        <p:spPr/>
        <p:txBody>
          <a:bodyPr/>
          <a:lstStyle/>
          <a:p>
            <a:fld id="{7745E7B5-3A02-4172-A3DA-5C8583539239}" type="slidenum">
              <a:rPr lang="en-US" smtClean="0"/>
              <a:t>2</a:t>
            </a:fld>
            <a:endParaRPr lang="en-US"/>
          </a:p>
        </p:txBody>
      </p:sp>
    </p:spTree>
    <p:extLst>
      <p:ext uri="{BB962C8B-B14F-4D97-AF65-F5344CB8AC3E}">
        <p14:creationId xmlns:p14="http://schemas.microsoft.com/office/powerpoint/2010/main" val="898950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An extended detention pond relies on </a:t>
            </a:r>
            <a:r>
              <a:rPr lang="en-US" b="1" dirty="0"/>
              <a:t>24 to 36 hour </a:t>
            </a:r>
            <a:r>
              <a:rPr lang="en-US" dirty="0"/>
              <a:t>detention of stormwater runoff after each rain event. An under-sized outlet structure restricts stormwater flow so it backs up and is stored within the basin. The temporary ponding enables particulate pollutants to settle out and reduces the maximum peak discharge to the downstream channel, thereby reducing the effective shear stress on banks of the receiving stream.</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(Photo credit: DEQ)</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Rainwater harvesting systems intercept, divert, store, and release rainfall for future use. The term rainwater harvesting is used in this specification, but it is also known as a cistern or rainwater harvesting system.</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Rainwater that falls on a rooftop is collected and conveyed into an above- or below-ground storage tank where it can be used for non-potable water uses and on-site stormwater disposal/infiltration. Non-potable uses may include flushing of toilets and urinals inside buildings, landscape irrigation, exterior washing (e.g. car washes, building facades, sidewalks, street sweepers, fire trucks, etc.), and fire suppression (sprinkler) systems.</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In many instances, rainwater harvesting can be combined with a secondary (down-gradient) runoff reduction practice to enhance runoff volume reduction rates and/or provide treatment of overflow from the rainwater harvesting system.</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A grass channel is a stable, vegetated swale that is used as part of a stormwater conveyance system. </a:t>
            </a:r>
            <a:r>
              <a:rPr lang="en-US" b="1" dirty="0"/>
              <a:t>Grass channels reduce stormwater runoff and pollutants by slowing the flow and providing the opportunity for infiltration.</a:t>
            </a:r>
          </a:p>
          <a:p>
            <a:pPr marL="174708" indent="-174708" defTabSz="931774">
              <a:buFont typeface="Arial" panose="020B0604020202020204" pitchFamily="34" charset="0"/>
              <a:buChar char="•"/>
              <a:defRPr/>
            </a:pPr>
            <a:endParaRPr lang="en-US" dirty="0"/>
          </a:p>
          <a:p>
            <a:pPr marL="174708" indent="-174708">
              <a:buFont typeface="Arial" panose="020B0604020202020204" pitchFamily="34" charset="0"/>
              <a:buChar char="•"/>
            </a:pPr>
            <a:r>
              <a:rPr lang="en-US" dirty="0"/>
              <a:t>Grass channels can be used to treat runoff from the managed turf areas of turf-intensive land uses, such as sports fields and golf courses, and drainage areas with combined impervious and turf cover (e.g., roads and yards).</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(Photo credit: Upper left – Fairfax County, Upper right – Montgomery County,</a:t>
            </a:r>
            <a:r>
              <a:rPr lang="en-US" baseline="0" dirty="0"/>
              <a:t> MD, Lower left – Maryland DOT, Lower right – Stormwater Maintenance LLC)</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Dry swales are essentially bioretention cells that are shallower, configured as linear channels, and covered with turf or other surface material (other than mulch and ornamental plants). They are a soil filter system that temporarily stores and then filters the desired treatment volume. </a:t>
            </a:r>
          </a:p>
          <a:p>
            <a:pPr marL="0" indent="0">
              <a:buFont typeface="Arial" panose="020B0604020202020204" pitchFamily="34" charset="0"/>
              <a:buNone/>
            </a:pPr>
            <a:endParaRPr lang="en-US" dirty="0"/>
          </a:p>
          <a:p>
            <a:pPr marL="174708" indent="-174708">
              <a:buFont typeface="Arial" panose="020B0604020202020204" pitchFamily="34" charset="0"/>
              <a:buChar char="•"/>
            </a:pPr>
            <a:r>
              <a:rPr lang="en-US" dirty="0"/>
              <a:t>(Photo credit:</a:t>
            </a:r>
            <a:r>
              <a:rPr lang="en-US" baseline="0" dirty="0"/>
              <a:t> Montgomery County Planning Commission)</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Wet swales can provide runoff filtering and treatment within the conveyance system and are a cross between a wetland and a swale. These linear wetland cells often intercept shallow groundwater to maintain a wetland plant community. The saturated soil and wetland vegetation provide an ideal environment for gravitational settling, biological uptake, and microbial activity. </a:t>
            </a:r>
          </a:p>
          <a:p>
            <a:pPr marL="0" indent="0">
              <a:buFont typeface="Arial" panose="020B0604020202020204" pitchFamily="34" charset="0"/>
              <a:buNone/>
            </a:pPr>
            <a:endParaRPr lang="en-US" dirty="0"/>
          </a:p>
          <a:p>
            <a:pPr marL="174708" indent="-174708">
              <a:buFont typeface="Arial" panose="020B0604020202020204" pitchFamily="34" charset="0"/>
              <a:buChar char="•"/>
            </a:pPr>
            <a:r>
              <a:rPr lang="en-US" dirty="0"/>
              <a:t>(Photo credit:</a:t>
            </a:r>
            <a:r>
              <a:rPr lang="en-US" baseline="0" dirty="0"/>
              <a:t> Lake County Illinois Stormwater Management Commission)</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9870" indent="-229870">
              <a:spcBef>
                <a:spcPts val="800"/>
              </a:spcBef>
              <a:spcAft>
                <a:spcPts val="600"/>
              </a:spcAft>
              <a:buFont typeface="Arial"/>
              <a:buChar char="•"/>
            </a:pPr>
            <a:r>
              <a:rPr lang="en-US" sz="1200" dirty="0">
                <a:solidFill>
                  <a:srgbClr val="FFFFFF"/>
                </a:solidFill>
                <a:ea typeface="+mn-lt"/>
                <a:cs typeface="+mn-lt"/>
              </a:rPr>
              <a:t>Treat and convey stormwater through a combination of sand, wood chips, native vegetation, riffles (with either cobble rocks or boulders), and shallow pools. </a:t>
            </a:r>
          </a:p>
          <a:p>
            <a:pPr marL="229870" indent="-229870">
              <a:spcBef>
                <a:spcPts val="800"/>
              </a:spcBef>
              <a:spcAft>
                <a:spcPts val="600"/>
              </a:spcAft>
              <a:buFont typeface="Arial"/>
              <a:buChar char="•"/>
            </a:pPr>
            <a:endParaRPr lang="en-US" sz="1200" dirty="0">
              <a:solidFill>
                <a:srgbClr val="FFFFFF"/>
              </a:solidFill>
              <a:ea typeface="+mn-lt"/>
              <a:cs typeface="+mn-lt"/>
            </a:endParaRPr>
          </a:p>
          <a:p>
            <a:pPr marL="229870" indent="-229870">
              <a:spcBef>
                <a:spcPts val="800"/>
              </a:spcBef>
              <a:spcAft>
                <a:spcPts val="600"/>
              </a:spcAft>
              <a:buFont typeface="Arial,Sans-Serif" panose="020B0604020202020204" pitchFamily="34" charset="0"/>
              <a:buChar char="•"/>
              <a:defRPr/>
            </a:pPr>
            <a:r>
              <a:rPr lang="en-US" dirty="0"/>
              <a:t>Designed to convey water while minimizing the effects of erosion</a:t>
            </a:r>
          </a:p>
          <a:p>
            <a:pPr algn="just">
              <a:buFont typeface="Arial" panose="020B0604020202020204" pitchFamily="34" charset="0"/>
              <a:buChar char="•"/>
              <a:defRPr/>
            </a:pPr>
            <a:endParaRPr lang="en-US" dirty="0">
              <a:cs typeface="Arial"/>
            </a:endParaRPr>
          </a:p>
          <a:p>
            <a:pPr algn="just">
              <a:buFont typeface="Arial" panose="020B0604020202020204" pitchFamily="34" charset="0"/>
              <a:buChar char="•"/>
              <a:defRPr/>
            </a:pPr>
            <a:r>
              <a:rPr lang="en-US" dirty="0"/>
              <a:t> Designed to treat and convey water through a series of shallow pools</a:t>
            </a:r>
            <a:endParaRPr lang="en-US" dirty="0">
              <a:ea typeface="Calibri"/>
              <a:cs typeface="Arial"/>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91248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strategy involves managing runoff close to its source by intercepting, infiltrating, filtering, treating, or reusing it as it moves from the impervious surface to the drainage system. Two kinds of disconnection are allowed:</a:t>
            </a:r>
          </a:p>
          <a:p>
            <a:endParaRPr lang="en-US" dirty="0"/>
          </a:p>
          <a:p>
            <a:pPr lvl="0" fontAlgn="base"/>
            <a:r>
              <a:rPr lang="en-US" dirty="0"/>
              <a:t>Simple disconnection whereby rooftops and/or on-lot residential impervious surfaces are directed to pervious areas; and</a:t>
            </a:r>
          </a:p>
          <a:p>
            <a:pPr lvl="0" fontAlgn="base"/>
            <a:endParaRPr lang="en-US" dirty="0"/>
          </a:p>
          <a:p>
            <a:pPr lvl="0" fontAlgn="base"/>
            <a:r>
              <a:rPr lang="en-US" dirty="0"/>
              <a:t>Disconnection leading to an alternative runoff reduction practice(s) adjacent to the roof such as:</a:t>
            </a:r>
          </a:p>
          <a:p>
            <a:pPr lvl="1"/>
            <a:r>
              <a:rPr lang="en-US" dirty="0"/>
              <a:t>Soil compost amended filter path</a:t>
            </a:r>
          </a:p>
          <a:p>
            <a:pPr lvl="1"/>
            <a:r>
              <a:rPr lang="en-US" dirty="0"/>
              <a:t>Infiltration by micro-infiltration practice </a:t>
            </a:r>
          </a:p>
          <a:p>
            <a:pPr lvl="1"/>
            <a:r>
              <a:rPr lang="en-US" dirty="0"/>
              <a:t>Filtration by rain gardens or micro-bioretention</a:t>
            </a:r>
          </a:p>
          <a:p>
            <a:pPr lvl="1"/>
            <a:r>
              <a:rPr lang="en-US" dirty="0"/>
              <a:t>Storage and reuse with a cistern </a:t>
            </a:r>
          </a:p>
          <a:p>
            <a:pPr lvl="1"/>
            <a:r>
              <a:rPr lang="en-US" dirty="0"/>
              <a:t>Storage and release into a stormwater planter</a:t>
            </a:r>
          </a:p>
          <a:p>
            <a:pPr lvl="1"/>
            <a:endParaRPr lang="en-US" dirty="0"/>
          </a:p>
          <a:p>
            <a:pPr lvl="0"/>
            <a:r>
              <a:rPr lang="en-US" dirty="0"/>
              <a:t>(Photo</a:t>
            </a:r>
            <a:r>
              <a:rPr lang="en-US" baseline="0" dirty="0"/>
              <a:t> credit: Low Impact Development Center)</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Vegetated roofs are alternative roof surfaces that typically consist of waterproofing and drainage materials and an engineered growing media that is designed to support plant growth. Vegetated roofs capture and temporarily store stormwater runoff in the growing media before it is conveyed into the storm drain system. A portion of the captured stormwater evaporates or is taken up by plants, which helps reduce runoff volumes, peak runoff rates, and pollutant loads on development sites.</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There are two different types of vegetated roof systems:</a:t>
            </a:r>
          </a:p>
          <a:p>
            <a:pPr marL="174708" indent="-174708">
              <a:buFont typeface="Arial" panose="020B0604020202020204" pitchFamily="34" charset="0"/>
              <a:buChar char="•"/>
            </a:pPr>
            <a:endParaRPr lang="en-US" dirty="0"/>
          </a:p>
          <a:p>
            <a:pPr marL="640594" lvl="1" indent="-174708">
              <a:buFont typeface="Arial" panose="020B0604020202020204" pitchFamily="34" charset="0"/>
              <a:buChar char="•"/>
            </a:pPr>
            <a:r>
              <a:rPr lang="en-US" i="1" dirty="0"/>
              <a:t>Intensive </a:t>
            </a:r>
            <a:r>
              <a:rPr lang="en-US" dirty="0"/>
              <a:t>vegetated roofs have a deep growing media layer that ranges from 6 inches</a:t>
            </a:r>
            <a:r>
              <a:rPr lang="en-US" i="1" dirty="0"/>
              <a:t> </a:t>
            </a:r>
            <a:r>
              <a:rPr lang="en-US" dirty="0"/>
              <a:t>to 4 feet thick, which is planted with a wide variety of plants, including trees; and</a:t>
            </a:r>
          </a:p>
          <a:p>
            <a:pPr marL="640594" lvl="1" indent="-174708">
              <a:buFont typeface="Arial" panose="020B0604020202020204" pitchFamily="34" charset="0"/>
              <a:buChar char="•"/>
            </a:pPr>
            <a:endParaRPr lang="en-US" dirty="0"/>
          </a:p>
          <a:p>
            <a:pPr marL="640594" lvl="1" indent="-174708">
              <a:buFont typeface="Arial" panose="020B0604020202020204" pitchFamily="34" charset="0"/>
              <a:buChar char="•"/>
            </a:pPr>
            <a:r>
              <a:rPr lang="en-US" i="1" dirty="0"/>
              <a:t>Extensive</a:t>
            </a:r>
            <a:r>
              <a:rPr lang="en-US" dirty="0"/>
              <a:t> systems that typically have much shallower growing media (2 to 6 inches) and is</a:t>
            </a:r>
            <a:r>
              <a:rPr lang="en-US" i="1" dirty="0"/>
              <a:t> </a:t>
            </a:r>
            <a:r>
              <a:rPr lang="en-US" dirty="0"/>
              <a:t>planted with carefully selected drought tolerant vegetation. </a:t>
            </a:r>
          </a:p>
          <a:p>
            <a:pPr marL="640594" lvl="1" indent="-174708">
              <a:buFont typeface="Arial" panose="020B0604020202020204" pitchFamily="34" charset="0"/>
              <a:buChar char="•"/>
            </a:pPr>
            <a:endParaRPr lang="en-US" dirty="0"/>
          </a:p>
          <a:p>
            <a:pPr marL="183394" lvl="0" indent="-174708">
              <a:buFont typeface="Arial" panose="020B0604020202020204" pitchFamily="34" charset="0"/>
              <a:buChar char="•"/>
            </a:pPr>
            <a:r>
              <a:rPr lang="en-US" dirty="0"/>
              <a:t>(Photo</a:t>
            </a:r>
            <a:r>
              <a:rPr lang="en-US" baseline="0" dirty="0"/>
              <a:t> credit: Left – Chris </a:t>
            </a:r>
            <a:r>
              <a:rPr lang="en-US" baseline="0" dirty="0" err="1"/>
              <a:t>Burekner</a:t>
            </a:r>
            <a:r>
              <a:rPr lang="en-US" baseline="0" dirty="0"/>
              <a:t>, Flickr, Right – Chesapeake Bay Program)</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Permeable pavement is an alternative to asphalt or concrete that allows stormwater to filter through openings in the surface into an underlying stone reservoir, where it is temporarily stored and/or infiltrated. </a:t>
            </a:r>
          </a:p>
          <a:p>
            <a:endParaRPr lang="en-US" dirty="0"/>
          </a:p>
          <a:p>
            <a:pPr marL="174708" indent="-174708">
              <a:buFont typeface="Arial" panose="020B0604020202020204" pitchFamily="34" charset="0"/>
              <a:buChar char="•"/>
            </a:pPr>
            <a:r>
              <a:rPr lang="en-US" dirty="0"/>
              <a:t>A variety of permeable pavement surfaces are available, including </a:t>
            </a:r>
          </a:p>
          <a:p>
            <a:pPr marL="640594" lvl="1" indent="-174708">
              <a:buFont typeface="Arial" panose="020B0604020202020204" pitchFamily="34" charset="0"/>
              <a:buChar char="•"/>
            </a:pPr>
            <a:r>
              <a:rPr lang="en-US" b="1" dirty="0"/>
              <a:t>porous concrete</a:t>
            </a:r>
            <a:r>
              <a:rPr lang="en-US" dirty="0"/>
              <a:t>, </a:t>
            </a:r>
          </a:p>
          <a:p>
            <a:pPr marL="640594" lvl="1" indent="-174708">
              <a:buFont typeface="Arial" panose="020B0604020202020204" pitchFamily="34" charset="0"/>
              <a:buChar char="•"/>
            </a:pPr>
            <a:r>
              <a:rPr lang="en-US" b="1" dirty="0"/>
              <a:t>pervious asphalt, </a:t>
            </a:r>
            <a:r>
              <a:rPr lang="en-US" dirty="0"/>
              <a:t>and </a:t>
            </a:r>
          </a:p>
          <a:p>
            <a:pPr marL="640594" lvl="1" indent="-174708">
              <a:buFont typeface="Arial" panose="020B0604020202020204" pitchFamily="34" charset="0"/>
              <a:buChar char="•"/>
            </a:pPr>
            <a:r>
              <a:rPr lang="en-US" b="1" dirty="0"/>
              <a:t>permeable</a:t>
            </a:r>
            <a:r>
              <a:rPr lang="en-US" dirty="0"/>
              <a:t> </a:t>
            </a:r>
            <a:r>
              <a:rPr lang="en-US" b="1" dirty="0"/>
              <a:t>interlocking concrete pavers</a:t>
            </a:r>
            <a:r>
              <a:rPr lang="en-US" dirty="0"/>
              <a:t>. </a:t>
            </a:r>
          </a:p>
          <a:p>
            <a:pPr marL="640594" lvl="1"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While the specific design may vary, all permeable pavements have a similar structure, consisting of a surface pavement layer, an underlying stone aggregate reservoir layer and a filter layer or fabric installed on the bottom.</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(Photo credit: Upper</a:t>
            </a:r>
            <a:r>
              <a:rPr lang="en-US" baseline="0" dirty="0"/>
              <a:t> left – DEQ, Upper right – NEMO </a:t>
            </a:r>
            <a:r>
              <a:rPr lang="en-US" baseline="0" dirty="0" err="1"/>
              <a:t>Uconn</a:t>
            </a:r>
            <a:r>
              <a:rPr lang="en-US" baseline="0" dirty="0"/>
              <a:t>, Lower left – DEQ, Lower right – BMP Spec #7)</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Infiltration practices use temporary surface or underground storage to allow incoming stormwater runoff to go into underlying soils. Runoff first passes through multiple pretreatment mechanisms to trap sediment and organic matter before it reaches the practice. As the stormwater penetrates the underlying soil, chemical and physical adsorption processes remove pollutants. </a:t>
            </a:r>
          </a:p>
          <a:p>
            <a:endParaRPr lang="en-US" dirty="0"/>
          </a:p>
          <a:p>
            <a:pPr marL="174708" indent="-174708">
              <a:buFont typeface="Arial" panose="020B0604020202020204" pitchFamily="34" charset="0"/>
              <a:buChar char="•"/>
            </a:pPr>
            <a:r>
              <a:rPr lang="en-US" dirty="0"/>
              <a:t>Infiltration practices have the greatest runoff reduction capability of any stormwater practice and are suitable for use in residential and other urban areas where </a:t>
            </a:r>
            <a:r>
              <a:rPr lang="en-US" b="1" i="1" u="sng" dirty="0"/>
              <a:t>measured</a:t>
            </a:r>
            <a:r>
              <a:rPr lang="en-US" b="1" u="sng" dirty="0"/>
              <a:t> </a:t>
            </a:r>
            <a:r>
              <a:rPr lang="en-US" dirty="0"/>
              <a:t>soil permeability rates exceed 1/2 inch per hour. </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(Photo credit:</a:t>
            </a:r>
            <a:r>
              <a:rPr lang="en-US" baseline="0" dirty="0"/>
              <a:t> BMP spec #8)</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0600" cy="3600450"/>
          </a:xfrm>
        </p:spPr>
      </p:sp>
      <p:sp>
        <p:nvSpPr>
          <p:cNvPr id="3" name="Notes Placeholder 2"/>
          <p:cNvSpPr>
            <a:spLocks noGrp="1"/>
          </p:cNvSpPr>
          <p:nvPr>
            <p:ph type="body" idx="1"/>
          </p:nvPr>
        </p:nvSpPr>
        <p:spPr/>
        <p:txBody>
          <a:bodyPr/>
          <a:lstStyle/>
          <a:p>
            <a:r>
              <a:rPr lang="en-US" i="1" dirty="0"/>
              <a:t>We will cover a bit more VRRM spreadsheet</a:t>
            </a:r>
            <a:r>
              <a:rPr lang="en-US" i="1" baseline="0" dirty="0"/>
              <a:t> info here and do a QP to review online course content.</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3</a:t>
            </a:fld>
            <a:endParaRPr lang="en-US"/>
          </a:p>
        </p:txBody>
      </p:sp>
    </p:spTree>
    <p:extLst>
      <p:ext uri="{BB962C8B-B14F-4D97-AF65-F5344CB8AC3E}">
        <p14:creationId xmlns:p14="http://schemas.microsoft.com/office/powerpoint/2010/main" val="31731678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A bioretention facility is a depressed area that uses a custom soil mix and plants to reduce stormwater runoff and filter pollutants – much like a forested ecosystem. The primary component of a bioretention practice is the filter bed, which has a mixture of sand, soil, and organic material as the filtering media with a surface mulch layer. </a:t>
            </a:r>
          </a:p>
          <a:p>
            <a:pPr marL="0" indent="0" defTabSz="931774">
              <a:buFont typeface="Arial" panose="020B0604020202020204" pitchFamily="34" charset="0"/>
              <a:buNone/>
              <a:defRPr/>
            </a:pPr>
            <a:endParaRPr lang="en-US" dirty="0"/>
          </a:p>
          <a:p>
            <a:pPr marL="174708" indent="-174708">
              <a:buFont typeface="Arial" panose="020B0604020202020204" pitchFamily="34" charset="0"/>
              <a:buChar char="•"/>
            </a:pPr>
            <a:r>
              <a:rPr lang="en-US" dirty="0"/>
              <a:t>(Photo</a:t>
            </a:r>
            <a:r>
              <a:rPr lang="en-US" baseline="0" dirty="0"/>
              <a:t> credit: Upper – VA Department of General Services, Lower left – CSN, Lower Right – Chesapeake Bay Program)</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Stormwater filters are a useful practice to treat stormwater runoff from small, highly impervious sites. Stormwater filters capture, temporarily store, and treat stormwater runoff by passing it through an engineered filter media, collecting the filtered water in an underdrain, and then returning it back to the storm drainage system. The filter consists of two chambers. The first chamber is devoted to settling, and the second serves as a filter bed consisting of sand or organic filter media.</a:t>
            </a:r>
          </a:p>
          <a:p>
            <a:pPr marL="0" indent="0" defTabSz="931774">
              <a:buFont typeface="Arial" panose="020B0604020202020204" pitchFamily="34" charset="0"/>
              <a:buNone/>
              <a:defRPr/>
            </a:pPr>
            <a:endParaRPr lang="en-US" dirty="0"/>
          </a:p>
          <a:p>
            <a:pPr marL="174708" indent="-174708" defTabSz="931774">
              <a:buFont typeface="Arial" panose="020B0604020202020204" pitchFamily="34" charset="0"/>
              <a:buChar char="•"/>
              <a:defRPr/>
            </a:pPr>
            <a:r>
              <a:rPr lang="en-US" dirty="0"/>
              <a:t>(Photo credit: Center</a:t>
            </a:r>
            <a:r>
              <a:rPr lang="en-US" baseline="0" dirty="0"/>
              <a:t> for Watershed Protection)</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Filter strips are vegetated areas that treat sheet flow delivered from adjacent impervious and managed turf areas by slowing runoff velocities and allowing sediment and attached pollutants to settle and/or be filtered by the vegetation. The two design variants are conserved open space and vegetated filter strips</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Soil compost amendments are applied to compacted soil after construction to restore its porosity. Soil amendments can reduce the generation of runoff from compacted urban lawns and may also be used to enhance the runoff reduction performance of downspout disconnections, grass channels, and filter strips. </a:t>
            </a:r>
          </a:p>
          <a:p>
            <a:pPr marL="174708" indent="-174708" defTabSz="931774">
              <a:buFont typeface="Arial" panose="020B0604020202020204" pitchFamily="34" charset="0"/>
              <a:buChar char="•"/>
              <a:defRPr/>
            </a:pPr>
            <a:endParaRPr lang="en-US" dirty="0"/>
          </a:p>
          <a:p>
            <a:pPr marL="174708" indent="-174708" defTabSz="931774">
              <a:buFont typeface="Arial" panose="020B0604020202020204" pitchFamily="34" charset="0"/>
              <a:buChar char="•"/>
              <a:defRPr/>
            </a:pPr>
            <a:r>
              <a:rPr lang="en-US" dirty="0"/>
              <a:t>(Photo credit: Upper</a:t>
            </a:r>
            <a:r>
              <a:rPr lang="en-US" baseline="0" dirty="0"/>
              <a:t> picture – Center for Watershed Protection, Lower picture – Fairfax County)</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4822926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Tree plantings as a pollution-reduction practice pertain to new, individually planted trees on developed land. Credited area only accounts for precipitation that falls on the tree canopy area. Additionally, this measure does not require a specific soil media be used.</a:t>
            </a:r>
          </a:p>
          <a:p>
            <a:pPr marL="0" indent="0" defTabSz="931774">
              <a:buFont typeface="Arial" panose="020B0604020202020204" pitchFamily="34" charset="0"/>
              <a:buNone/>
              <a:defRPr/>
            </a:pPr>
            <a:endParaRPr lang="en-US" dirty="0"/>
          </a:p>
          <a:p>
            <a:pPr algn="just">
              <a:defRPr/>
            </a:pPr>
            <a:r>
              <a:rPr lang="en-US" dirty="0"/>
              <a:t>Trees cannot receive credit as a best management practice (</a:t>
            </a:r>
            <a:r>
              <a:rPr lang="en-US" dirty="0">
                <a:hlinkClick r:id="rId3"/>
              </a:rPr>
              <a:t>BMP</a:t>
            </a:r>
            <a:r>
              <a:rPr lang="en-US" dirty="0"/>
              <a:t>) when:</a:t>
            </a:r>
            <a:endParaRPr lang="en-US" dirty="0">
              <a:ea typeface="Calibri"/>
              <a:cs typeface="Arial"/>
            </a:endParaRPr>
          </a:p>
          <a:p>
            <a:pPr marL="457200" indent="-457200">
              <a:spcBef>
                <a:spcPct val="20000"/>
              </a:spcBef>
              <a:buFont typeface="Arial,Sans-Serif"/>
              <a:buChar char="•"/>
            </a:pPr>
            <a:r>
              <a:rPr lang="en-US" dirty="0"/>
              <a:t>Planted to replace those removed in land disturbance</a:t>
            </a:r>
            <a:endParaRPr lang="en-US" dirty="0">
              <a:cs typeface="Arial"/>
            </a:endParaRPr>
          </a:p>
          <a:p>
            <a:pPr marL="457200" indent="-457200">
              <a:spcBef>
                <a:spcPct val="20000"/>
              </a:spcBef>
              <a:buFont typeface="Arial,Sans-Serif"/>
              <a:buChar char="•"/>
            </a:pPr>
            <a:r>
              <a:rPr lang="en-US" dirty="0"/>
              <a:t>Planted to meet planning requirements</a:t>
            </a:r>
            <a:endParaRPr lang="en-US" dirty="0">
              <a:cs typeface="Arial"/>
            </a:endParaRPr>
          </a:p>
          <a:p>
            <a:pPr marL="457200" indent="-457200">
              <a:spcBef>
                <a:spcPct val="20000"/>
              </a:spcBef>
              <a:buFont typeface="Arial,Sans-Serif"/>
              <a:buChar char="•"/>
            </a:pPr>
            <a:r>
              <a:rPr lang="en-US" dirty="0"/>
              <a:t>Financed through local, state, and federal programs</a:t>
            </a:r>
            <a:endParaRPr lang="en-US" dirty="0">
              <a:cs typeface="Arial"/>
            </a:endParaRPr>
          </a:p>
          <a:p>
            <a:pPr marL="457200" indent="-457200">
              <a:spcBef>
                <a:spcPts val="800"/>
              </a:spcBef>
              <a:spcAft>
                <a:spcPts val="600"/>
              </a:spcAft>
              <a:buFont typeface="Arial,Sans-Serif"/>
              <a:buChar char="•"/>
            </a:pPr>
            <a:r>
              <a:rPr lang="en-US" dirty="0"/>
              <a:t>Planted to meet water quality requirements through the VRRM (as forest, part of other BMPs, etc.)</a:t>
            </a:r>
            <a:endParaRPr lang="en-US" dirty="0">
              <a:cs typeface="Arial"/>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6809722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Select all that apply</a:t>
            </a:r>
            <a:r>
              <a:rPr lang="en-US" dirty="0"/>
              <a:t>. How does a grass channel provide stormwater </a:t>
            </a:r>
            <a:r>
              <a:rPr lang="en-US"/>
              <a:t>management?</a:t>
            </a:r>
            <a:endParaRPr lang="en-US" dirty="0"/>
          </a:p>
          <a:p>
            <a:pPr>
              <a:lnSpc>
                <a:spcPct val="110000"/>
              </a:lnSpc>
              <a:buFont typeface="+mj-lt"/>
              <a:buAutoNum type="alphaLcPeriod"/>
            </a:pPr>
            <a:r>
              <a:rPr lang="en-US" dirty="0"/>
              <a:t>Infiltration</a:t>
            </a:r>
          </a:p>
          <a:p>
            <a:pPr>
              <a:lnSpc>
                <a:spcPct val="110000"/>
              </a:lnSpc>
              <a:buFont typeface="+mj-lt"/>
              <a:buAutoNum type="alphaLcPeriod"/>
            </a:pPr>
            <a:r>
              <a:rPr lang="en-US" dirty="0"/>
              <a:t>Settling</a:t>
            </a:r>
          </a:p>
          <a:p>
            <a:pPr>
              <a:lnSpc>
                <a:spcPct val="110000"/>
              </a:lnSpc>
              <a:buFont typeface="+mj-lt"/>
              <a:buAutoNum type="alphaLcPeriod"/>
            </a:pPr>
            <a:r>
              <a:rPr lang="en-US" dirty="0"/>
              <a:t>Vegetative uptake or filtering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Correct Answer: All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a:t>
            </a:r>
            <a:r>
              <a:rPr lang="en-US" baseline="0" dirty="0"/>
              <a:t> </a:t>
            </a:r>
            <a:r>
              <a:rPr lang="en-US" dirty="0"/>
              <a:t>grass</a:t>
            </a:r>
            <a:r>
              <a:rPr lang="en-US" baseline="0" dirty="0"/>
              <a:t> channels provide </a:t>
            </a:r>
            <a:r>
              <a:rPr lang="en-US" b="1" baseline="0" dirty="0"/>
              <a:t>minimal</a:t>
            </a:r>
            <a:r>
              <a:rPr lang="en-US" baseline="0" dirty="0"/>
              <a:t> </a:t>
            </a:r>
            <a:r>
              <a:rPr lang="en-US" b="1" baseline="0" dirty="0"/>
              <a:t>infiltration</a:t>
            </a:r>
            <a:r>
              <a:rPr lang="en-US" baseline="0" dirty="0"/>
              <a:t> on their own, </a:t>
            </a:r>
            <a:r>
              <a:rPr lang="en-US" i="1" u="sng" baseline="0" dirty="0"/>
              <a:t>but</a:t>
            </a:r>
            <a:r>
              <a:rPr lang="en-US" baseline="0" dirty="0"/>
              <a:t> that can be </a:t>
            </a:r>
            <a:r>
              <a:rPr lang="en-US" b="1" baseline="0" dirty="0"/>
              <a:t>improved with the addition of compost (**note to participants to add this to the PG)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B. Settling occurs in a grass channel and that can be improved with the addition of check dams which act as speed bumps to slow down the water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C. Filtering occurs by the grass</a:t>
            </a: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D156C4-6E54-4A80-A106-BAD0FF9F80D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754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Correct Answer: All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a:t>
            </a:r>
            <a:r>
              <a:rPr lang="en-US" baseline="0" dirty="0"/>
              <a:t> </a:t>
            </a:r>
            <a:r>
              <a:rPr lang="en-US" dirty="0"/>
              <a:t>grass</a:t>
            </a:r>
            <a:r>
              <a:rPr lang="en-US" baseline="0" dirty="0"/>
              <a:t> channels provide minimal infiltration on there own, but that can be improved with the addition of compost (**note to participants to add this to the PG)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B. Settling occurs in a grass channel and that can be improved with the addition of check dams which act as speed bumps to slow down the water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C. Filtering occurs by the grass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D156C4-6E54-4A80-A106-BAD0FF9F80D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78106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All content in 2a and d is covered completely in online courses. Cover a bit more VRRM spreadsheet</a:t>
            </a:r>
            <a:r>
              <a:rPr lang="en-US" i="1" baseline="0" dirty="0"/>
              <a:t> info in 2b, then </a:t>
            </a:r>
            <a:r>
              <a:rPr lang="en-US" i="1" dirty="0"/>
              <a:t>2c in its entirety here.</a:t>
            </a:r>
          </a:p>
        </p:txBody>
      </p:sp>
      <p:sp>
        <p:nvSpPr>
          <p:cNvPr id="4" name="Slide Number Placeholder 3"/>
          <p:cNvSpPr>
            <a:spLocks noGrp="1"/>
          </p:cNvSpPr>
          <p:nvPr>
            <p:ph type="sldNum" sz="quarter" idx="10"/>
          </p:nvPr>
        </p:nvSpPr>
        <p:spPr/>
        <p:txBody>
          <a:bodyPr/>
          <a:lstStyle/>
          <a:p>
            <a:fld id="{7745E7B5-3A02-4172-A3DA-5C8583539239}" type="slidenum">
              <a:rPr lang="en-US" smtClean="0"/>
              <a:t>37</a:t>
            </a:fld>
            <a:endParaRPr lang="en-US"/>
          </a:p>
        </p:txBody>
      </p:sp>
    </p:spTree>
    <p:extLst>
      <p:ext uri="{BB962C8B-B14F-4D97-AF65-F5344CB8AC3E}">
        <p14:creationId xmlns:p14="http://schemas.microsoft.com/office/powerpoint/2010/main" val="3018871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38</a:t>
            </a:fld>
            <a:endParaRPr lang="en-US"/>
          </a:p>
        </p:txBody>
      </p:sp>
    </p:spTree>
    <p:extLst>
      <p:ext uri="{BB962C8B-B14F-4D97-AF65-F5344CB8AC3E}">
        <p14:creationId xmlns:p14="http://schemas.microsoft.com/office/powerpoint/2010/main" val="35360896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You may want to give participants a couple of minutes to answer these on their own first and then go through as a group.</a:t>
            </a:r>
          </a:p>
          <a:p>
            <a:endParaRPr lang="en-US" dirty="0"/>
          </a:p>
          <a:p>
            <a:pPr marL="228600" indent="-228600">
              <a:buFont typeface="+mj-lt"/>
              <a:buAutoNum type="arabicPeriod"/>
            </a:pPr>
            <a:r>
              <a:rPr lang="en-US" dirty="0"/>
              <a:t>Which two plans in the SWPPP must be approved?</a:t>
            </a:r>
            <a:r>
              <a:rPr lang="en-US" baseline="0" dirty="0"/>
              <a:t> </a:t>
            </a:r>
          </a:p>
          <a:p>
            <a:pPr marL="228600" indent="-228600">
              <a:buFont typeface="+mj-lt"/>
              <a:buAutoNum type="arabicPeriod"/>
            </a:pPr>
            <a:endParaRPr lang="en-US" i="1" baseline="0" dirty="0"/>
          </a:p>
          <a:p>
            <a:pPr marL="0" indent="0">
              <a:buFont typeface="+mj-lt"/>
              <a:buNone/>
            </a:pPr>
            <a:r>
              <a:rPr lang="en-US" i="1" dirty="0"/>
              <a:t>Erosion and sediment control plan and stormwater management plan must be approved</a:t>
            </a:r>
          </a:p>
          <a:p>
            <a:pPr marL="0" indent="0">
              <a:buFont typeface="+mj-lt"/>
              <a:buNone/>
            </a:pPr>
            <a:endParaRPr lang="en-US" dirty="0"/>
          </a:p>
          <a:p>
            <a:pPr marL="228600" indent="-228600">
              <a:buFont typeface="+mj-lt"/>
              <a:buAutoNum type="arabicPeriod" startAt="2"/>
            </a:pPr>
            <a:r>
              <a:rPr lang="en-US" dirty="0"/>
              <a:t>Does the stormwater management plan address runoff during construction or after?</a:t>
            </a:r>
          </a:p>
          <a:p>
            <a:pPr marL="0" indent="0">
              <a:buFont typeface="+mj-lt"/>
              <a:buNone/>
            </a:pPr>
            <a:endParaRPr lang="en-US" dirty="0"/>
          </a:p>
          <a:p>
            <a:pPr marL="0" indent="0">
              <a:buFont typeface="+mj-lt"/>
              <a:buNone/>
            </a:pPr>
            <a:r>
              <a:rPr lang="en-US" i="1" dirty="0"/>
              <a:t>The stormwater management plan address post-construction stormwater runoff</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565680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31774">
              <a:buFont typeface="Arial" panose="020B0604020202020204" pitchFamily="34" charset="0"/>
              <a:buChar char="•"/>
              <a:defRPr/>
            </a:pPr>
            <a:r>
              <a:rPr lang="en-US" b="1" dirty="0">
                <a:cs typeface="Calibri"/>
              </a:rPr>
              <a:t>VRRM</a:t>
            </a:r>
            <a:r>
              <a:rPr lang="en-US" dirty="0">
                <a:cs typeface="Calibri"/>
              </a:rPr>
              <a:t>: Virginia Ruoff Reduction Method</a:t>
            </a:r>
            <a:endParaRPr lang="en-US" dirty="0"/>
          </a:p>
          <a:p>
            <a:pPr marL="171450" indent="-171450" defTabSz="931774">
              <a:buFont typeface="Arial" panose="020B0604020202020204" pitchFamily="34" charset="0"/>
              <a:buChar char="•"/>
              <a:defRPr/>
            </a:pPr>
            <a:endParaRPr lang="en-US" dirty="0">
              <a:cs typeface="Calibri"/>
            </a:endParaRPr>
          </a:p>
          <a:p>
            <a:pPr marL="171450" indent="-171450" defTabSz="931774">
              <a:buFont typeface="Arial" panose="020B0604020202020204" pitchFamily="34" charset="0"/>
              <a:buChar char="•"/>
              <a:defRPr/>
            </a:pPr>
            <a:r>
              <a:rPr lang="en-US" dirty="0">
                <a:cs typeface="Calibri"/>
              </a:rPr>
              <a:t>IN REFRENCE TO PLAN REVIEW PROCESS OF WHICH A PROGRAM-ADMIN NEEDS TO KNOW ABOUT!</a:t>
            </a:r>
          </a:p>
          <a:p>
            <a:pPr marL="171450" indent="-171450" defTabSz="931774">
              <a:buFont typeface="Arial" panose="020B0604020202020204" pitchFamily="34" charset="0"/>
              <a:buChar char="•"/>
              <a:defRPr/>
            </a:pPr>
            <a:endParaRPr lang="en-US" dirty="0">
              <a:cs typeface="Calibri"/>
            </a:endParaRPr>
          </a:p>
          <a:p>
            <a:pPr marL="171450" indent="-171450" defTabSz="931774">
              <a:buFont typeface="Arial" panose="020B0604020202020204" pitchFamily="34" charset="0"/>
              <a:buChar char="•"/>
              <a:defRPr/>
            </a:pPr>
            <a:endParaRPr lang="en-US" dirty="0"/>
          </a:p>
          <a:p>
            <a:pPr marL="171450" indent="-171450" defTabSz="931774">
              <a:buFont typeface="Arial" panose="020B0604020202020204" pitchFamily="34" charset="0"/>
              <a:buChar char="•"/>
              <a:defRPr/>
            </a:pPr>
            <a:r>
              <a:rPr lang="en-US" dirty="0" err="1"/>
              <a:t>ReDevelopment</a:t>
            </a:r>
            <a:r>
              <a:rPr lang="en-US" dirty="0"/>
              <a:t> is called “development on prior developed lands”</a:t>
            </a:r>
            <a:endParaRPr lang="en-US" b="1" i="1" u="sng" dirty="0">
              <a:cs typeface="Calibri"/>
            </a:endParaRPr>
          </a:p>
          <a:p>
            <a:pPr marL="171450" indent="-171450" defTabSz="931774">
              <a:buFont typeface="Arial" panose="020B0604020202020204" pitchFamily="34" charset="0"/>
              <a:buChar char="•"/>
              <a:defRPr/>
            </a:pPr>
            <a:r>
              <a:rPr lang="en-US" b="1" i="1" u="sng" dirty="0"/>
              <a:t>Predevelopment </a:t>
            </a:r>
            <a:r>
              <a:rPr lang="en-US" dirty="0"/>
              <a:t>refers to existing land conditions at the time the plan is submitted to the VSMP authority.</a:t>
            </a:r>
          </a:p>
          <a:p>
            <a:pPr marL="171450" indent="-171450" defTabSz="931774">
              <a:buFont typeface="Arial" panose="020B0604020202020204" pitchFamily="34" charset="0"/>
              <a:buChar char="•"/>
              <a:defRPr/>
            </a:pPr>
            <a:endParaRPr lang="en-US" dirty="0"/>
          </a:p>
          <a:p>
            <a:pPr marL="171450" indent="-171450" defTabSz="931774">
              <a:buFont typeface="Arial" panose="020B0604020202020204" pitchFamily="34" charset="0"/>
              <a:buChar char="•"/>
              <a:defRPr/>
            </a:pPr>
            <a:r>
              <a:rPr lang="en-US" dirty="0"/>
              <a:t>The table on page 13 lays</a:t>
            </a:r>
            <a:r>
              <a:rPr lang="en-US" baseline="0" dirty="0"/>
              <a:t> out the different development scenarios.</a:t>
            </a:r>
          </a:p>
          <a:p>
            <a:pPr marL="171450" indent="-171450" defTabSz="931774">
              <a:buFont typeface="Arial" panose="020B0604020202020204" pitchFamily="34" charset="0"/>
              <a:buChar char="•"/>
              <a:defRPr/>
            </a:pPr>
            <a:endParaRPr lang="en-US" baseline="0" dirty="0"/>
          </a:p>
          <a:p>
            <a:pPr marL="171450" indent="-171450" defTabSz="931774">
              <a:buFont typeface="Arial" panose="020B0604020202020204" pitchFamily="34" charset="0"/>
              <a:buChar char="•"/>
              <a:defRPr/>
            </a:pPr>
            <a:r>
              <a:rPr lang="en-US" baseline="0" dirty="0"/>
              <a:t>Maximum amount of discussion on water quality</a:t>
            </a:r>
          </a:p>
          <a:p>
            <a:pPr defTabSz="931774">
              <a:defRPr/>
            </a:pPr>
            <a:endParaRPr lang="en-US" dirty="0">
              <a:cs typeface="Calibri"/>
            </a:endParaRPr>
          </a:p>
          <a:p>
            <a:pPr defTabSz="931774">
              <a:buFont typeface="Arial" panose="020B0604020202020204" pitchFamily="34" charset="0"/>
              <a:defRPr/>
            </a:pPr>
            <a:endParaRPr lang="en-US" dirty="0">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4</a:t>
            </a:fld>
            <a:endParaRPr lang="en-US"/>
          </a:p>
        </p:txBody>
      </p:sp>
    </p:spTree>
    <p:extLst>
      <p:ext uri="{BB962C8B-B14F-4D97-AF65-F5344CB8AC3E}">
        <p14:creationId xmlns:p14="http://schemas.microsoft.com/office/powerpoint/2010/main" val="1700918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228600" indent="-228600">
              <a:buFont typeface="+mj-lt"/>
              <a:buAutoNum type="arabicPeriod" startAt="3"/>
            </a:pPr>
            <a:r>
              <a:rPr lang="en-US" dirty="0"/>
              <a:t>What impact does impervious cover have on water quality?</a:t>
            </a:r>
          </a:p>
          <a:p>
            <a:pPr marL="0" indent="0">
              <a:buFont typeface="+mj-lt"/>
              <a:buNone/>
            </a:pPr>
            <a:endParaRPr lang="en-US" dirty="0"/>
          </a:p>
          <a:p>
            <a:pPr marL="0" indent="0">
              <a:buFont typeface="+mj-lt"/>
              <a:buNone/>
            </a:pPr>
            <a:r>
              <a:rPr lang="en-US" i="1" dirty="0"/>
              <a:t>The volume and velocity of stormwater runoff increases as natural vegetation is replaced with roads, buildings, parking areas and other impervious surfaces. The increase in stormwater runoff leads to an increase in pollutants, such as sediment and phosphorus that are carried to waterways, which has a negative effect on water quality.</a:t>
            </a:r>
          </a:p>
          <a:p>
            <a:pPr marL="0" indent="0">
              <a:buFont typeface="+mj-lt"/>
              <a:buNone/>
            </a:pPr>
            <a:endParaRPr lang="en-US" i="1" dirty="0"/>
          </a:p>
          <a:p>
            <a:pPr marL="228600" indent="-228600">
              <a:buFont typeface="+mj-lt"/>
              <a:buAutoNum type="arabicPeriod" startAt="4"/>
            </a:pPr>
            <a:r>
              <a:rPr lang="en-US" dirty="0"/>
              <a:t>What is the target pollutant in the water quality criteria?</a:t>
            </a:r>
          </a:p>
          <a:p>
            <a:pPr marL="0" indent="0">
              <a:buFont typeface="+mj-lt"/>
              <a:buNone/>
            </a:pPr>
            <a:endParaRPr lang="en-US" dirty="0"/>
          </a:p>
          <a:p>
            <a:pPr marL="0" indent="0">
              <a:buFont typeface="+mj-lt"/>
              <a:buNone/>
            </a:pPr>
            <a:r>
              <a:rPr lang="en-US" i="1" dirty="0"/>
              <a:t>Phosphorus</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565680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228600" indent="-228600">
              <a:buFont typeface="+mj-lt"/>
              <a:buAutoNum type="arabicPeriod" startAt="5"/>
            </a:pPr>
            <a:r>
              <a:rPr lang="en-US" dirty="0"/>
              <a:t>What is the upper limit of the range of imperviousness that can result in stream degradation?</a:t>
            </a:r>
          </a:p>
          <a:p>
            <a:pPr marL="0" indent="0">
              <a:buFont typeface="+mj-lt"/>
              <a:buNone/>
            </a:pPr>
            <a:endParaRPr lang="en-US" dirty="0"/>
          </a:p>
          <a:p>
            <a:pPr marL="0" indent="0">
              <a:buFont typeface="+mj-lt"/>
              <a:buNone/>
            </a:pPr>
            <a:r>
              <a:rPr lang="en-US" i="1" dirty="0"/>
              <a:t>10%</a:t>
            </a:r>
          </a:p>
          <a:p>
            <a:pPr marL="0" indent="0">
              <a:buFont typeface="+mj-lt"/>
              <a:buNone/>
            </a:pPr>
            <a:r>
              <a:rPr lang="en-US" dirty="0"/>
              <a:t>	</a:t>
            </a:r>
          </a:p>
          <a:p>
            <a:pPr marL="228600" indent="-228600">
              <a:buFont typeface="+mj-lt"/>
              <a:buAutoNum type="arabicPeriod" startAt="6"/>
            </a:pPr>
            <a:r>
              <a:rPr lang="en-US" dirty="0"/>
              <a:t>The SWM regulation ensures water quantity is considered in stormwater management planning to protect against which two destructive forces?</a:t>
            </a:r>
          </a:p>
          <a:p>
            <a:pPr marL="0" indent="0">
              <a:buFont typeface="+mj-lt"/>
              <a:buNone/>
            </a:pPr>
            <a:endParaRPr lang="en-US" dirty="0"/>
          </a:p>
          <a:p>
            <a:pPr marL="0" indent="0">
              <a:buFont typeface="+mj-lt"/>
              <a:buNone/>
            </a:pPr>
            <a:r>
              <a:rPr lang="en-US" i="1" dirty="0"/>
              <a:t>Channel erosion and flooding</a:t>
            </a:r>
            <a:r>
              <a:rPr lang="en-US" i="1" baseline="0" dirty="0"/>
              <a:t> </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5656806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228600" indent="-228600">
              <a:buFont typeface="+mj-lt"/>
              <a:buAutoNum type="arabicPeriod" startAt="7"/>
            </a:pPr>
            <a:r>
              <a:rPr lang="en-US" dirty="0"/>
              <a:t>Discuss how the rate of runoff changes after development.</a:t>
            </a:r>
          </a:p>
          <a:p>
            <a:pPr marL="0" indent="0">
              <a:buFont typeface="+mj-lt"/>
              <a:buNone/>
            </a:pPr>
            <a:endParaRPr lang="en-US" dirty="0"/>
          </a:p>
          <a:p>
            <a:pPr marL="0" indent="0">
              <a:buFont typeface="+mj-lt"/>
              <a:buNone/>
            </a:pPr>
            <a:r>
              <a:rPr lang="en-US" i="1" dirty="0"/>
              <a:t>The rate of runoff increases after development because of the replacement of vegetation with impervious surfaces. A larger volume of water will travel more quickly through a stream channel, potentially causing erosion and flooding. </a:t>
            </a:r>
            <a:r>
              <a:rPr lang="en-US" i="1" baseline="0" dirty="0"/>
              <a:t> </a:t>
            </a:r>
          </a:p>
          <a:p>
            <a:pPr marL="0" indent="0">
              <a:buFont typeface="+mj-lt"/>
              <a:buNone/>
            </a:pPr>
            <a:endParaRPr lang="en-US" i="1" baseline="0" dirty="0"/>
          </a:p>
          <a:p>
            <a:pPr marL="228600" indent="-228600">
              <a:buFont typeface="+mj-lt"/>
              <a:buAutoNum type="arabicPeriod" startAt="8"/>
            </a:pPr>
            <a:r>
              <a:rPr lang="en-US" dirty="0"/>
              <a:t>What are the three primary mechanisms BMPs use to control pollution?</a:t>
            </a:r>
          </a:p>
          <a:p>
            <a:pPr marL="0" indent="0">
              <a:buFont typeface="+mj-lt"/>
              <a:buNone/>
            </a:pPr>
            <a:endParaRPr lang="en-US" dirty="0"/>
          </a:p>
          <a:p>
            <a:pPr marL="0" indent="0">
              <a:buFont typeface="+mj-lt"/>
              <a:buNone/>
            </a:pPr>
            <a:r>
              <a:rPr lang="en-US" i="1" dirty="0"/>
              <a:t>Infiltration, settling and vegetative uptake and filtering</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565680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Which of the following can have a negative impact on water quality?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Correct answer: A,</a:t>
            </a:r>
            <a:r>
              <a:rPr lang="en-US" baseline="0" dirty="0"/>
              <a:t> B, 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D156C4-6E54-4A80-A106-BAD0FF9F80D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8881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Correct answer: A,</a:t>
            </a:r>
            <a:r>
              <a:rPr lang="en-US" baseline="0" dirty="0"/>
              <a:t> B, 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D156C4-6E54-4A80-A106-BAD0FF9F80D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8216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dirty="0"/>
              <a:t>Pages 17-19</a:t>
            </a:r>
            <a:r>
              <a:rPr lang="en-US" baseline="0" dirty="0"/>
              <a:t> discusses water quantity and the technical criteria for channel/flood protection and sheet flow. </a:t>
            </a:r>
            <a:endParaRPr lang="en-US" dirty="0"/>
          </a:p>
          <a:p>
            <a:pPr marL="174625" indent="-174625">
              <a:buFont typeface="Arial" panose="020B0604020202020204" pitchFamily="34" charset="0"/>
              <a:buChar char="•"/>
            </a:pPr>
            <a:endParaRPr lang="en-US" dirty="0"/>
          </a:p>
          <a:p>
            <a:pPr marL="174625" indent="-174625">
              <a:buFont typeface="Arial" panose="020B0604020202020204" pitchFamily="34" charset="0"/>
              <a:buChar char="•"/>
            </a:pPr>
            <a:r>
              <a:rPr lang="en-US" baseline="0" dirty="0"/>
              <a:t>Also covered in the online course. Review it for yourself there.</a:t>
            </a:r>
            <a:endParaRPr lang="en-US" dirty="0">
              <a:cs typeface="Calibri"/>
            </a:endParaRPr>
          </a:p>
          <a:p>
            <a:pPr marL="174708" indent="-174708">
              <a:buFont typeface="Arial" panose="020B0604020202020204" pitchFamily="34" charset="0"/>
              <a:buChar char="•"/>
            </a:pPr>
            <a:endParaRPr lang="en-US" baseline="0" dirty="0"/>
          </a:p>
          <a:p>
            <a:pPr marL="0" indent="0">
              <a:buFont typeface="Arial" panose="020B0604020202020204" pitchFamily="34" charset="0"/>
              <a:buNone/>
            </a:pPr>
            <a:r>
              <a:rPr lang="en-US" dirty="0"/>
              <a:t>(Photo credit: Channel</a:t>
            </a:r>
            <a:r>
              <a:rPr lang="en-US" baseline="0" dirty="0"/>
              <a:t> protection – DEQ, </a:t>
            </a:r>
            <a:r>
              <a:rPr lang="en-US" dirty="0"/>
              <a:t>Flooding: </a:t>
            </a:r>
            <a:r>
              <a:rPr lang="en-US" sz="1200" b="0" i="0" kern="1200" dirty="0">
                <a:solidFill>
                  <a:schemeClr val="tx1"/>
                </a:solidFill>
                <a:effectLst/>
                <a:latin typeface="+mn-lt"/>
                <a:ea typeface="+mn-ea"/>
                <a:cs typeface="+mn-cs"/>
              </a:rPr>
              <a:t>Wendy North, https://commons.wikimedia.org/wiki/File:Flooded_stream_rushing_over_Dance_Lane_-_geograph.org.uk_-_907516.jpg)</a:t>
            </a:r>
          </a:p>
          <a:p>
            <a:endParaRPr lang="en-US" dirty="0">
              <a:cs typeface="Calibri"/>
            </a:endParaRPr>
          </a:p>
          <a:p>
            <a:r>
              <a:rPr lang="en-US" b="1" dirty="0"/>
              <a:t>Greater volumes of runoff and higher flow rates (even in small storms) can create: </a:t>
            </a:r>
            <a:endParaRPr lang="en-US" b="1" dirty="0">
              <a:cs typeface="Calibri"/>
            </a:endParaRPr>
          </a:p>
          <a:p>
            <a:r>
              <a:rPr lang="en-US" dirty="0"/>
              <a:t>• Altered stream flows (affect water conditions and habitat for fish)</a:t>
            </a:r>
            <a:endParaRPr lang="en-US" dirty="0">
              <a:cs typeface="Calibri"/>
            </a:endParaRPr>
          </a:p>
          <a:p>
            <a:r>
              <a:rPr lang="en-US" dirty="0"/>
              <a:t>• Channel erosion, widening, and downcutting (degrade stream habitat and produce substantial increases in sediment) </a:t>
            </a:r>
            <a:endParaRPr lang="en-US" dirty="0">
              <a:cs typeface="Calibri"/>
            </a:endParaRPr>
          </a:p>
          <a:p>
            <a:r>
              <a:rPr lang="en-US" dirty="0"/>
              <a:t>• Flooding and floodplain expansion </a:t>
            </a:r>
            <a:endParaRPr lang="en-US" dirty="0">
              <a:cs typeface="Calibri"/>
            </a:endParaRPr>
          </a:p>
          <a:p>
            <a:r>
              <a:rPr lang="en-US" dirty="0"/>
              <a:t>• Entrenched streams cutoff from the floodplain </a:t>
            </a:r>
            <a:endParaRPr lang="en-US" dirty="0">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7</a:t>
            </a:fld>
            <a:endParaRPr lang="en-US"/>
          </a:p>
        </p:txBody>
      </p:sp>
    </p:spTree>
    <p:extLst>
      <p:ext uri="{BB962C8B-B14F-4D97-AF65-F5344CB8AC3E}">
        <p14:creationId xmlns:p14="http://schemas.microsoft.com/office/powerpoint/2010/main" val="2331943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for Q&amp;A</a:t>
            </a:r>
            <a:r>
              <a:rPr lang="en-US" baseline="0" dirty="0"/>
              <a:t> session) from online course content and brief review</a:t>
            </a:r>
          </a:p>
          <a:p>
            <a:endParaRPr lang="en-US" baseline="0" dirty="0"/>
          </a:p>
          <a:p>
            <a:r>
              <a:rPr lang="en-US" baseline="0" dirty="0"/>
              <a:t>Does anyone have questions about:</a:t>
            </a:r>
          </a:p>
          <a:p>
            <a:pPr marL="171450" indent="-171450">
              <a:buFont typeface="Arial" panose="020B0604020202020204" pitchFamily="34" charset="0"/>
              <a:buChar char="•"/>
            </a:pPr>
            <a:r>
              <a:rPr lang="en-US" baseline="0" dirty="0"/>
              <a:t>The link between the different types of landcover and the amount of stormwater runoff that results from each</a:t>
            </a:r>
          </a:p>
          <a:p>
            <a:pPr marL="171450" indent="-171450">
              <a:buFont typeface="Arial" panose="020B0604020202020204" pitchFamily="34" charset="0"/>
              <a:buChar char="•"/>
            </a:pPr>
            <a:r>
              <a:rPr lang="en-US" baseline="0" dirty="0"/>
              <a:t>The water quality criteria which aims to reduce the amount of sediment that leaves a developed site because sediment carries phosphorus and other nutrients which can be harmful when too many nutrients and other pollutants get into our waterways</a:t>
            </a:r>
          </a:p>
          <a:p>
            <a:pPr marL="171450" indent="-171450">
              <a:buFont typeface="Arial" panose="020B0604020202020204" pitchFamily="34" charset="0"/>
              <a:buChar char="•"/>
            </a:pPr>
            <a:r>
              <a:rPr lang="en-US" baseline="0" dirty="0"/>
              <a:t>The use of the Virginia Runoff Reduction Method to assess compliance with the water quality criteria of 0.41 </a:t>
            </a:r>
            <a:r>
              <a:rPr lang="en-US" baseline="0" dirty="0" err="1"/>
              <a:t>lbs</a:t>
            </a:r>
            <a:r>
              <a:rPr lang="en-US" baseline="0" dirty="0"/>
              <a:t>/acre/year of phosphorus</a:t>
            </a:r>
          </a:p>
          <a:p>
            <a:pPr marL="171450" indent="-171450">
              <a:buFont typeface="Arial" panose="020B0604020202020204" pitchFamily="34" charset="0"/>
              <a:buChar char="•"/>
            </a:pPr>
            <a:r>
              <a:rPr lang="en-US" baseline="0" dirty="0"/>
              <a:t>The water quantity criteria which address channel protection by looking at what type of flow is coming off a site and where it is discharging and flood protection by assessing current conditions of the downstream conveyance system</a:t>
            </a:r>
          </a:p>
          <a:p>
            <a:pPr marL="171450" indent="-171450">
              <a:buFont typeface="Arial" panose="020B0604020202020204" pitchFamily="34"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your questions into the question box and the moderator will read them.</a:t>
            </a: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8</a:t>
            </a:fld>
            <a:endParaRPr lang="en-US"/>
          </a:p>
        </p:txBody>
      </p:sp>
    </p:spTree>
    <p:extLst>
      <p:ext uri="{BB962C8B-B14F-4D97-AF65-F5344CB8AC3E}">
        <p14:creationId xmlns:p14="http://schemas.microsoft.com/office/powerpoint/2010/main" val="2558192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Emphaisse</a:t>
            </a:r>
            <a:r>
              <a:rPr lang="en-US" dirty="0"/>
              <a:t> these practices are in response to the land disturbing activity. </a:t>
            </a:r>
          </a:p>
          <a:p>
            <a:endParaRPr lang="en-US" dirty="0"/>
          </a:p>
          <a:p>
            <a:r>
              <a:rPr lang="en-US" dirty="0"/>
              <a:t>These facilities treat stormwater from the site </a:t>
            </a:r>
            <a:r>
              <a:rPr lang="en-US"/>
              <a:t>before send</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9</a:t>
            </a:fld>
            <a:endParaRPr lang="en-US"/>
          </a:p>
        </p:txBody>
      </p:sp>
    </p:spTree>
    <p:extLst>
      <p:ext uri="{BB962C8B-B14F-4D97-AF65-F5344CB8AC3E}">
        <p14:creationId xmlns:p14="http://schemas.microsoft.com/office/powerpoint/2010/main" val="38362499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5810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32643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pic>
        <p:nvPicPr>
          <p:cNvPr id="5" name="Picture 4" descr="deqlogo-2color.png"/>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50801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160075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8129132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userDrawn="1"/>
        </p:nvPicPr>
        <p:blipFill>
          <a:blip r:embed="rId3" cstate="print"/>
          <a:stretch>
            <a:fillRect/>
          </a:stretch>
        </p:blipFill>
        <p:spPr>
          <a:xfrm>
            <a:off x="7239002" y="6174043"/>
            <a:ext cx="1676399" cy="609600"/>
          </a:xfrm>
          <a:prstGeom prst="rect">
            <a:avLst/>
          </a:prstGeom>
        </p:spPr>
      </p:pic>
    </p:spTree>
    <p:custDataLst>
      <p:tags r:id="rId1"/>
    </p:custDataLst>
    <p:extLst>
      <p:ext uri="{BB962C8B-B14F-4D97-AF65-F5344CB8AC3E}">
        <p14:creationId xmlns:p14="http://schemas.microsoft.com/office/powerpoint/2010/main" val="19418892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824671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59928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7284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endParaRPr lang="en-US" dirty="0"/>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838815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965075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533113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919885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35812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7898983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dirty="0"/>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52884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0009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24337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5340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endParaRPr lang="en-US" dirty="0"/>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32569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4836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998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244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ags" Target="../tags/tag14.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4"/>
    </p:custDataLst>
    <p:extLst>
      <p:ext uri="{BB962C8B-B14F-4D97-AF65-F5344CB8AC3E}">
        <p14:creationId xmlns:p14="http://schemas.microsoft.com/office/powerpoint/2010/main" val="323976684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62" r:id="rId12"/>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3"/>
    </p:custDataLst>
    <p:extLst>
      <p:ext uri="{BB962C8B-B14F-4D97-AF65-F5344CB8AC3E}">
        <p14:creationId xmlns:p14="http://schemas.microsoft.com/office/powerpoint/2010/main" val="86005438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38.xml"/><Relationship Id="rId5" Type="http://schemas.openxmlformats.org/officeDocument/2006/relationships/image" Target="../media/image12.pn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13.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14.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6.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4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46.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51.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31.jpeg"/><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4.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58.xml"/><Relationship Id="rId5" Type="http://schemas.openxmlformats.org/officeDocument/2006/relationships/image" Target="../media/image47.jpe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6.jpeg"/></Relationships>
</file>

<file path=ppt/slides/_rels/slide38.xml.rels><?xml version="1.0" encoding="UTF-8" standalone="yes"?>
<Relationships xmlns="http://schemas.openxmlformats.org/package/2006/relationships"><Relationship Id="rId8" Type="http://schemas.openxmlformats.org/officeDocument/2006/relationships/hyperlink" Target="https://www.flickr.com/photos/brueckner/" TargetMode="External"/><Relationship Id="rId13" Type="http://schemas.openxmlformats.org/officeDocument/2006/relationships/hyperlink" Target="http://www.mdot.maryland.gov/" TargetMode="External"/><Relationship Id="rId18" Type="http://schemas.openxmlformats.org/officeDocument/2006/relationships/hyperlink" Target="http://www.ricecreek.org/" TargetMode="External"/><Relationship Id="rId3" Type="http://schemas.openxmlformats.org/officeDocument/2006/relationships/notesSlide" Target="../notesSlides/notesSlide38.xml"/><Relationship Id="rId21" Type="http://schemas.openxmlformats.org/officeDocument/2006/relationships/hyperlink" Target="https://deq.utah.gov/Pollutants/N/nutrients/index.htm" TargetMode="External"/><Relationship Id="rId7" Type="http://schemas.openxmlformats.org/officeDocument/2006/relationships/hyperlink" Target="http://chesapeakestormwater.net/" TargetMode="External"/><Relationship Id="rId12" Type="http://schemas.openxmlformats.org/officeDocument/2006/relationships/hyperlink" Target="https://lowimpactdevelopment.org/" TargetMode="External"/><Relationship Id="rId17" Type="http://schemas.openxmlformats.org/officeDocument/2006/relationships/hyperlink" Target="http://www.publicdomainpictures.net/view-image.php?image=152668&amp;picture=new-home-construction-site" TargetMode="External"/><Relationship Id="rId2" Type="http://schemas.openxmlformats.org/officeDocument/2006/relationships/slideLayout" Target="../slideLayouts/slideLayout7.xml"/><Relationship Id="rId16" Type="http://schemas.openxmlformats.org/officeDocument/2006/relationships/hyperlink" Target="https://pixnio.com/free-images/people/male-men/man-was-pictured-dispensing-fertilizer-granules-across-his-front-lawn.jpg" TargetMode="External"/><Relationship Id="rId20" Type="http://schemas.openxmlformats.org/officeDocument/2006/relationships/hyperlink" Target="https://www.flickr.com/photos/stormwatermaintenance/" TargetMode="External"/><Relationship Id="rId1" Type="http://schemas.openxmlformats.org/officeDocument/2006/relationships/tags" Target="../tags/tag62.xml"/><Relationship Id="rId6" Type="http://schemas.openxmlformats.org/officeDocument/2006/relationships/hyperlink" Target="https://www.chesapeakebay.net/" TargetMode="External"/><Relationship Id="rId11" Type="http://schemas.openxmlformats.org/officeDocument/2006/relationships/hyperlink" Target="https://www.lakecountyil.gov/553/Stormwater-Management-Commission" TargetMode="External"/><Relationship Id="rId5" Type="http://schemas.openxmlformats.org/officeDocument/2006/relationships/hyperlink" Target="https://www.cwp.org/" TargetMode="External"/><Relationship Id="rId15" Type="http://schemas.openxmlformats.org/officeDocument/2006/relationships/hyperlink" Target="http://nemo.uconn.edu/" TargetMode="External"/><Relationship Id="rId23" Type="http://schemas.openxmlformats.org/officeDocument/2006/relationships/hyperlink" Target="https://upload.wikimedia.org/wikipedia/commons/b/b5/PA120016.JPG" TargetMode="External"/><Relationship Id="rId10" Type="http://schemas.openxmlformats.org/officeDocument/2006/relationships/hyperlink" Target="https://www.fairfaxcounty.gov/" TargetMode="External"/><Relationship Id="rId19" Type="http://schemas.openxmlformats.org/officeDocument/2006/relationships/hyperlink" Target="https://www.flickr.com/photos/90124154@N00/" TargetMode="External"/><Relationship Id="rId4" Type="http://schemas.openxmlformats.org/officeDocument/2006/relationships/hyperlink" Target="https://atlantaregional.org/" TargetMode="External"/><Relationship Id="rId9" Type="http://schemas.openxmlformats.org/officeDocument/2006/relationships/hyperlink" Target="http://www.deq.virginia.gov/ConnectWithDEQ/TrainingCertification.aspx" TargetMode="External"/><Relationship Id="rId14" Type="http://schemas.openxmlformats.org/officeDocument/2006/relationships/hyperlink" Target="http://montgomeryplanning.org/" TargetMode="External"/><Relationship Id="rId22" Type="http://schemas.openxmlformats.org/officeDocument/2006/relationships/hyperlink" Target="https://commons.wikimedia.org/wiki/File:Flooded_stream_rushing_over_Dance_Lane_-_geograph.org.uk_-_907516.jpg"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6.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3.jpg"/><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6.xml"/><Relationship Id="rId1" Type="http://schemas.openxmlformats.org/officeDocument/2006/relationships/tags" Target="../tags/tag6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6.xml"/><Relationship Id="rId1" Type="http://schemas.openxmlformats.org/officeDocument/2006/relationships/tags" Target="../tags/tag6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6.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2</a:t>
            </a:r>
          </a:p>
        </p:txBody>
      </p:sp>
      <p:sp>
        <p:nvSpPr>
          <p:cNvPr id="5" name="Subtitle 4"/>
          <p:cNvSpPr>
            <a:spLocks noGrp="1"/>
          </p:cNvSpPr>
          <p:nvPr>
            <p:ph type="subTitle" idx="1"/>
          </p:nvPr>
        </p:nvSpPr>
        <p:spPr/>
        <p:txBody>
          <a:bodyPr/>
          <a:lstStyle/>
          <a:p>
            <a:r>
              <a:rPr lang="en-US" dirty="0"/>
              <a:t>Managing Runoff</a:t>
            </a:r>
          </a:p>
        </p:txBody>
      </p:sp>
    </p:spTree>
    <p:custDataLst>
      <p:tags r:id="rId1"/>
    </p:custDataLst>
    <p:extLst>
      <p:ext uri="{BB962C8B-B14F-4D97-AF65-F5344CB8AC3E}">
        <p14:creationId xmlns:p14="http://schemas.microsoft.com/office/powerpoint/2010/main" val="158868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P-BMPs</a:t>
            </a:r>
          </a:p>
        </p:txBody>
      </p:sp>
      <p:sp>
        <p:nvSpPr>
          <p:cNvPr id="3" name="Content Placeholder 2"/>
          <p:cNvSpPr>
            <a:spLocks noGrp="1"/>
          </p:cNvSpPr>
          <p:nvPr>
            <p:ph idx="1"/>
          </p:nvPr>
        </p:nvSpPr>
        <p:spPr>
          <a:xfrm>
            <a:off x="457199" y="1047890"/>
            <a:ext cx="4291775" cy="5181058"/>
          </a:xfrm>
        </p:spPr>
        <p:txBody>
          <a:bodyPr>
            <a:normAutofit fontScale="92500"/>
          </a:bodyPr>
          <a:lstStyle/>
          <a:p>
            <a:r>
              <a:rPr lang="en-US" sz="4000" dirty="0"/>
              <a:t>Reduce phosphorus loads (water quality)</a:t>
            </a:r>
          </a:p>
          <a:p>
            <a:pPr lvl="1"/>
            <a:r>
              <a:rPr lang="en-US" sz="3600" dirty="0"/>
              <a:t>All remove pollutants from stormwater runoff</a:t>
            </a:r>
          </a:p>
          <a:p>
            <a:pPr lvl="1"/>
            <a:r>
              <a:rPr lang="en-US" sz="3600" dirty="0"/>
              <a:t>Some also provide runoff reduction</a:t>
            </a:r>
          </a:p>
        </p:txBody>
      </p:sp>
      <p:sp>
        <p:nvSpPr>
          <p:cNvPr id="4" name="Text Placeholder 3"/>
          <p:cNvSpPr>
            <a:spLocks noGrp="1"/>
          </p:cNvSpPr>
          <p:nvPr>
            <p:ph type="body" sz="quarter" idx="11"/>
          </p:nvPr>
        </p:nvSpPr>
        <p:spPr/>
        <p:txBody>
          <a:bodyPr/>
          <a:lstStyle/>
          <a:p>
            <a:r>
              <a:rPr lang="en-US" dirty="0"/>
              <a:t>2c. | P-BMPs| Pg. 19</a:t>
            </a:r>
          </a:p>
        </p:txBody>
      </p:sp>
      <p:pic>
        <p:nvPicPr>
          <p:cNvPr id="10" name="Picture 9" descr="Shape&#10;&#10;AI-generated content may be incorrect.">
            <a:extLst>
              <a:ext uri="{FF2B5EF4-FFF2-40B4-BE49-F238E27FC236}">
                <a16:creationId xmlns:a16="http://schemas.microsoft.com/office/drawing/2014/main" id="{5A0BFEED-76C9-36C5-1C01-C21A0930939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748974" y="1460086"/>
            <a:ext cx="3937827" cy="3937827"/>
          </a:xfrm>
          <a:prstGeom prst="rect">
            <a:avLst/>
          </a:prstGeom>
        </p:spPr>
      </p:pic>
    </p:spTree>
    <p:custDataLst>
      <p:tags r:id="rId1"/>
    </p:custDataLst>
    <p:extLst>
      <p:ext uri="{BB962C8B-B14F-4D97-AF65-F5344CB8AC3E}">
        <p14:creationId xmlns:p14="http://schemas.microsoft.com/office/powerpoint/2010/main" val="294278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P-BMPs</a:t>
            </a:r>
          </a:p>
        </p:txBody>
      </p:sp>
      <p:sp>
        <p:nvSpPr>
          <p:cNvPr id="6" name="Text Placeholder 5"/>
          <p:cNvSpPr>
            <a:spLocks noGrp="1"/>
          </p:cNvSpPr>
          <p:nvPr>
            <p:ph type="body" sz="quarter" idx="11"/>
          </p:nvPr>
        </p:nvSpPr>
        <p:spPr/>
        <p:txBody>
          <a:bodyPr/>
          <a:lstStyle/>
          <a:p>
            <a:r>
              <a:rPr lang="en-US" dirty="0"/>
              <a:t>2c. | P-BMPs</a:t>
            </a:r>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153955" y="1109981"/>
            <a:ext cx="6836090" cy="47795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Rectangle 3">
            <a:extLst>
              <a:ext uri="{FF2B5EF4-FFF2-40B4-BE49-F238E27FC236}">
                <a16:creationId xmlns:a16="http://schemas.microsoft.com/office/drawing/2014/main" id="{4918728D-1245-8488-8D04-E9A95E50312D}"/>
              </a:ext>
            </a:extLst>
          </p:cNvPr>
          <p:cNvSpPr/>
          <p:nvPr/>
        </p:nvSpPr>
        <p:spPr>
          <a:xfrm>
            <a:off x="1153955" y="3006545"/>
            <a:ext cx="1843440" cy="23043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1E3CE7B-6F31-A151-2822-68D78F62A1DE}"/>
              </a:ext>
            </a:extLst>
          </p:cNvPr>
          <p:cNvCxnSpPr/>
          <p:nvPr/>
        </p:nvCxnSpPr>
        <p:spPr>
          <a:xfrm>
            <a:off x="457200" y="2699305"/>
            <a:ext cx="0" cy="42245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172045D-97DA-51DA-8656-380050CE410B}"/>
              </a:ext>
            </a:extLst>
          </p:cNvPr>
          <p:cNvCxnSpPr/>
          <p:nvPr/>
        </p:nvCxnSpPr>
        <p:spPr>
          <a:xfrm>
            <a:off x="457200" y="3121760"/>
            <a:ext cx="543135"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5431CFB-6DAE-394E-91D9-655F40F9CC02}"/>
              </a:ext>
            </a:extLst>
          </p:cNvPr>
          <p:cNvSpPr txBox="1"/>
          <p:nvPr/>
        </p:nvSpPr>
        <p:spPr>
          <a:xfrm>
            <a:off x="155430" y="2285197"/>
            <a:ext cx="921709" cy="400110"/>
          </a:xfrm>
          <a:prstGeom prst="rect">
            <a:avLst/>
          </a:prstGeom>
          <a:noFill/>
        </p:spPr>
        <p:txBody>
          <a:bodyPr wrap="square" rtlCol="0">
            <a:spAutoFit/>
          </a:bodyPr>
          <a:lstStyle/>
          <a:p>
            <a:r>
              <a:rPr lang="en-US" sz="2000" b="1" u="sng" dirty="0">
                <a:solidFill>
                  <a:srgbClr val="C00000"/>
                </a:solidFill>
              </a:rPr>
              <a:t>Ch. 8</a:t>
            </a:r>
          </a:p>
        </p:txBody>
      </p:sp>
      <p:sp>
        <p:nvSpPr>
          <p:cNvPr id="11" name="TextBox 10">
            <a:extLst>
              <a:ext uri="{FF2B5EF4-FFF2-40B4-BE49-F238E27FC236}">
                <a16:creationId xmlns:a16="http://schemas.microsoft.com/office/drawing/2014/main" id="{62841152-4049-1C1D-5AA0-99018B13D28B}"/>
              </a:ext>
            </a:extLst>
          </p:cNvPr>
          <p:cNvSpPr txBox="1"/>
          <p:nvPr/>
        </p:nvSpPr>
        <p:spPr>
          <a:xfrm>
            <a:off x="77639" y="1017529"/>
            <a:ext cx="998513" cy="400110"/>
          </a:xfrm>
          <a:prstGeom prst="rect">
            <a:avLst/>
          </a:prstGeom>
          <a:noFill/>
        </p:spPr>
        <p:txBody>
          <a:bodyPr wrap="square" rtlCol="0">
            <a:spAutoFit/>
          </a:bodyPr>
          <a:lstStyle/>
          <a:p>
            <a:r>
              <a:rPr lang="en-US" sz="2000" b="1" u="sng" dirty="0">
                <a:solidFill>
                  <a:srgbClr val="C00000"/>
                </a:solidFill>
              </a:rPr>
              <a:t>VSWHB</a:t>
            </a:r>
          </a:p>
        </p:txBody>
      </p:sp>
      <p:cxnSp>
        <p:nvCxnSpPr>
          <p:cNvPr id="12" name="Straight Connector 11">
            <a:extLst>
              <a:ext uri="{FF2B5EF4-FFF2-40B4-BE49-F238E27FC236}">
                <a16:creationId xmlns:a16="http://schemas.microsoft.com/office/drawing/2014/main" id="{0267A839-868A-1998-5E4C-E0AE97284736}"/>
              </a:ext>
            </a:extLst>
          </p:cNvPr>
          <p:cNvCxnSpPr>
            <a:cxnSpLocks/>
          </p:cNvCxnSpPr>
          <p:nvPr/>
        </p:nvCxnSpPr>
        <p:spPr>
          <a:xfrm>
            <a:off x="457200" y="1508750"/>
            <a:ext cx="0" cy="77644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4954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7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P-BMPs – Pollution Control</a:t>
            </a:r>
          </a:p>
        </p:txBody>
      </p:sp>
      <p:sp>
        <p:nvSpPr>
          <p:cNvPr id="3" name="Content Placeholder 2"/>
          <p:cNvSpPr>
            <a:spLocks noGrp="1"/>
          </p:cNvSpPr>
          <p:nvPr>
            <p:ph idx="1"/>
          </p:nvPr>
        </p:nvSpPr>
        <p:spPr>
          <a:xfrm>
            <a:off x="1959822" y="1417638"/>
            <a:ext cx="6947296" cy="4538871"/>
          </a:xfrm>
        </p:spPr>
        <p:txBody>
          <a:bodyPr/>
          <a:lstStyle/>
          <a:p>
            <a:pPr marL="0" indent="0">
              <a:buNone/>
            </a:pPr>
            <a:r>
              <a:rPr lang="en-US" dirty="0"/>
              <a:t>3 primary mechanisms to control pollution:</a:t>
            </a:r>
          </a:p>
          <a:p>
            <a:pPr lvl="1">
              <a:lnSpc>
                <a:spcPct val="250000"/>
              </a:lnSpc>
            </a:pPr>
            <a:r>
              <a:rPr lang="en-US" dirty="0"/>
              <a:t>	Infiltration</a:t>
            </a:r>
          </a:p>
          <a:p>
            <a:pPr lvl="1">
              <a:lnSpc>
                <a:spcPct val="250000"/>
              </a:lnSpc>
            </a:pPr>
            <a:r>
              <a:rPr lang="en-US" dirty="0"/>
              <a:t>	Settling</a:t>
            </a:r>
          </a:p>
          <a:p>
            <a:pPr lvl="1">
              <a:lnSpc>
                <a:spcPct val="250000"/>
              </a:lnSpc>
            </a:pPr>
            <a:r>
              <a:rPr lang="en-US" dirty="0"/>
              <a:t>	Vegetative uptake </a:t>
            </a:r>
            <a:r>
              <a:rPr lang="en-US" i="1" dirty="0"/>
              <a:t>or</a:t>
            </a:r>
            <a:r>
              <a:rPr lang="en-US" dirty="0"/>
              <a:t> filtering</a:t>
            </a:r>
          </a:p>
        </p:txBody>
      </p:sp>
      <p:pic>
        <p:nvPicPr>
          <p:cNvPr id="10" name="Picture 9" descr="Decorative"/>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832" y="2047451"/>
            <a:ext cx="1062535" cy="1230180"/>
          </a:xfrm>
          <a:prstGeom prst="rect">
            <a:avLst/>
          </a:prstGeom>
          <a:noFill/>
          <a:ln>
            <a:noFill/>
          </a:ln>
        </p:spPr>
      </p:pic>
      <p:pic>
        <p:nvPicPr>
          <p:cNvPr id="11" name="Picture 10" descr="Decorative"/>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7833" y="3295979"/>
            <a:ext cx="1062535" cy="1230180"/>
          </a:xfrm>
          <a:prstGeom prst="rect">
            <a:avLst/>
          </a:prstGeom>
          <a:noFill/>
          <a:ln>
            <a:noFill/>
          </a:ln>
        </p:spPr>
      </p:pic>
      <p:pic>
        <p:nvPicPr>
          <p:cNvPr id="12" name="Picture 11" descr="Decorative"/>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7833" y="4747990"/>
            <a:ext cx="1062535" cy="1230180"/>
          </a:xfrm>
          <a:prstGeom prst="rect">
            <a:avLst/>
          </a:prstGeom>
          <a:noFill/>
          <a:ln>
            <a:noFill/>
          </a:ln>
        </p:spPr>
      </p:pic>
      <p:sp>
        <p:nvSpPr>
          <p:cNvPr id="4" name="Text Placeholder 3"/>
          <p:cNvSpPr>
            <a:spLocks noGrp="1"/>
          </p:cNvSpPr>
          <p:nvPr>
            <p:ph type="body" sz="quarter" idx="11"/>
          </p:nvPr>
        </p:nvSpPr>
        <p:spPr/>
        <p:txBody>
          <a:bodyPr/>
          <a:lstStyle/>
          <a:p>
            <a:r>
              <a:rPr lang="en-US" dirty="0"/>
              <a:t>2c. | P-BMPs| Pg. 19-20</a:t>
            </a:r>
          </a:p>
        </p:txBody>
      </p:sp>
    </p:spTree>
    <p:custDataLst>
      <p:tags r:id="rId1"/>
    </p:custDataLst>
    <p:extLst>
      <p:ext uri="{BB962C8B-B14F-4D97-AF65-F5344CB8AC3E}">
        <p14:creationId xmlns:p14="http://schemas.microsoft.com/office/powerpoint/2010/main" val="3700918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Infiltration</a:t>
            </a:r>
            <a:endParaRPr lang="en-US" dirty="0"/>
          </a:p>
        </p:txBody>
      </p:sp>
      <p:sp>
        <p:nvSpPr>
          <p:cNvPr id="10" name="Content Placeholder 9"/>
          <p:cNvSpPr>
            <a:spLocks noGrp="1"/>
          </p:cNvSpPr>
          <p:nvPr>
            <p:ph sz="half" idx="2"/>
          </p:nvPr>
        </p:nvSpPr>
        <p:spPr/>
        <p:txBody>
          <a:bodyPr/>
          <a:lstStyle/>
          <a:p>
            <a:pPr marL="457200" indent="-457200">
              <a:buFont typeface="Arial" panose="020B0604020202020204" pitchFamily="34" charset="0"/>
              <a:buChar char="•"/>
            </a:pPr>
            <a:r>
              <a:rPr lang="en-US" dirty="0"/>
              <a:t>Water soaks through the basin into subsoil</a:t>
            </a:r>
          </a:p>
          <a:p>
            <a:pPr marL="457200" indent="-457200">
              <a:buFont typeface="Arial" panose="020B0604020202020204" pitchFamily="34" charset="0"/>
              <a:buChar char="•"/>
            </a:pPr>
            <a:r>
              <a:rPr lang="en-US" dirty="0"/>
              <a:t>Sediment and pollutants stay in basin</a:t>
            </a:r>
          </a:p>
        </p:txBody>
      </p:sp>
      <p:pic>
        <p:nvPicPr>
          <p:cNvPr id="21" name="Picture Placeholder 20" descr="Drawing of bioretetion facility"/>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4527" t="1045" r="22773" b="-1045"/>
          <a:stretch/>
        </p:blipFill>
        <p:spPr/>
      </p:pic>
      <p:pic>
        <p:nvPicPr>
          <p:cNvPr id="6" name="Picture 5" descr="Decorative"/>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60082" y="239159"/>
            <a:ext cx="826015" cy="822960"/>
          </a:xfrm>
          <a:prstGeom prst="rect">
            <a:avLst/>
          </a:prstGeom>
          <a:noFill/>
          <a:ln>
            <a:noFill/>
          </a:ln>
        </p:spPr>
      </p:pic>
      <p:sp>
        <p:nvSpPr>
          <p:cNvPr id="20" name="Text Placeholder 19"/>
          <p:cNvSpPr>
            <a:spLocks noGrp="1"/>
          </p:cNvSpPr>
          <p:nvPr>
            <p:ph type="body" sz="quarter" idx="11"/>
          </p:nvPr>
        </p:nvSpPr>
        <p:spPr/>
        <p:txBody>
          <a:bodyPr/>
          <a:lstStyle/>
          <a:p>
            <a:r>
              <a:rPr lang="en-US" dirty="0"/>
              <a:t>2c. | P-BMPs| Pg. 19</a:t>
            </a:r>
          </a:p>
        </p:txBody>
      </p:sp>
    </p:spTree>
    <p:custDataLst>
      <p:tags r:id="rId1"/>
    </p:custDataLst>
    <p:extLst>
      <p:ext uri="{BB962C8B-B14F-4D97-AF65-F5344CB8AC3E}">
        <p14:creationId xmlns:p14="http://schemas.microsoft.com/office/powerpoint/2010/main" val="3747108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Settling</a:t>
            </a:r>
          </a:p>
        </p:txBody>
      </p:sp>
      <p:sp>
        <p:nvSpPr>
          <p:cNvPr id="3" name="Content Placeholder 2"/>
          <p:cNvSpPr>
            <a:spLocks noGrp="1"/>
          </p:cNvSpPr>
          <p:nvPr>
            <p:ph sz="half" idx="2"/>
          </p:nvPr>
        </p:nvSpPr>
        <p:spPr/>
        <p:txBody>
          <a:bodyPr/>
          <a:lstStyle/>
          <a:p>
            <a:pPr marL="457200" indent="-457200">
              <a:buFont typeface="Arial" panose="020B0604020202020204" pitchFamily="34" charset="0"/>
              <a:buChar char="•"/>
            </a:pPr>
            <a:r>
              <a:rPr lang="en-US" dirty="0"/>
              <a:t>Runoff collects in a basin</a:t>
            </a:r>
          </a:p>
          <a:p>
            <a:pPr marL="457200" indent="-457200">
              <a:buFont typeface="Arial" panose="020B0604020202020204" pitchFamily="34" charset="0"/>
              <a:buChar char="•"/>
            </a:pPr>
            <a:r>
              <a:rPr lang="en-US" dirty="0"/>
              <a:t>Heavy solids and pollutants settle</a:t>
            </a:r>
          </a:p>
          <a:p>
            <a:pPr marL="457200" indent="-457200">
              <a:buFont typeface="Arial" panose="020B0604020202020204" pitchFamily="34" charset="0"/>
              <a:buChar char="•"/>
            </a:pPr>
            <a:r>
              <a:rPr lang="en-US" dirty="0"/>
              <a:t>Cleaner runoff is discharged</a:t>
            </a:r>
          </a:p>
        </p:txBody>
      </p:sp>
      <p:pic>
        <p:nvPicPr>
          <p:cNvPr id="10" name="Picture Placeholder 9" descr="Wet pond"/>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1487" r="11487"/>
          <a:stretch>
            <a:fillRect/>
          </a:stretch>
        </p:blipFill>
        <p:spPr/>
      </p:pic>
      <p:pic>
        <p:nvPicPr>
          <p:cNvPr id="8" name="Picture 7" descr="Decorative"/>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32556" y="205123"/>
            <a:ext cx="822960" cy="822960"/>
          </a:xfrm>
          <a:prstGeom prst="rect">
            <a:avLst/>
          </a:prstGeom>
          <a:noFill/>
          <a:ln>
            <a:noFill/>
          </a:ln>
        </p:spPr>
      </p:pic>
      <p:sp>
        <p:nvSpPr>
          <p:cNvPr id="7" name="Text Placeholder 6"/>
          <p:cNvSpPr>
            <a:spLocks noGrp="1"/>
          </p:cNvSpPr>
          <p:nvPr>
            <p:ph type="body" sz="quarter" idx="11"/>
          </p:nvPr>
        </p:nvSpPr>
        <p:spPr/>
        <p:txBody>
          <a:bodyPr/>
          <a:lstStyle/>
          <a:p>
            <a:r>
              <a:rPr lang="en-US" dirty="0"/>
              <a:t>2c. | P-BMPs| Pg. 19</a:t>
            </a:r>
          </a:p>
        </p:txBody>
      </p:sp>
    </p:spTree>
    <p:custDataLst>
      <p:tags r:id="rId1"/>
    </p:custDataLst>
    <p:extLst>
      <p:ext uri="{BB962C8B-B14F-4D97-AF65-F5344CB8AC3E}">
        <p14:creationId xmlns:p14="http://schemas.microsoft.com/office/powerpoint/2010/main" val="4267301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Vegetative Uptake or Filtering</a:t>
            </a:r>
          </a:p>
        </p:txBody>
      </p:sp>
      <p:sp>
        <p:nvSpPr>
          <p:cNvPr id="7" name="Content Placeholder 6"/>
          <p:cNvSpPr>
            <a:spLocks noGrp="1"/>
          </p:cNvSpPr>
          <p:nvPr>
            <p:ph sz="half" idx="2"/>
          </p:nvPr>
        </p:nvSpPr>
        <p:spPr/>
        <p:txBody>
          <a:bodyPr/>
          <a:lstStyle/>
          <a:p>
            <a:pPr marL="457200" indent="-457200">
              <a:buFont typeface="Arial" panose="020B0604020202020204" pitchFamily="34" charset="0"/>
              <a:buChar char="•"/>
            </a:pPr>
            <a:r>
              <a:rPr lang="en-US" dirty="0"/>
              <a:t>Pollutants filtered by contact with plants, root uptake, or consumption by microbes</a:t>
            </a:r>
          </a:p>
        </p:txBody>
      </p:sp>
      <p:pic>
        <p:nvPicPr>
          <p:cNvPr id="12" name="Picture Placeholder 11" descr="Bioretention vegetation"/>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1115" r="21115"/>
          <a:stretch>
            <a:fillRect/>
          </a:stretch>
        </p:blipFill>
        <p:spPr/>
      </p:pic>
      <p:pic>
        <p:nvPicPr>
          <p:cNvPr id="10" name="Picture 9" descr="Decorative"/>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82070" y="202980"/>
            <a:ext cx="822960" cy="822960"/>
          </a:xfrm>
          <a:prstGeom prst="rect">
            <a:avLst/>
          </a:prstGeom>
          <a:noFill/>
          <a:ln>
            <a:noFill/>
          </a:ln>
        </p:spPr>
      </p:pic>
      <p:sp>
        <p:nvSpPr>
          <p:cNvPr id="11" name="Text Placeholder 10"/>
          <p:cNvSpPr>
            <a:spLocks noGrp="1"/>
          </p:cNvSpPr>
          <p:nvPr>
            <p:ph type="body" sz="quarter" idx="11"/>
          </p:nvPr>
        </p:nvSpPr>
        <p:spPr/>
        <p:txBody>
          <a:bodyPr/>
          <a:lstStyle/>
          <a:p>
            <a:r>
              <a:rPr lang="en-US" dirty="0"/>
              <a:t>2c. | P-BMPs| Pg. 20</a:t>
            </a:r>
          </a:p>
        </p:txBody>
      </p:sp>
    </p:spTree>
    <p:custDataLst>
      <p:tags r:id="rId1"/>
    </p:custDataLst>
    <p:extLst>
      <p:ext uri="{BB962C8B-B14F-4D97-AF65-F5344CB8AC3E}">
        <p14:creationId xmlns:p14="http://schemas.microsoft.com/office/powerpoint/2010/main" val="901140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455025" cy="1143000"/>
          </a:xfrm>
        </p:spPr>
        <p:txBody>
          <a:bodyPr anchor="t">
            <a:normAutofit/>
          </a:bodyPr>
          <a:lstStyle/>
          <a:p>
            <a:r>
              <a:rPr lang="en-US" dirty="0"/>
              <a:t>Flood and Erosion Control</a:t>
            </a:r>
          </a:p>
        </p:txBody>
      </p:sp>
      <p:sp>
        <p:nvSpPr>
          <p:cNvPr id="4" name="Text Placeholder 3"/>
          <p:cNvSpPr>
            <a:spLocks noGrp="1"/>
          </p:cNvSpPr>
          <p:nvPr>
            <p:ph type="body" sz="quarter" idx="11"/>
          </p:nvPr>
        </p:nvSpPr>
        <p:spPr>
          <a:xfrm>
            <a:off x="291704" y="6228948"/>
            <a:ext cx="6947296" cy="579692"/>
          </a:xfrm>
        </p:spPr>
        <p:txBody>
          <a:bodyPr anchor="ctr">
            <a:normAutofit/>
          </a:bodyPr>
          <a:lstStyle/>
          <a:p>
            <a:r>
              <a:rPr lang="en-US" dirty="0"/>
              <a:t>2c. | P-BMPs| Pg. 20</a:t>
            </a:r>
          </a:p>
        </p:txBody>
      </p:sp>
      <p:graphicFrame>
        <p:nvGraphicFramePr>
          <p:cNvPr id="9" name="Content Placeholder 2">
            <a:extLst>
              <a:ext uri="{FF2B5EF4-FFF2-40B4-BE49-F238E27FC236}">
                <a16:creationId xmlns:a16="http://schemas.microsoft.com/office/drawing/2014/main" id="{73D1509C-FF76-BF2D-EE88-EFA6E4EF9F43}"/>
              </a:ext>
            </a:extLst>
          </p:cNvPr>
          <p:cNvGraphicFramePr>
            <a:graphicFrameLocks noGrp="1"/>
          </p:cNvGraphicFramePr>
          <p:nvPr>
            <p:ph idx="1"/>
            <p:extLst>
              <p:ext uri="{D42A27DB-BD31-4B8C-83A1-F6EECF244321}">
                <p14:modId xmlns:p14="http://schemas.microsoft.com/office/powerpoint/2010/main" val="3817119527"/>
              </p:ext>
            </p:extLst>
          </p:nvPr>
        </p:nvGraphicFramePr>
        <p:xfrm>
          <a:off x="457200" y="1431942"/>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756287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Open Sans"/>
                <a:ea typeface="Open Sans"/>
                <a:cs typeface="Open Sans"/>
              </a:rPr>
              <a:t>Numbering and Nomenclature</a:t>
            </a:r>
            <a:endParaRPr lang="en-US"/>
          </a:p>
        </p:txBody>
      </p:sp>
      <p:sp>
        <p:nvSpPr>
          <p:cNvPr id="3" name="Text Placeholder 2"/>
          <p:cNvSpPr>
            <a:spLocks noGrp="1"/>
          </p:cNvSpPr>
          <p:nvPr>
            <p:ph idx="1"/>
          </p:nvPr>
        </p:nvSpPr>
        <p:spPr>
          <a:xfrm>
            <a:off x="2391220" y="2610780"/>
            <a:ext cx="4322001" cy="1243724"/>
          </a:xfrm>
        </p:spPr>
        <p:txBody>
          <a:bodyPr vert="horz" lIns="91440" tIns="45720" rIns="91440" bIns="45720" rtlCol="0" anchor="t">
            <a:normAutofit lnSpcReduction="10000"/>
          </a:bodyPr>
          <a:lstStyle/>
          <a:p>
            <a:r>
              <a:rPr lang="en-US" sz="8000">
                <a:solidFill>
                  <a:schemeClr val="tx2">
                    <a:lumMod val="75000"/>
                    <a:lumOff val="25000"/>
                  </a:schemeClr>
                </a:solidFill>
                <a:ea typeface="Calibri"/>
                <a:cs typeface="Calibri"/>
              </a:rPr>
              <a:t>P-BAS-02</a:t>
            </a:r>
          </a:p>
        </p:txBody>
      </p:sp>
      <p:sp>
        <p:nvSpPr>
          <p:cNvPr id="4" name="Arrow: Bent 3">
            <a:extLst>
              <a:ext uri="{FF2B5EF4-FFF2-40B4-BE49-F238E27FC236}">
                <a16:creationId xmlns:a16="http://schemas.microsoft.com/office/drawing/2014/main" id="{58E5941D-0043-919F-8828-D3BDA2F1AD8C}"/>
              </a:ext>
            </a:extLst>
          </p:cNvPr>
          <p:cNvSpPr/>
          <p:nvPr/>
        </p:nvSpPr>
        <p:spPr>
          <a:xfrm rot="-5400000" flipV="1">
            <a:off x="6967730" y="2548252"/>
            <a:ext cx="813816" cy="835879"/>
          </a:xfrm>
          <a:prstGeom prst="bentArrow">
            <a:avLst/>
          </a:prstGeom>
          <a:solidFill>
            <a:srgbClr val="1D9A78"/>
          </a:solid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1513" rtl="0" eaLnBrk="1" latinLnBrk="0" hangingPunct="1">
              <a:defRPr sz="1778" kern="1200">
                <a:solidFill>
                  <a:schemeClr val="lt1"/>
                </a:solidFill>
                <a:latin typeface="+mn-lt"/>
                <a:ea typeface="+mn-ea"/>
                <a:cs typeface="+mn-cs"/>
              </a:defRPr>
            </a:lvl1pPr>
            <a:lvl2pPr marL="451513" algn="l" defTabSz="451513" rtl="0" eaLnBrk="1" latinLnBrk="0" hangingPunct="1">
              <a:defRPr sz="1778" kern="1200">
                <a:solidFill>
                  <a:schemeClr val="lt1"/>
                </a:solidFill>
                <a:latin typeface="+mn-lt"/>
                <a:ea typeface="+mn-ea"/>
                <a:cs typeface="+mn-cs"/>
              </a:defRPr>
            </a:lvl2pPr>
            <a:lvl3pPr marL="903024" algn="l" defTabSz="451513" rtl="0" eaLnBrk="1" latinLnBrk="0" hangingPunct="1">
              <a:defRPr sz="1778" kern="1200">
                <a:solidFill>
                  <a:schemeClr val="lt1"/>
                </a:solidFill>
                <a:latin typeface="+mn-lt"/>
                <a:ea typeface="+mn-ea"/>
                <a:cs typeface="+mn-cs"/>
              </a:defRPr>
            </a:lvl3pPr>
            <a:lvl4pPr marL="1354537" algn="l" defTabSz="451513" rtl="0" eaLnBrk="1" latinLnBrk="0" hangingPunct="1">
              <a:defRPr sz="1778" kern="1200">
                <a:solidFill>
                  <a:schemeClr val="lt1"/>
                </a:solidFill>
                <a:latin typeface="+mn-lt"/>
                <a:ea typeface="+mn-ea"/>
                <a:cs typeface="+mn-cs"/>
              </a:defRPr>
            </a:lvl4pPr>
            <a:lvl5pPr marL="1806050" algn="l" defTabSz="451513" rtl="0" eaLnBrk="1" latinLnBrk="0" hangingPunct="1">
              <a:defRPr sz="1778" kern="1200">
                <a:solidFill>
                  <a:schemeClr val="lt1"/>
                </a:solidFill>
                <a:latin typeface="+mn-lt"/>
                <a:ea typeface="+mn-ea"/>
                <a:cs typeface="+mn-cs"/>
              </a:defRPr>
            </a:lvl5pPr>
            <a:lvl6pPr marL="2257561" algn="l" defTabSz="451513" rtl="0" eaLnBrk="1" latinLnBrk="0" hangingPunct="1">
              <a:defRPr sz="1778" kern="1200">
                <a:solidFill>
                  <a:schemeClr val="lt1"/>
                </a:solidFill>
                <a:latin typeface="+mn-lt"/>
                <a:ea typeface="+mn-ea"/>
                <a:cs typeface="+mn-cs"/>
              </a:defRPr>
            </a:lvl6pPr>
            <a:lvl7pPr marL="2709074" algn="l" defTabSz="451513" rtl="0" eaLnBrk="1" latinLnBrk="0" hangingPunct="1">
              <a:defRPr sz="1778" kern="1200">
                <a:solidFill>
                  <a:schemeClr val="lt1"/>
                </a:solidFill>
                <a:latin typeface="+mn-lt"/>
                <a:ea typeface="+mn-ea"/>
                <a:cs typeface="+mn-cs"/>
              </a:defRPr>
            </a:lvl7pPr>
            <a:lvl8pPr marL="3160586" algn="l" defTabSz="451513" rtl="0" eaLnBrk="1" latinLnBrk="0" hangingPunct="1">
              <a:defRPr sz="1778" kern="1200">
                <a:solidFill>
                  <a:schemeClr val="lt1"/>
                </a:solidFill>
                <a:latin typeface="+mn-lt"/>
                <a:ea typeface="+mn-ea"/>
                <a:cs typeface="+mn-cs"/>
              </a:defRPr>
            </a:lvl8pPr>
            <a:lvl9pPr marL="3612099" algn="l" defTabSz="451513" rtl="0" eaLnBrk="1" latinLnBrk="0" hangingPunct="1">
              <a:defRPr sz="1778" kern="1200">
                <a:solidFill>
                  <a:schemeClr val="lt1"/>
                </a:solidFill>
                <a:latin typeface="+mn-lt"/>
                <a:ea typeface="+mn-ea"/>
                <a:cs typeface="+mn-cs"/>
              </a:defRPr>
            </a:lvl9pPr>
          </a:lstStyle>
          <a:p>
            <a:pPr algn="ctr"/>
            <a:endParaRPr lang="en-US">
              <a:solidFill>
                <a:schemeClr val="tx1"/>
              </a:solidFill>
            </a:endParaRPr>
          </a:p>
        </p:txBody>
      </p:sp>
      <p:sp>
        <p:nvSpPr>
          <p:cNvPr id="5" name="Arrow: Bent 4">
            <a:extLst>
              <a:ext uri="{FF2B5EF4-FFF2-40B4-BE49-F238E27FC236}">
                <a16:creationId xmlns:a16="http://schemas.microsoft.com/office/drawing/2014/main" id="{E6A8B05C-46D9-B6AD-1361-1A243ABBCB5F}"/>
              </a:ext>
            </a:extLst>
          </p:cNvPr>
          <p:cNvSpPr/>
          <p:nvPr/>
        </p:nvSpPr>
        <p:spPr>
          <a:xfrm rot="16200000">
            <a:off x="1463785" y="2514816"/>
            <a:ext cx="770266" cy="883424"/>
          </a:xfrm>
          <a:prstGeom prst="bentArrow">
            <a:avLst/>
          </a:prstGeom>
          <a:solidFill>
            <a:srgbClr val="1D9A78"/>
          </a:solid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1513" rtl="0" eaLnBrk="1" latinLnBrk="0" hangingPunct="1">
              <a:defRPr sz="1778" kern="1200">
                <a:solidFill>
                  <a:schemeClr val="lt1"/>
                </a:solidFill>
                <a:latin typeface="+mn-lt"/>
                <a:ea typeface="+mn-ea"/>
                <a:cs typeface="+mn-cs"/>
              </a:defRPr>
            </a:lvl1pPr>
            <a:lvl2pPr marL="451513" algn="l" defTabSz="451513" rtl="0" eaLnBrk="1" latinLnBrk="0" hangingPunct="1">
              <a:defRPr sz="1778" kern="1200">
                <a:solidFill>
                  <a:schemeClr val="lt1"/>
                </a:solidFill>
                <a:latin typeface="+mn-lt"/>
                <a:ea typeface="+mn-ea"/>
                <a:cs typeface="+mn-cs"/>
              </a:defRPr>
            </a:lvl2pPr>
            <a:lvl3pPr marL="903024" algn="l" defTabSz="451513" rtl="0" eaLnBrk="1" latinLnBrk="0" hangingPunct="1">
              <a:defRPr sz="1778" kern="1200">
                <a:solidFill>
                  <a:schemeClr val="lt1"/>
                </a:solidFill>
                <a:latin typeface="+mn-lt"/>
                <a:ea typeface="+mn-ea"/>
                <a:cs typeface="+mn-cs"/>
              </a:defRPr>
            </a:lvl3pPr>
            <a:lvl4pPr marL="1354537" algn="l" defTabSz="451513" rtl="0" eaLnBrk="1" latinLnBrk="0" hangingPunct="1">
              <a:defRPr sz="1778" kern="1200">
                <a:solidFill>
                  <a:schemeClr val="lt1"/>
                </a:solidFill>
                <a:latin typeface="+mn-lt"/>
                <a:ea typeface="+mn-ea"/>
                <a:cs typeface="+mn-cs"/>
              </a:defRPr>
            </a:lvl4pPr>
            <a:lvl5pPr marL="1806050" algn="l" defTabSz="451513" rtl="0" eaLnBrk="1" latinLnBrk="0" hangingPunct="1">
              <a:defRPr sz="1778" kern="1200">
                <a:solidFill>
                  <a:schemeClr val="lt1"/>
                </a:solidFill>
                <a:latin typeface="+mn-lt"/>
                <a:ea typeface="+mn-ea"/>
                <a:cs typeface="+mn-cs"/>
              </a:defRPr>
            </a:lvl5pPr>
            <a:lvl6pPr marL="2257561" algn="l" defTabSz="451513" rtl="0" eaLnBrk="1" latinLnBrk="0" hangingPunct="1">
              <a:defRPr sz="1778" kern="1200">
                <a:solidFill>
                  <a:schemeClr val="lt1"/>
                </a:solidFill>
                <a:latin typeface="+mn-lt"/>
                <a:ea typeface="+mn-ea"/>
                <a:cs typeface="+mn-cs"/>
              </a:defRPr>
            </a:lvl6pPr>
            <a:lvl7pPr marL="2709074" algn="l" defTabSz="451513" rtl="0" eaLnBrk="1" latinLnBrk="0" hangingPunct="1">
              <a:defRPr sz="1778" kern="1200">
                <a:solidFill>
                  <a:schemeClr val="lt1"/>
                </a:solidFill>
                <a:latin typeface="+mn-lt"/>
                <a:ea typeface="+mn-ea"/>
                <a:cs typeface="+mn-cs"/>
              </a:defRPr>
            </a:lvl7pPr>
            <a:lvl8pPr marL="3160586" algn="l" defTabSz="451513" rtl="0" eaLnBrk="1" latinLnBrk="0" hangingPunct="1">
              <a:defRPr sz="1778" kern="1200">
                <a:solidFill>
                  <a:schemeClr val="lt1"/>
                </a:solidFill>
                <a:latin typeface="+mn-lt"/>
                <a:ea typeface="+mn-ea"/>
                <a:cs typeface="+mn-cs"/>
              </a:defRPr>
            </a:lvl8pPr>
            <a:lvl9pPr marL="3612099" algn="l" defTabSz="451513" rtl="0" eaLnBrk="1" latinLnBrk="0" hangingPunct="1">
              <a:defRPr sz="1778" kern="1200">
                <a:solidFill>
                  <a:schemeClr val="lt1"/>
                </a:solidFill>
                <a:latin typeface="+mn-lt"/>
                <a:ea typeface="+mn-ea"/>
                <a:cs typeface="+mn-cs"/>
              </a:defRPr>
            </a:lvl9pPr>
          </a:lstStyle>
          <a:p>
            <a:pPr algn="ctr"/>
            <a:endParaRPr lang="en-US">
              <a:solidFill>
                <a:schemeClr val="tx1"/>
              </a:solidFill>
            </a:endParaRPr>
          </a:p>
        </p:txBody>
      </p:sp>
      <p:sp>
        <p:nvSpPr>
          <p:cNvPr id="6" name="TextBox 12">
            <a:extLst>
              <a:ext uri="{FF2B5EF4-FFF2-40B4-BE49-F238E27FC236}">
                <a16:creationId xmlns:a16="http://schemas.microsoft.com/office/drawing/2014/main" id="{C5CC885F-0C39-0B70-13F9-70617D054202}"/>
              </a:ext>
            </a:extLst>
          </p:cNvPr>
          <p:cNvSpPr txBox="1"/>
          <p:nvPr/>
        </p:nvSpPr>
        <p:spPr>
          <a:xfrm>
            <a:off x="678390" y="1417638"/>
            <a:ext cx="322448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1513" rtl="0" eaLnBrk="1" latinLnBrk="0" hangingPunct="1">
              <a:defRPr sz="1778" kern="1200">
                <a:solidFill>
                  <a:schemeClr val="tx1"/>
                </a:solidFill>
                <a:latin typeface="+mn-lt"/>
                <a:ea typeface="+mn-ea"/>
                <a:cs typeface="+mn-cs"/>
              </a:defRPr>
            </a:lvl1pPr>
            <a:lvl2pPr marL="451513" algn="l" defTabSz="451513" rtl="0" eaLnBrk="1" latinLnBrk="0" hangingPunct="1">
              <a:defRPr sz="1778" kern="1200">
                <a:solidFill>
                  <a:schemeClr val="tx1"/>
                </a:solidFill>
                <a:latin typeface="+mn-lt"/>
                <a:ea typeface="+mn-ea"/>
                <a:cs typeface="+mn-cs"/>
              </a:defRPr>
            </a:lvl2pPr>
            <a:lvl3pPr marL="903024" algn="l" defTabSz="451513" rtl="0" eaLnBrk="1" latinLnBrk="0" hangingPunct="1">
              <a:defRPr sz="1778" kern="1200">
                <a:solidFill>
                  <a:schemeClr val="tx1"/>
                </a:solidFill>
                <a:latin typeface="+mn-lt"/>
                <a:ea typeface="+mn-ea"/>
                <a:cs typeface="+mn-cs"/>
              </a:defRPr>
            </a:lvl3pPr>
            <a:lvl4pPr marL="1354537" algn="l" defTabSz="451513" rtl="0" eaLnBrk="1" latinLnBrk="0" hangingPunct="1">
              <a:defRPr sz="1778" kern="1200">
                <a:solidFill>
                  <a:schemeClr val="tx1"/>
                </a:solidFill>
                <a:latin typeface="+mn-lt"/>
                <a:ea typeface="+mn-ea"/>
                <a:cs typeface="+mn-cs"/>
              </a:defRPr>
            </a:lvl4pPr>
            <a:lvl5pPr marL="1806050" algn="l" defTabSz="451513" rtl="0" eaLnBrk="1" latinLnBrk="0" hangingPunct="1">
              <a:defRPr sz="1778" kern="1200">
                <a:solidFill>
                  <a:schemeClr val="tx1"/>
                </a:solidFill>
                <a:latin typeface="+mn-lt"/>
                <a:ea typeface="+mn-ea"/>
                <a:cs typeface="+mn-cs"/>
              </a:defRPr>
            </a:lvl5pPr>
            <a:lvl6pPr marL="2257561" algn="l" defTabSz="451513" rtl="0" eaLnBrk="1" latinLnBrk="0" hangingPunct="1">
              <a:defRPr sz="1778" kern="1200">
                <a:solidFill>
                  <a:schemeClr val="tx1"/>
                </a:solidFill>
                <a:latin typeface="+mn-lt"/>
                <a:ea typeface="+mn-ea"/>
                <a:cs typeface="+mn-cs"/>
              </a:defRPr>
            </a:lvl6pPr>
            <a:lvl7pPr marL="2709074" algn="l" defTabSz="451513" rtl="0" eaLnBrk="1" latinLnBrk="0" hangingPunct="1">
              <a:defRPr sz="1778" kern="1200">
                <a:solidFill>
                  <a:schemeClr val="tx1"/>
                </a:solidFill>
                <a:latin typeface="+mn-lt"/>
                <a:ea typeface="+mn-ea"/>
                <a:cs typeface="+mn-cs"/>
              </a:defRPr>
            </a:lvl7pPr>
            <a:lvl8pPr marL="3160586" algn="l" defTabSz="451513" rtl="0" eaLnBrk="1" latinLnBrk="0" hangingPunct="1">
              <a:defRPr sz="1778" kern="1200">
                <a:solidFill>
                  <a:schemeClr val="tx1"/>
                </a:solidFill>
                <a:latin typeface="+mn-lt"/>
                <a:ea typeface="+mn-ea"/>
                <a:cs typeface="+mn-cs"/>
              </a:defRPr>
            </a:lvl8pPr>
            <a:lvl9pPr marL="3612099" algn="l" defTabSz="451513" rtl="0" eaLnBrk="1" latinLnBrk="0" hangingPunct="1">
              <a:defRPr sz="1778" kern="1200">
                <a:solidFill>
                  <a:schemeClr val="tx1"/>
                </a:solidFill>
                <a:latin typeface="+mn-lt"/>
                <a:ea typeface="+mn-ea"/>
                <a:cs typeface="+mn-cs"/>
              </a:defRPr>
            </a:lvl9pPr>
          </a:lstStyle>
          <a:p>
            <a:pPr>
              <a:lnSpc>
                <a:spcPct val="90000"/>
              </a:lnSpc>
              <a:spcBef>
                <a:spcPts val="200"/>
              </a:spcBef>
              <a:spcAft>
                <a:spcPts val="400"/>
              </a:spcAft>
            </a:pPr>
            <a:r>
              <a:rPr lang="en-US" sz="2000" b="1">
                <a:cs typeface="Arial"/>
              </a:rPr>
              <a:t>First letter represents </a:t>
            </a:r>
            <a:endParaRPr lang="en-US" sz="2000" b="1">
              <a:ea typeface="Calibri"/>
              <a:cs typeface="Arial"/>
            </a:endParaRPr>
          </a:p>
          <a:p>
            <a:pPr>
              <a:lnSpc>
                <a:spcPct val="90000"/>
              </a:lnSpc>
              <a:spcBef>
                <a:spcPts val="200"/>
              </a:spcBef>
              <a:spcAft>
                <a:spcPts val="400"/>
              </a:spcAft>
            </a:pPr>
            <a:r>
              <a:rPr lang="en-US" sz="2000" b="1">
                <a:cs typeface="Arial"/>
              </a:rPr>
              <a:t>the type of BMP: </a:t>
            </a:r>
            <a:endParaRPr lang="en-US" sz="2000" b="1">
              <a:ea typeface="Calibri"/>
              <a:cs typeface="Arial"/>
            </a:endParaRPr>
          </a:p>
          <a:p>
            <a:pPr marL="285750" indent="-285750">
              <a:lnSpc>
                <a:spcPct val="90000"/>
              </a:lnSpc>
              <a:spcBef>
                <a:spcPts val="200"/>
              </a:spcBef>
              <a:spcAft>
                <a:spcPts val="400"/>
              </a:spcAft>
              <a:buFont typeface="Arial"/>
              <a:buChar char="•"/>
            </a:pPr>
            <a:r>
              <a:rPr lang="en-US" sz="2000">
                <a:latin typeface="Calibri"/>
                <a:ea typeface="Calibri"/>
                <a:cs typeface="Arial"/>
              </a:rPr>
              <a:t>Post-Construction (P) </a:t>
            </a:r>
          </a:p>
        </p:txBody>
      </p:sp>
      <p:sp>
        <p:nvSpPr>
          <p:cNvPr id="7" name="TextBox 13">
            <a:extLst>
              <a:ext uri="{FF2B5EF4-FFF2-40B4-BE49-F238E27FC236}">
                <a16:creationId xmlns:a16="http://schemas.microsoft.com/office/drawing/2014/main" id="{26E597A0-83A5-20EF-20C8-A33053437D08}"/>
              </a:ext>
            </a:extLst>
          </p:cNvPr>
          <p:cNvSpPr txBox="1"/>
          <p:nvPr/>
        </p:nvSpPr>
        <p:spPr>
          <a:xfrm>
            <a:off x="6059936" y="1415953"/>
            <a:ext cx="2626863" cy="100027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1513" rtl="0" eaLnBrk="1" latinLnBrk="0" hangingPunct="1">
              <a:defRPr sz="1778" kern="1200">
                <a:solidFill>
                  <a:schemeClr val="tx1"/>
                </a:solidFill>
                <a:latin typeface="+mn-lt"/>
                <a:ea typeface="+mn-ea"/>
                <a:cs typeface="+mn-cs"/>
              </a:defRPr>
            </a:lvl1pPr>
            <a:lvl2pPr marL="451513" algn="l" defTabSz="451513" rtl="0" eaLnBrk="1" latinLnBrk="0" hangingPunct="1">
              <a:defRPr sz="1778" kern="1200">
                <a:solidFill>
                  <a:schemeClr val="tx1"/>
                </a:solidFill>
                <a:latin typeface="+mn-lt"/>
                <a:ea typeface="+mn-ea"/>
                <a:cs typeface="+mn-cs"/>
              </a:defRPr>
            </a:lvl2pPr>
            <a:lvl3pPr marL="903024" algn="l" defTabSz="451513" rtl="0" eaLnBrk="1" latinLnBrk="0" hangingPunct="1">
              <a:defRPr sz="1778" kern="1200">
                <a:solidFill>
                  <a:schemeClr val="tx1"/>
                </a:solidFill>
                <a:latin typeface="+mn-lt"/>
                <a:ea typeface="+mn-ea"/>
                <a:cs typeface="+mn-cs"/>
              </a:defRPr>
            </a:lvl3pPr>
            <a:lvl4pPr marL="1354537" algn="l" defTabSz="451513" rtl="0" eaLnBrk="1" latinLnBrk="0" hangingPunct="1">
              <a:defRPr sz="1778" kern="1200">
                <a:solidFill>
                  <a:schemeClr val="tx1"/>
                </a:solidFill>
                <a:latin typeface="+mn-lt"/>
                <a:ea typeface="+mn-ea"/>
                <a:cs typeface="+mn-cs"/>
              </a:defRPr>
            </a:lvl4pPr>
            <a:lvl5pPr marL="1806050" algn="l" defTabSz="451513" rtl="0" eaLnBrk="1" latinLnBrk="0" hangingPunct="1">
              <a:defRPr sz="1778" kern="1200">
                <a:solidFill>
                  <a:schemeClr val="tx1"/>
                </a:solidFill>
                <a:latin typeface="+mn-lt"/>
                <a:ea typeface="+mn-ea"/>
                <a:cs typeface="+mn-cs"/>
              </a:defRPr>
            </a:lvl5pPr>
            <a:lvl6pPr marL="2257561" algn="l" defTabSz="451513" rtl="0" eaLnBrk="1" latinLnBrk="0" hangingPunct="1">
              <a:defRPr sz="1778" kern="1200">
                <a:solidFill>
                  <a:schemeClr val="tx1"/>
                </a:solidFill>
                <a:latin typeface="+mn-lt"/>
                <a:ea typeface="+mn-ea"/>
                <a:cs typeface="+mn-cs"/>
              </a:defRPr>
            </a:lvl6pPr>
            <a:lvl7pPr marL="2709074" algn="l" defTabSz="451513" rtl="0" eaLnBrk="1" latinLnBrk="0" hangingPunct="1">
              <a:defRPr sz="1778" kern="1200">
                <a:solidFill>
                  <a:schemeClr val="tx1"/>
                </a:solidFill>
                <a:latin typeface="+mn-lt"/>
                <a:ea typeface="+mn-ea"/>
                <a:cs typeface="+mn-cs"/>
              </a:defRPr>
            </a:lvl7pPr>
            <a:lvl8pPr marL="3160586" algn="l" defTabSz="451513" rtl="0" eaLnBrk="1" latinLnBrk="0" hangingPunct="1">
              <a:defRPr sz="1778" kern="1200">
                <a:solidFill>
                  <a:schemeClr val="tx1"/>
                </a:solidFill>
                <a:latin typeface="+mn-lt"/>
                <a:ea typeface="+mn-ea"/>
                <a:cs typeface="+mn-cs"/>
              </a:defRPr>
            </a:lvl8pPr>
            <a:lvl9pPr marL="3612099" algn="l" defTabSz="451513" rtl="0" eaLnBrk="1" latinLnBrk="0" hangingPunct="1">
              <a:defRPr sz="1778" kern="1200">
                <a:solidFill>
                  <a:schemeClr val="tx1"/>
                </a:solidFill>
                <a:latin typeface="+mn-lt"/>
                <a:ea typeface="+mn-ea"/>
                <a:cs typeface="+mn-cs"/>
              </a:defRPr>
            </a:lvl9pPr>
          </a:lstStyle>
          <a:p>
            <a:pPr>
              <a:lnSpc>
                <a:spcPct val="90000"/>
              </a:lnSpc>
              <a:spcBef>
                <a:spcPts val="200"/>
              </a:spcBef>
              <a:spcAft>
                <a:spcPts val="400"/>
              </a:spcAft>
            </a:pPr>
            <a:r>
              <a:rPr lang="en-US" sz="2000" b="1">
                <a:cs typeface="Arial"/>
              </a:rPr>
              <a:t>Number represents </a:t>
            </a:r>
            <a:endParaRPr lang="en-US" sz="2000" b="1">
              <a:ea typeface="Calibri"/>
              <a:cs typeface="Arial"/>
            </a:endParaRPr>
          </a:p>
          <a:p>
            <a:pPr>
              <a:lnSpc>
                <a:spcPct val="90000"/>
              </a:lnSpc>
              <a:spcBef>
                <a:spcPts val="200"/>
              </a:spcBef>
              <a:spcAft>
                <a:spcPts val="400"/>
              </a:spcAft>
            </a:pPr>
            <a:r>
              <a:rPr lang="en-US" sz="2000" b="1">
                <a:cs typeface="Arial"/>
              </a:rPr>
              <a:t>the specific BMP per grouping</a:t>
            </a:r>
          </a:p>
        </p:txBody>
      </p:sp>
      <p:sp>
        <p:nvSpPr>
          <p:cNvPr id="8" name="Arrow: Down 7">
            <a:extLst>
              <a:ext uri="{FF2B5EF4-FFF2-40B4-BE49-F238E27FC236}">
                <a16:creationId xmlns:a16="http://schemas.microsoft.com/office/drawing/2014/main" id="{BA77E1DC-0EAA-A505-78BD-9BC589136F99}"/>
              </a:ext>
            </a:extLst>
          </p:cNvPr>
          <p:cNvSpPr/>
          <p:nvPr/>
        </p:nvSpPr>
        <p:spPr>
          <a:xfrm>
            <a:off x="3950218" y="3662387"/>
            <a:ext cx="484632" cy="369332"/>
          </a:xfrm>
          <a:prstGeom prst="downArrow">
            <a:avLst/>
          </a:prstGeom>
          <a:solidFill>
            <a:srgbClr val="1D9A78"/>
          </a:solid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1513" rtl="0" eaLnBrk="1" latinLnBrk="0" hangingPunct="1">
              <a:defRPr sz="1778" kern="1200">
                <a:solidFill>
                  <a:schemeClr val="lt1"/>
                </a:solidFill>
                <a:latin typeface="+mn-lt"/>
                <a:ea typeface="+mn-ea"/>
                <a:cs typeface="+mn-cs"/>
              </a:defRPr>
            </a:lvl1pPr>
            <a:lvl2pPr marL="451513" algn="l" defTabSz="451513" rtl="0" eaLnBrk="1" latinLnBrk="0" hangingPunct="1">
              <a:defRPr sz="1778" kern="1200">
                <a:solidFill>
                  <a:schemeClr val="lt1"/>
                </a:solidFill>
                <a:latin typeface="+mn-lt"/>
                <a:ea typeface="+mn-ea"/>
                <a:cs typeface="+mn-cs"/>
              </a:defRPr>
            </a:lvl2pPr>
            <a:lvl3pPr marL="903024" algn="l" defTabSz="451513" rtl="0" eaLnBrk="1" latinLnBrk="0" hangingPunct="1">
              <a:defRPr sz="1778" kern="1200">
                <a:solidFill>
                  <a:schemeClr val="lt1"/>
                </a:solidFill>
                <a:latin typeface="+mn-lt"/>
                <a:ea typeface="+mn-ea"/>
                <a:cs typeface="+mn-cs"/>
              </a:defRPr>
            </a:lvl3pPr>
            <a:lvl4pPr marL="1354537" algn="l" defTabSz="451513" rtl="0" eaLnBrk="1" latinLnBrk="0" hangingPunct="1">
              <a:defRPr sz="1778" kern="1200">
                <a:solidFill>
                  <a:schemeClr val="lt1"/>
                </a:solidFill>
                <a:latin typeface="+mn-lt"/>
                <a:ea typeface="+mn-ea"/>
                <a:cs typeface="+mn-cs"/>
              </a:defRPr>
            </a:lvl4pPr>
            <a:lvl5pPr marL="1806050" algn="l" defTabSz="451513" rtl="0" eaLnBrk="1" latinLnBrk="0" hangingPunct="1">
              <a:defRPr sz="1778" kern="1200">
                <a:solidFill>
                  <a:schemeClr val="lt1"/>
                </a:solidFill>
                <a:latin typeface="+mn-lt"/>
                <a:ea typeface="+mn-ea"/>
                <a:cs typeface="+mn-cs"/>
              </a:defRPr>
            </a:lvl5pPr>
            <a:lvl6pPr marL="2257561" algn="l" defTabSz="451513" rtl="0" eaLnBrk="1" latinLnBrk="0" hangingPunct="1">
              <a:defRPr sz="1778" kern="1200">
                <a:solidFill>
                  <a:schemeClr val="lt1"/>
                </a:solidFill>
                <a:latin typeface="+mn-lt"/>
                <a:ea typeface="+mn-ea"/>
                <a:cs typeface="+mn-cs"/>
              </a:defRPr>
            </a:lvl6pPr>
            <a:lvl7pPr marL="2709074" algn="l" defTabSz="451513" rtl="0" eaLnBrk="1" latinLnBrk="0" hangingPunct="1">
              <a:defRPr sz="1778" kern="1200">
                <a:solidFill>
                  <a:schemeClr val="lt1"/>
                </a:solidFill>
                <a:latin typeface="+mn-lt"/>
                <a:ea typeface="+mn-ea"/>
                <a:cs typeface="+mn-cs"/>
              </a:defRPr>
            </a:lvl7pPr>
            <a:lvl8pPr marL="3160586" algn="l" defTabSz="451513" rtl="0" eaLnBrk="1" latinLnBrk="0" hangingPunct="1">
              <a:defRPr sz="1778" kern="1200">
                <a:solidFill>
                  <a:schemeClr val="lt1"/>
                </a:solidFill>
                <a:latin typeface="+mn-lt"/>
                <a:ea typeface="+mn-ea"/>
                <a:cs typeface="+mn-cs"/>
              </a:defRPr>
            </a:lvl8pPr>
            <a:lvl9pPr marL="3612099" algn="l" defTabSz="451513" rtl="0" eaLnBrk="1" latinLnBrk="0" hangingPunct="1">
              <a:defRPr sz="1778" kern="1200">
                <a:solidFill>
                  <a:schemeClr val="lt1"/>
                </a:solidFill>
                <a:latin typeface="+mn-lt"/>
                <a:ea typeface="+mn-ea"/>
                <a:cs typeface="+mn-cs"/>
              </a:defRPr>
            </a:lvl9pPr>
          </a:lstStyle>
          <a:p>
            <a:pPr algn="ctr"/>
            <a:endParaRPr lang="en-US"/>
          </a:p>
        </p:txBody>
      </p:sp>
      <p:sp>
        <p:nvSpPr>
          <p:cNvPr id="9" name="TextBox 15">
            <a:extLst>
              <a:ext uri="{FF2B5EF4-FFF2-40B4-BE49-F238E27FC236}">
                <a16:creationId xmlns:a16="http://schemas.microsoft.com/office/drawing/2014/main" id="{35DA36C7-52DB-F612-839D-94390FAFADA4}"/>
              </a:ext>
            </a:extLst>
          </p:cNvPr>
          <p:cNvSpPr txBox="1"/>
          <p:nvPr/>
        </p:nvSpPr>
        <p:spPr>
          <a:xfrm>
            <a:off x="881446" y="4140616"/>
            <a:ext cx="7897099" cy="4247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1513" rtl="0" eaLnBrk="1" latinLnBrk="0" hangingPunct="1">
              <a:defRPr sz="1778" kern="1200">
                <a:solidFill>
                  <a:schemeClr val="tx1"/>
                </a:solidFill>
                <a:latin typeface="+mn-lt"/>
                <a:ea typeface="+mn-ea"/>
                <a:cs typeface="+mn-cs"/>
              </a:defRPr>
            </a:lvl1pPr>
            <a:lvl2pPr marL="451513" algn="l" defTabSz="451513" rtl="0" eaLnBrk="1" latinLnBrk="0" hangingPunct="1">
              <a:defRPr sz="1778" kern="1200">
                <a:solidFill>
                  <a:schemeClr val="tx1"/>
                </a:solidFill>
                <a:latin typeface="+mn-lt"/>
                <a:ea typeface="+mn-ea"/>
                <a:cs typeface="+mn-cs"/>
              </a:defRPr>
            </a:lvl2pPr>
            <a:lvl3pPr marL="903024" algn="l" defTabSz="451513" rtl="0" eaLnBrk="1" latinLnBrk="0" hangingPunct="1">
              <a:defRPr sz="1778" kern="1200">
                <a:solidFill>
                  <a:schemeClr val="tx1"/>
                </a:solidFill>
                <a:latin typeface="+mn-lt"/>
                <a:ea typeface="+mn-ea"/>
                <a:cs typeface="+mn-cs"/>
              </a:defRPr>
            </a:lvl3pPr>
            <a:lvl4pPr marL="1354537" algn="l" defTabSz="451513" rtl="0" eaLnBrk="1" latinLnBrk="0" hangingPunct="1">
              <a:defRPr sz="1778" kern="1200">
                <a:solidFill>
                  <a:schemeClr val="tx1"/>
                </a:solidFill>
                <a:latin typeface="+mn-lt"/>
                <a:ea typeface="+mn-ea"/>
                <a:cs typeface="+mn-cs"/>
              </a:defRPr>
            </a:lvl4pPr>
            <a:lvl5pPr marL="1806050" algn="l" defTabSz="451513" rtl="0" eaLnBrk="1" latinLnBrk="0" hangingPunct="1">
              <a:defRPr sz="1778" kern="1200">
                <a:solidFill>
                  <a:schemeClr val="tx1"/>
                </a:solidFill>
                <a:latin typeface="+mn-lt"/>
                <a:ea typeface="+mn-ea"/>
                <a:cs typeface="+mn-cs"/>
              </a:defRPr>
            </a:lvl5pPr>
            <a:lvl6pPr marL="2257561" algn="l" defTabSz="451513" rtl="0" eaLnBrk="1" latinLnBrk="0" hangingPunct="1">
              <a:defRPr sz="1778" kern="1200">
                <a:solidFill>
                  <a:schemeClr val="tx1"/>
                </a:solidFill>
                <a:latin typeface="+mn-lt"/>
                <a:ea typeface="+mn-ea"/>
                <a:cs typeface="+mn-cs"/>
              </a:defRPr>
            </a:lvl6pPr>
            <a:lvl7pPr marL="2709074" algn="l" defTabSz="451513" rtl="0" eaLnBrk="1" latinLnBrk="0" hangingPunct="1">
              <a:defRPr sz="1778" kern="1200">
                <a:solidFill>
                  <a:schemeClr val="tx1"/>
                </a:solidFill>
                <a:latin typeface="+mn-lt"/>
                <a:ea typeface="+mn-ea"/>
                <a:cs typeface="+mn-cs"/>
              </a:defRPr>
            </a:lvl7pPr>
            <a:lvl8pPr marL="3160586" algn="l" defTabSz="451513" rtl="0" eaLnBrk="1" latinLnBrk="0" hangingPunct="1">
              <a:defRPr sz="1778" kern="1200">
                <a:solidFill>
                  <a:schemeClr val="tx1"/>
                </a:solidFill>
                <a:latin typeface="+mn-lt"/>
                <a:ea typeface="+mn-ea"/>
                <a:cs typeface="+mn-cs"/>
              </a:defRPr>
            </a:lvl8pPr>
            <a:lvl9pPr marL="3612099" algn="l" defTabSz="451513" rtl="0" eaLnBrk="1" latinLnBrk="0" hangingPunct="1">
              <a:defRPr sz="1778" kern="1200">
                <a:solidFill>
                  <a:schemeClr val="tx1"/>
                </a:solidFill>
                <a:latin typeface="+mn-lt"/>
                <a:ea typeface="+mn-ea"/>
                <a:cs typeface="+mn-cs"/>
              </a:defRPr>
            </a:lvl9pPr>
          </a:lstStyle>
          <a:p>
            <a:pPr algn="ctr">
              <a:lnSpc>
                <a:spcPct val="90000"/>
              </a:lnSpc>
              <a:spcBef>
                <a:spcPts val="200"/>
              </a:spcBef>
              <a:spcAft>
                <a:spcPts val="400"/>
              </a:spcAft>
            </a:pPr>
            <a:r>
              <a:rPr lang="en-US" sz="2400" b="1" dirty="0">
                <a:cs typeface="Arial"/>
              </a:rPr>
              <a:t>Three letters represent the primary function of the BMP: </a:t>
            </a:r>
            <a:endParaRPr lang="en-US" sz="2400" b="1" dirty="0">
              <a:ea typeface="Calibri"/>
              <a:cs typeface="Arial"/>
            </a:endParaRPr>
          </a:p>
        </p:txBody>
      </p:sp>
      <p:sp>
        <p:nvSpPr>
          <p:cNvPr id="10" name="TextBox 16">
            <a:extLst>
              <a:ext uri="{FF2B5EF4-FFF2-40B4-BE49-F238E27FC236}">
                <a16:creationId xmlns:a16="http://schemas.microsoft.com/office/drawing/2014/main" id="{0F4B7599-19F5-4806-43ED-8B07EF9E0BEF}"/>
              </a:ext>
            </a:extLst>
          </p:cNvPr>
          <p:cNvSpPr txBox="1"/>
          <p:nvPr/>
        </p:nvSpPr>
        <p:spPr>
          <a:xfrm>
            <a:off x="1407206" y="4689664"/>
            <a:ext cx="3532634" cy="1431161"/>
          </a:xfrm>
          <a:prstGeom prst="rect">
            <a:avLst/>
          </a:prstGeom>
          <a:noFill/>
        </p:spPr>
        <p:txBody>
          <a:bodyPr rot="0" spcFirstLastPara="0" vert="horz" wrap="none" lIns="91440" tIns="45720" rIns="91440" bIns="45720" numCol="1" spcCol="0" rtlCol="0" fromWordArt="0" anchor="t" anchorCtr="0" forceAA="0" compatLnSpc="1">
            <a:prstTxWarp prst="textNoShape">
              <a:avLst/>
            </a:prstTxWarp>
            <a:spAutoFit/>
          </a:bodyPr>
          <a:lstStyle>
            <a:defPPr>
              <a:defRPr lang="en-US"/>
            </a:defPPr>
            <a:lvl1pPr marL="0" algn="l" defTabSz="451513" rtl="0" eaLnBrk="1" latinLnBrk="0" hangingPunct="1">
              <a:defRPr sz="1778" kern="1200">
                <a:solidFill>
                  <a:schemeClr val="tx1"/>
                </a:solidFill>
                <a:latin typeface="+mn-lt"/>
                <a:ea typeface="+mn-ea"/>
                <a:cs typeface="+mn-cs"/>
              </a:defRPr>
            </a:lvl1pPr>
            <a:lvl2pPr marL="451513" algn="l" defTabSz="451513" rtl="0" eaLnBrk="1" latinLnBrk="0" hangingPunct="1">
              <a:defRPr sz="1778" kern="1200">
                <a:solidFill>
                  <a:schemeClr val="tx1"/>
                </a:solidFill>
                <a:latin typeface="+mn-lt"/>
                <a:ea typeface="+mn-ea"/>
                <a:cs typeface="+mn-cs"/>
              </a:defRPr>
            </a:lvl2pPr>
            <a:lvl3pPr marL="903024" algn="l" defTabSz="451513" rtl="0" eaLnBrk="1" latinLnBrk="0" hangingPunct="1">
              <a:defRPr sz="1778" kern="1200">
                <a:solidFill>
                  <a:schemeClr val="tx1"/>
                </a:solidFill>
                <a:latin typeface="+mn-lt"/>
                <a:ea typeface="+mn-ea"/>
                <a:cs typeface="+mn-cs"/>
              </a:defRPr>
            </a:lvl3pPr>
            <a:lvl4pPr marL="1354537" algn="l" defTabSz="451513" rtl="0" eaLnBrk="1" latinLnBrk="0" hangingPunct="1">
              <a:defRPr sz="1778" kern="1200">
                <a:solidFill>
                  <a:schemeClr val="tx1"/>
                </a:solidFill>
                <a:latin typeface="+mn-lt"/>
                <a:ea typeface="+mn-ea"/>
                <a:cs typeface="+mn-cs"/>
              </a:defRPr>
            </a:lvl4pPr>
            <a:lvl5pPr marL="1806050" algn="l" defTabSz="451513" rtl="0" eaLnBrk="1" latinLnBrk="0" hangingPunct="1">
              <a:defRPr sz="1778" kern="1200">
                <a:solidFill>
                  <a:schemeClr val="tx1"/>
                </a:solidFill>
                <a:latin typeface="+mn-lt"/>
                <a:ea typeface="+mn-ea"/>
                <a:cs typeface="+mn-cs"/>
              </a:defRPr>
            </a:lvl5pPr>
            <a:lvl6pPr marL="2257561" algn="l" defTabSz="451513" rtl="0" eaLnBrk="1" latinLnBrk="0" hangingPunct="1">
              <a:defRPr sz="1778" kern="1200">
                <a:solidFill>
                  <a:schemeClr val="tx1"/>
                </a:solidFill>
                <a:latin typeface="+mn-lt"/>
                <a:ea typeface="+mn-ea"/>
                <a:cs typeface="+mn-cs"/>
              </a:defRPr>
            </a:lvl6pPr>
            <a:lvl7pPr marL="2709074" algn="l" defTabSz="451513" rtl="0" eaLnBrk="1" latinLnBrk="0" hangingPunct="1">
              <a:defRPr sz="1778" kern="1200">
                <a:solidFill>
                  <a:schemeClr val="tx1"/>
                </a:solidFill>
                <a:latin typeface="+mn-lt"/>
                <a:ea typeface="+mn-ea"/>
                <a:cs typeface="+mn-cs"/>
              </a:defRPr>
            </a:lvl7pPr>
            <a:lvl8pPr marL="3160586" algn="l" defTabSz="451513" rtl="0" eaLnBrk="1" latinLnBrk="0" hangingPunct="1">
              <a:defRPr sz="1778" kern="1200">
                <a:solidFill>
                  <a:schemeClr val="tx1"/>
                </a:solidFill>
                <a:latin typeface="+mn-lt"/>
                <a:ea typeface="+mn-ea"/>
                <a:cs typeface="+mn-cs"/>
              </a:defRPr>
            </a:lvl8pPr>
            <a:lvl9pPr marL="3612099" algn="l" defTabSz="451513" rtl="0" eaLnBrk="1" latinLnBrk="0" hangingPunct="1">
              <a:defRPr sz="1778" kern="1200">
                <a:solidFill>
                  <a:schemeClr val="tx1"/>
                </a:solidFill>
                <a:latin typeface="+mn-lt"/>
                <a:ea typeface="+mn-ea"/>
                <a:cs typeface="+mn-cs"/>
              </a:defRPr>
            </a:lvl9pPr>
          </a:lstStyle>
          <a:p>
            <a:pPr marL="285750" indent="-285750">
              <a:lnSpc>
                <a:spcPct val="90000"/>
              </a:lnSpc>
              <a:spcBef>
                <a:spcPts val="200"/>
              </a:spcBef>
              <a:spcAft>
                <a:spcPts val="400"/>
              </a:spcAft>
              <a:buFont typeface="Arial"/>
              <a:buChar char="•"/>
            </a:pPr>
            <a:r>
              <a:rPr lang="en-US" sz="2000">
                <a:latin typeface="Calibri"/>
                <a:ea typeface="Calibri"/>
                <a:cs typeface="Segoe UI"/>
              </a:rPr>
              <a:t>Basins​ (BAS)</a:t>
            </a:r>
            <a:endParaRPr lang="en-US" sz="2000">
              <a:latin typeface="Calibri"/>
              <a:ea typeface="Calibri"/>
              <a:cs typeface="Arial"/>
            </a:endParaRPr>
          </a:p>
          <a:p>
            <a:pPr marL="285750" indent="-285750">
              <a:lnSpc>
                <a:spcPct val="90000"/>
              </a:lnSpc>
              <a:spcBef>
                <a:spcPts val="200"/>
              </a:spcBef>
              <a:spcAft>
                <a:spcPts val="400"/>
              </a:spcAft>
              <a:buFont typeface="Arial"/>
              <a:buChar char="•"/>
            </a:pPr>
            <a:r>
              <a:rPr lang="en-US" sz="2000">
                <a:latin typeface="Calibri"/>
                <a:ea typeface="Calibri"/>
                <a:cs typeface="Segoe UI"/>
              </a:rPr>
              <a:t>Conveyance (CNV)​</a:t>
            </a:r>
          </a:p>
          <a:p>
            <a:pPr marL="285750" indent="-285750">
              <a:lnSpc>
                <a:spcPct val="90000"/>
              </a:lnSpc>
              <a:spcBef>
                <a:spcPts val="200"/>
              </a:spcBef>
              <a:spcAft>
                <a:spcPts val="400"/>
              </a:spcAft>
              <a:buFont typeface="Arial"/>
              <a:buChar char="•"/>
            </a:pPr>
            <a:r>
              <a:rPr lang="en-US" sz="2000">
                <a:latin typeface="Calibri"/>
                <a:ea typeface="Calibri"/>
                <a:cs typeface="Arial"/>
              </a:rPr>
              <a:t>Filtration and Infiltration (FIL)</a:t>
            </a:r>
          </a:p>
          <a:p>
            <a:pPr marL="285750" indent="-285750">
              <a:lnSpc>
                <a:spcPct val="90000"/>
              </a:lnSpc>
              <a:spcBef>
                <a:spcPts val="200"/>
              </a:spcBef>
              <a:spcAft>
                <a:spcPts val="400"/>
              </a:spcAft>
              <a:buFont typeface="Arial"/>
              <a:buChar char="•"/>
            </a:pPr>
            <a:r>
              <a:rPr lang="en-US" sz="2000">
                <a:ea typeface="Calibri"/>
                <a:cs typeface="Segoe UI"/>
              </a:rPr>
              <a:t>Support Components (SUP)</a:t>
            </a:r>
            <a:endParaRPr lang="en-US" sz="2000">
              <a:ea typeface="Calibri"/>
              <a:cs typeface="Arial"/>
            </a:endParaRPr>
          </a:p>
        </p:txBody>
      </p:sp>
      <p:sp>
        <p:nvSpPr>
          <p:cNvPr id="11" name="Rectangle 10">
            <a:extLst>
              <a:ext uri="{FF2B5EF4-FFF2-40B4-BE49-F238E27FC236}">
                <a16:creationId xmlns:a16="http://schemas.microsoft.com/office/drawing/2014/main" id="{B622FA49-6C4F-8E08-7C4C-993D62485916}"/>
              </a:ext>
            </a:extLst>
          </p:cNvPr>
          <p:cNvSpPr/>
          <p:nvPr/>
        </p:nvSpPr>
        <p:spPr>
          <a:xfrm>
            <a:off x="5647340" y="4741922"/>
            <a:ext cx="2880375" cy="1244762"/>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dirty="0"/>
              <a:t>Flip to pg.21 in the PG</a:t>
            </a:r>
          </a:p>
        </p:txBody>
      </p:sp>
    </p:spTree>
    <p:custDataLst>
      <p:tags r:id="rId1"/>
    </p:custDataLst>
    <p:extLst>
      <p:ext uri="{BB962C8B-B14F-4D97-AF65-F5344CB8AC3E}">
        <p14:creationId xmlns:p14="http://schemas.microsoft.com/office/powerpoint/2010/main" val="3507429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P-BAS-01: Constructed Wetlands</a:t>
            </a:r>
          </a:p>
        </p:txBody>
      </p:sp>
      <p:pic>
        <p:nvPicPr>
          <p:cNvPr id="12" name="Picture 11" descr="Constructed wetland"/>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40" y="1270433"/>
            <a:ext cx="5760720" cy="4317135"/>
          </a:xfrm>
          <a:prstGeom prst="rect">
            <a:avLst/>
          </a:prstGeom>
          <a:noFill/>
          <a:ln>
            <a:noFill/>
          </a:ln>
        </p:spPr>
      </p:pic>
      <p:sp>
        <p:nvSpPr>
          <p:cNvPr id="5" name="Text Placeholder 4"/>
          <p:cNvSpPr>
            <a:spLocks noGrp="1"/>
          </p:cNvSpPr>
          <p:nvPr>
            <p:ph type="body" sz="quarter" idx="11"/>
          </p:nvPr>
        </p:nvSpPr>
        <p:spPr/>
        <p:txBody>
          <a:bodyPr/>
          <a:lstStyle/>
          <a:p>
            <a:r>
              <a:rPr lang="en-US" dirty="0"/>
              <a:t>2c. | P-BMPs| Pg. 22</a:t>
            </a:r>
          </a:p>
        </p:txBody>
      </p:sp>
      <p:sp>
        <p:nvSpPr>
          <p:cNvPr id="3" name="Arrow: Right 2">
            <a:extLst>
              <a:ext uri="{FF2B5EF4-FFF2-40B4-BE49-F238E27FC236}">
                <a16:creationId xmlns:a16="http://schemas.microsoft.com/office/drawing/2014/main" id="{C3374BD1-2AD2-942E-11BA-D2E23032D5C2}"/>
              </a:ext>
            </a:extLst>
          </p:cNvPr>
          <p:cNvSpPr/>
          <p:nvPr/>
        </p:nvSpPr>
        <p:spPr>
          <a:xfrm rot="2635748">
            <a:off x="2283851" y="1867846"/>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Arrow: Right 3">
            <a:extLst>
              <a:ext uri="{FF2B5EF4-FFF2-40B4-BE49-F238E27FC236}">
                <a16:creationId xmlns:a16="http://schemas.microsoft.com/office/drawing/2014/main" id="{9D2BB28A-4822-557E-AAA8-1F1E7951671A}"/>
              </a:ext>
            </a:extLst>
          </p:cNvPr>
          <p:cNvSpPr/>
          <p:nvPr/>
        </p:nvSpPr>
        <p:spPr>
          <a:xfrm>
            <a:off x="944762" y="3371735"/>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8585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P-BAS-02: Wet Pond</a:t>
            </a:r>
          </a:p>
        </p:txBody>
      </p:sp>
      <p:pic>
        <p:nvPicPr>
          <p:cNvPr id="7" name="Picture 6" descr="Wet pond"/>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345980" y="1009485"/>
            <a:ext cx="6452040" cy="4839030"/>
          </a:xfrm>
          <a:prstGeom prst="rect">
            <a:avLst/>
          </a:prstGeom>
          <a:noFill/>
          <a:ln w="9525">
            <a:noFill/>
            <a:miter lim="800000"/>
            <a:headEnd/>
            <a:tailEnd/>
          </a:ln>
        </p:spPr>
      </p:pic>
      <p:sp>
        <p:nvSpPr>
          <p:cNvPr id="5" name="Text Placeholder 4"/>
          <p:cNvSpPr>
            <a:spLocks noGrp="1"/>
          </p:cNvSpPr>
          <p:nvPr>
            <p:ph type="body" sz="quarter" idx="11"/>
          </p:nvPr>
        </p:nvSpPr>
        <p:spPr/>
        <p:txBody>
          <a:bodyPr/>
          <a:lstStyle/>
          <a:p>
            <a:r>
              <a:rPr lang="en-US" dirty="0"/>
              <a:t>2c. | P-BMPs| Pg. 23</a:t>
            </a:r>
          </a:p>
        </p:txBody>
      </p:sp>
      <p:sp>
        <p:nvSpPr>
          <p:cNvPr id="3" name="Arrow: Right 2">
            <a:extLst>
              <a:ext uri="{FF2B5EF4-FFF2-40B4-BE49-F238E27FC236}">
                <a16:creationId xmlns:a16="http://schemas.microsoft.com/office/drawing/2014/main" id="{82C35E1A-FF2F-FBC5-FEF2-0463A701E78B}"/>
              </a:ext>
            </a:extLst>
          </p:cNvPr>
          <p:cNvSpPr/>
          <p:nvPr/>
        </p:nvSpPr>
        <p:spPr>
          <a:xfrm rot="2635748">
            <a:off x="4391839" y="217219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E466A870-84EA-5537-8A91-19ADBA52210A}"/>
              </a:ext>
            </a:extLst>
          </p:cNvPr>
          <p:cNvSpPr/>
          <p:nvPr/>
        </p:nvSpPr>
        <p:spPr>
          <a:xfrm rot="4636961">
            <a:off x="2343123" y="2857500"/>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1214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Content Placeholder 2"/>
          <p:cNvSpPr>
            <a:spLocks noGrp="1"/>
          </p:cNvSpPr>
          <p:nvPr>
            <p:ph idx="1"/>
          </p:nvPr>
        </p:nvSpPr>
        <p:spPr/>
        <p:txBody>
          <a:bodyPr vert="horz" lIns="91440" tIns="45720" rIns="91440" bIns="45720" rtlCol="0" anchor="t">
            <a:normAutofit/>
          </a:bodyPr>
          <a:lstStyle/>
          <a:p>
            <a:pPr marL="0" indent="0">
              <a:buNone/>
            </a:pPr>
            <a:r>
              <a:rPr lang="en-US" dirty="0"/>
              <a:t>2a. Stormwater Pollution Prevention Plan – </a:t>
            </a:r>
          </a:p>
          <a:p>
            <a:pPr marL="0" indent="0">
              <a:buNone/>
            </a:pPr>
            <a:r>
              <a:rPr lang="en-US" i="1" dirty="0"/>
              <a:t>	</a:t>
            </a:r>
            <a:r>
              <a:rPr lang="en-US" i="1" dirty="0">
                <a:solidFill>
                  <a:srgbClr val="0070C0"/>
                </a:solidFill>
              </a:rPr>
              <a:t>Administering a Stormwater Program</a:t>
            </a:r>
            <a:endParaRPr lang="en-US" dirty="0"/>
          </a:p>
          <a:p>
            <a:pPr marL="0" indent="0">
              <a:buNone/>
            </a:pPr>
            <a:r>
              <a:rPr lang="en-US" dirty="0"/>
              <a:t>2b. Stormwater Management Plan – </a:t>
            </a:r>
          </a:p>
          <a:p>
            <a:pPr marL="0" indent="0">
              <a:buNone/>
            </a:pPr>
            <a:r>
              <a:rPr lang="en-US" i="1" dirty="0"/>
              <a:t>	</a:t>
            </a:r>
            <a:r>
              <a:rPr lang="en-US" i="1" dirty="0">
                <a:solidFill>
                  <a:srgbClr val="0070C0"/>
                </a:solidFill>
              </a:rPr>
              <a:t>Managing Runoff</a:t>
            </a:r>
            <a:endParaRPr lang="en-US" dirty="0">
              <a:solidFill>
                <a:srgbClr val="0070C0"/>
              </a:solidFill>
            </a:endParaRPr>
          </a:p>
          <a:p>
            <a:pPr marL="572770" lvl="0" indent="-572770">
              <a:buNone/>
            </a:pPr>
            <a:r>
              <a:rPr lang="en-US" dirty="0"/>
              <a:t>2c. 17 Non-Proprietary Post-Construction BMPs</a:t>
            </a:r>
            <a:endParaRPr lang="en-US" dirty="0">
              <a:cs typeface="Calibri"/>
            </a:endParaRPr>
          </a:p>
          <a:p>
            <a:pPr marL="0" indent="0">
              <a:buNone/>
            </a:pPr>
            <a:r>
              <a:rPr lang="en-US" dirty="0"/>
              <a:t>2d. Environmental/Stormwater Site Design – </a:t>
            </a:r>
            <a:endParaRPr lang="en-US" dirty="0">
              <a:cs typeface="Calibri"/>
            </a:endParaRPr>
          </a:p>
          <a:p>
            <a:pPr marL="0" indent="0">
              <a:buNone/>
            </a:pPr>
            <a:r>
              <a:rPr lang="en-US" i="1" dirty="0"/>
              <a:t>	</a:t>
            </a:r>
            <a:r>
              <a:rPr lang="en-US" i="1" dirty="0">
                <a:solidFill>
                  <a:srgbClr val="0070C0"/>
                </a:solidFill>
              </a:rPr>
              <a:t>Managing Runoff</a:t>
            </a:r>
            <a:endParaRPr lang="en-US" dirty="0">
              <a:solidFill>
                <a:srgbClr val="0070C0"/>
              </a:solidFill>
            </a:endParaRPr>
          </a:p>
          <a:p>
            <a:pPr marL="0" lvl="0" indent="0">
              <a:buNone/>
            </a:pPr>
            <a:endParaRPr lang="en-US" dirty="0"/>
          </a:p>
        </p:txBody>
      </p:sp>
      <p:sp>
        <p:nvSpPr>
          <p:cNvPr id="5" name="Text Placeholder 4"/>
          <p:cNvSpPr>
            <a:spLocks noGrp="1"/>
          </p:cNvSpPr>
          <p:nvPr>
            <p:ph type="body" sz="quarter" idx="11"/>
          </p:nvPr>
        </p:nvSpPr>
        <p:spPr/>
        <p:txBody>
          <a:bodyPr/>
          <a:lstStyle/>
          <a:p>
            <a:r>
              <a:rPr lang="en-US" dirty="0"/>
              <a:t>2. | TABLE OF CONTENTS | Pg. 1</a:t>
            </a:r>
          </a:p>
        </p:txBody>
      </p:sp>
    </p:spTree>
    <p:custDataLst>
      <p:tags r:id="rId1"/>
    </p:custDataLst>
    <p:extLst>
      <p:ext uri="{BB962C8B-B14F-4D97-AF65-F5344CB8AC3E}">
        <p14:creationId xmlns:p14="http://schemas.microsoft.com/office/powerpoint/2010/main" val="61236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P-BAS-03: Extended Detention Pond</a:t>
            </a:r>
          </a:p>
        </p:txBody>
      </p:sp>
      <p:pic>
        <p:nvPicPr>
          <p:cNvPr id="8" name="Picture 7" descr="Extended Detention"/>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40" y="1270433"/>
            <a:ext cx="5760720" cy="4317135"/>
          </a:xfrm>
          <a:prstGeom prst="rect">
            <a:avLst/>
          </a:prstGeom>
          <a:noFill/>
          <a:ln>
            <a:noFill/>
          </a:ln>
        </p:spPr>
      </p:pic>
      <p:sp>
        <p:nvSpPr>
          <p:cNvPr id="5" name="Text Placeholder 4"/>
          <p:cNvSpPr>
            <a:spLocks noGrp="1"/>
          </p:cNvSpPr>
          <p:nvPr>
            <p:ph type="body" sz="quarter" idx="11"/>
          </p:nvPr>
        </p:nvSpPr>
        <p:spPr/>
        <p:txBody>
          <a:bodyPr/>
          <a:lstStyle/>
          <a:p>
            <a:r>
              <a:rPr lang="en-US" dirty="0"/>
              <a:t>2c. | P-BMPs| Pg. 24</a:t>
            </a:r>
          </a:p>
        </p:txBody>
      </p:sp>
      <p:sp>
        <p:nvSpPr>
          <p:cNvPr id="4" name="Arrow: Right 3">
            <a:extLst>
              <a:ext uri="{FF2B5EF4-FFF2-40B4-BE49-F238E27FC236}">
                <a16:creationId xmlns:a16="http://schemas.microsoft.com/office/drawing/2014/main" id="{3012D515-C24C-67C9-FB5D-9D996331D94D}"/>
              </a:ext>
            </a:extLst>
          </p:cNvPr>
          <p:cNvSpPr/>
          <p:nvPr/>
        </p:nvSpPr>
        <p:spPr>
          <a:xfrm rot="2635748">
            <a:off x="2075331" y="149619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B639146B-85FA-EAB9-0324-B3F12367E12E}"/>
              </a:ext>
            </a:extLst>
          </p:cNvPr>
          <p:cNvSpPr/>
          <p:nvPr/>
        </p:nvSpPr>
        <p:spPr>
          <a:xfrm>
            <a:off x="1686198" y="3354585"/>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6A1843A3-6872-5344-A3B1-1B5D06DA59DA}"/>
              </a:ext>
            </a:extLst>
          </p:cNvPr>
          <p:cNvSpPr/>
          <p:nvPr/>
        </p:nvSpPr>
        <p:spPr>
          <a:xfrm rot="3789901">
            <a:off x="5692924" y="223742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532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P-BAS-04: Rainwater Harvesting</a:t>
            </a:r>
          </a:p>
        </p:txBody>
      </p:sp>
      <p:sp>
        <p:nvSpPr>
          <p:cNvPr id="4" name="Content Placeholder 3"/>
          <p:cNvSpPr>
            <a:spLocks noGrp="1"/>
          </p:cNvSpPr>
          <p:nvPr>
            <p:ph sz="half" idx="2"/>
          </p:nvPr>
        </p:nvSpPr>
        <p:spPr/>
        <p:txBody>
          <a:bodyPr/>
          <a:lstStyle/>
          <a:p>
            <a:pPr marL="457200" indent="-457200">
              <a:buFont typeface="Arial" panose="020B0604020202020204" pitchFamily="34" charset="0"/>
              <a:buChar char="•"/>
            </a:pPr>
            <a:r>
              <a:rPr lang="en-US" dirty="0"/>
              <a:t>Intercept, divert, store and release rainfall for future re-use</a:t>
            </a:r>
          </a:p>
        </p:txBody>
      </p:sp>
      <p:pic>
        <p:nvPicPr>
          <p:cNvPr id="8" name="Picture Placeholder 7" descr="Rainwater harvesting"/>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7543" b="17543"/>
          <a:stretch>
            <a:fillRect/>
          </a:stretch>
        </p:blipFill>
        <p:spPr/>
      </p:pic>
      <p:sp>
        <p:nvSpPr>
          <p:cNvPr id="7" name="Text Placeholder 6"/>
          <p:cNvSpPr>
            <a:spLocks noGrp="1"/>
          </p:cNvSpPr>
          <p:nvPr>
            <p:ph type="body" sz="quarter" idx="11"/>
          </p:nvPr>
        </p:nvSpPr>
        <p:spPr/>
        <p:txBody>
          <a:bodyPr/>
          <a:lstStyle/>
          <a:p>
            <a:r>
              <a:rPr lang="en-US" dirty="0"/>
              <a:t>2c. | P-BMPs| Pg. 25</a:t>
            </a:r>
          </a:p>
        </p:txBody>
      </p:sp>
      <p:sp>
        <p:nvSpPr>
          <p:cNvPr id="3" name="Arrow: Right 2">
            <a:extLst>
              <a:ext uri="{FF2B5EF4-FFF2-40B4-BE49-F238E27FC236}">
                <a16:creationId xmlns:a16="http://schemas.microsoft.com/office/drawing/2014/main" id="{3F4F1AE8-BF36-A936-1D49-E7B279B8712D}"/>
              </a:ext>
            </a:extLst>
          </p:cNvPr>
          <p:cNvSpPr/>
          <p:nvPr/>
        </p:nvSpPr>
        <p:spPr>
          <a:xfrm rot="8215998">
            <a:off x="2802495" y="192113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43085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P-CNV-01: Grass Channels</a:t>
            </a:r>
          </a:p>
        </p:txBody>
      </p:sp>
      <p:pic>
        <p:nvPicPr>
          <p:cNvPr id="8" name="Picture 7" descr="Grass channel"/>
          <p:cNvPicPr>
            <a:picLocks noChangeAspect="1"/>
          </p:cNvPicPr>
          <p:nvPr/>
        </p:nvPicPr>
        <p:blipFill rotWithShape="1">
          <a:blip r:embed="rId4">
            <a:extLst>
              <a:ext uri="{28A0092B-C50C-407E-A947-70E740481C1C}">
                <a14:useLocalDpi xmlns:a14="http://schemas.microsoft.com/office/drawing/2010/main" val="0"/>
              </a:ext>
            </a:extLst>
          </a:blip>
          <a:srcRect b="2267"/>
          <a:stretch/>
        </p:blipFill>
        <p:spPr bwMode="auto">
          <a:xfrm>
            <a:off x="1354550" y="1252537"/>
            <a:ext cx="3200400" cy="2400300"/>
          </a:xfrm>
          <a:prstGeom prst="rect">
            <a:avLst/>
          </a:prstGeom>
          <a:noFill/>
          <a:ln>
            <a:noFill/>
          </a:ln>
          <a:extLst>
            <a:ext uri="{53640926-AAD7-44D8-BBD7-CCE9431645EC}">
              <a14:shadowObscured xmlns:a14="http://schemas.microsoft.com/office/drawing/2010/main"/>
            </a:ext>
          </a:extLst>
        </p:spPr>
      </p:pic>
      <p:pic>
        <p:nvPicPr>
          <p:cNvPr id="9" name="Picture 8" descr="Grass channel"/>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92682" y="1252537"/>
            <a:ext cx="3200400" cy="2400300"/>
          </a:xfrm>
          <a:prstGeom prst="rect">
            <a:avLst/>
          </a:prstGeom>
          <a:noFill/>
          <a:ln>
            <a:noFill/>
          </a:ln>
        </p:spPr>
      </p:pic>
      <p:pic>
        <p:nvPicPr>
          <p:cNvPr id="10" name="Picture 9" descr="Grass channel"/>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71987" y="3708008"/>
            <a:ext cx="3200400" cy="2129845"/>
          </a:xfrm>
          <a:prstGeom prst="rect">
            <a:avLst/>
          </a:prstGeom>
          <a:noFill/>
          <a:ln>
            <a:noFill/>
          </a:ln>
        </p:spPr>
      </p:pic>
      <p:pic>
        <p:nvPicPr>
          <p:cNvPr id="11" name="Picture 10" descr="Grass channel"/>
          <p:cNvPicPr>
            <a:picLocks noChangeAspect="1"/>
          </p:cNvPicPr>
          <p:nvPr/>
        </p:nvPicPr>
        <p:blipFill rotWithShape="1">
          <a:blip r:embed="rId7" cstate="print">
            <a:extLst>
              <a:ext uri="{28A0092B-C50C-407E-A947-70E740481C1C}">
                <a14:useLocalDpi xmlns:a14="http://schemas.microsoft.com/office/drawing/2010/main" val="0"/>
              </a:ext>
            </a:extLst>
          </a:blip>
          <a:srcRect b="11253"/>
          <a:stretch/>
        </p:blipFill>
        <p:spPr bwMode="auto">
          <a:xfrm>
            <a:off x="4605311" y="3708008"/>
            <a:ext cx="3200400" cy="2129845"/>
          </a:xfrm>
          <a:prstGeom prst="rect">
            <a:avLst/>
          </a:prstGeom>
          <a:noFill/>
          <a:ln>
            <a:noFill/>
          </a:ln>
          <a:extLst>
            <a:ext uri="{53640926-AAD7-44D8-BBD7-CCE9431645EC}">
              <a14:shadowObscured xmlns:a14="http://schemas.microsoft.com/office/drawing/2010/main"/>
            </a:ext>
          </a:extLst>
        </p:spPr>
      </p:pic>
      <p:sp>
        <p:nvSpPr>
          <p:cNvPr id="5" name="Text Placeholder 4"/>
          <p:cNvSpPr>
            <a:spLocks noGrp="1"/>
          </p:cNvSpPr>
          <p:nvPr>
            <p:ph type="body" sz="quarter" idx="11"/>
          </p:nvPr>
        </p:nvSpPr>
        <p:spPr/>
        <p:txBody>
          <a:bodyPr/>
          <a:lstStyle/>
          <a:p>
            <a:r>
              <a:rPr lang="en-US" dirty="0"/>
              <a:t>2c. | P-BMPs| Pg. 26</a:t>
            </a:r>
          </a:p>
        </p:txBody>
      </p:sp>
      <p:sp>
        <p:nvSpPr>
          <p:cNvPr id="3" name="Arrow: Right 2">
            <a:extLst>
              <a:ext uri="{FF2B5EF4-FFF2-40B4-BE49-F238E27FC236}">
                <a16:creationId xmlns:a16="http://schemas.microsoft.com/office/drawing/2014/main" id="{CA6E847A-9008-7FDD-A40E-BBBFCABD001F}"/>
              </a:ext>
            </a:extLst>
          </p:cNvPr>
          <p:cNvSpPr/>
          <p:nvPr/>
        </p:nvSpPr>
        <p:spPr>
          <a:xfrm rot="2635748">
            <a:off x="-41589" y="4059236"/>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208FC135-78DB-75C4-9534-5B019490C775}"/>
              </a:ext>
            </a:extLst>
          </p:cNvPr>
          <p:cNvSpPr/>
          <p:nvPr/>
        </p:nvSpPr>
        <p:spPr>
          <a:xfrm rot="7784316">
            <a:off x="6507590" y="90130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4500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P-CNV-02: Dry Swales</a:t>
            </a:r>
          </a:p>
        </p:txBody>
      </p:sp>
      <p:pic>
        <p:nvPicPr>
          <p:cNvPr id="8" name="Picture 7" descr="Dry swale"/>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40" y="1508760"/>
            <a:ext cx="5760720" cy="3840480"/>
          </a:xfrm>
          <a:prstGeom prst="rect">
            <a:avLst/>
          </a:prstGeom>
          <a:noFill/>
          <a:ln>
            <a:noFill/>
          </a:ln>
        </p:spPr>
      </p:pic>
      <p:sp>
        <p:nvSpPr>
          <p:cNvPr id="9" name="Text Placeholder 8"/>
          <p:cNvSpPr>
            <a:spLocks noGrp="1"/>
          </p:cNvSpPr>
          <p:nvPr>
            <p:ph type="body" sz="quarter" idx="11"/>
          </p:nvPr>
        </p:nvSpPr>
        <p:spPr/>
        <p:txBody>
          <a:bodyPr/>
          <a:lstStyle/>
          <a:p>
            <a:r>
              <a:rPr lang="en-US" dirty="0"/>
              <a:t>2c. | P-BMPs| Pg. 27</a:t>
            </a:r>
          </a:p>
        </p:txBody>
      </p:sp>
      <p:sp>
        <p:nvSpPr>
          <p:cNvPr id="3" name="Arrow: Right 2">
            <a:extLst>
              <a:ext uri="{FF2B5EF4-FFF2-40B4-BE49-F238E27FC236}">
                <a16:creationId xmlns:a16="http://schemas.microsoft.com/office/drawing/2014/main" id="{F67906F7-B61A-DE6A-8FFE-AA6C9F8519A2}"/>
              </a:ext>
            </a:extLst>
          </p:cNvPr>
          <p:cNvSpPr/>
          <p:nvPr/>
        </p:nvSpPr>
        <p:spPr>
          <a:xfrm rot="10530543">
            <a:off x="6073183" y="3003374"/>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995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P-CNV-03: Wet Swales</a:t>
            </a:r>
          </a:p>
        </p:txBody>
      </p:sp>
      <p:pic>
        <p:nvPicPr>
          <p:cNvPr id="7" name="Picture 6" descr="wet swale"/>
          <p:cNvPicPr>
            <a:picLocks noChangeAspect="1"/>
          </p:cNvPicPr>
          <p:nvPr/>
        </p:nvPicPr>
        <p:blipFill rotWithShape="1">
          <a:blip r:embed="rId4" cstate="print">
            <a:extLst>
              <a:ext uri="{28A0092B-C50C-407E-A947-70E740481C1C}">
                <a14:useLocalDpi xmlns:a14="http://schemas.microsoft.com/office/drawing/2010/main" val="0"/>
              </a:ext>
            </a:extLst>
          </a:blip>
          <a:srcRect b="24254"/>
          <a:stretch/>
        </p:blipFill>
        <p:spPr bwMode="auto">
          <a:xfrm>
            <a:off x="1676741" y="1235971"/>
            <a:ext cx="5790518" cy="4386058"/>
          </a:xfrm>
          <a:prstGeom prst="rect">
            <a:avLst/>
          </a:prstGeom>
          <a:noFill/>
          <a:ln w="9525">
            <a:noFill/>
            <a:miter lim="800000"/>
            <a:headEnd/>
            <a:tailEnd/>
          </a:ln>
        </p:spPr>
      </p:pic>
      <p:sp>
        <p:nvSpPr>
          <p:cNvPr id="5" name="Text Placeholder 4"/>
          <p:cNvSpPr>
            <a:spLocks noGrp="1"/>
          </p:cNvSpPr>
          <p:nvPr>
            <p:ph type="body" sz="quarter" idx="11"/>
          </p:nvPr>
        </p:nvSpPr>
        <p:spPr/>
        <p:txBody>
          <a:bodyPr/>
          <a:lstStyle/>
          <a:p>
            <a:r>
              <a:rPr lang="en-US" dirty="0"/>
              <a:t>2c. | P-BMPs| Pg. 28</a:t>
            </a:r>
          </a:p>
        </p:txBody>
      </p:sp>
      <p:sp>
        <p:nvSpPr>
          <p:cNvPr id="3" name="Arrow: Right 2">
            <a:extLst>
              <a:ext uri="{FF2B5EF4-FFF2-40B4-BE49-F238E27FC236}">
                <a16:creationId xmlns:a16="http://schemas.microsoft.com/office/drawing/2014/main" id="{43A688FC-C1A7-B22F-2236-AB6BA66BD1BB}"/>
              </a:ext>
            </a:extLst>
          </p:cNvPr>
          <p:cNvSpPr/>
          <p:nvPr/>
        </p:nvSpPr>
        <p:spPr>
          <a:xfrm rot="2635748">
            <a:off x="713884" y="3591448"/>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827CF856-48EF-FDE2-D633-7018A063501E}"/>
              </a:ext>
            </a:extLst>
          </p:cNvPr>
          <p:cNvSpPr/>
          <p:nvPr/>
        </p:nvSpPr>
        <p:spPr>
          <a:xfrm rot="4903697">
            <a:off x="4927701" y="2394766"/>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79721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P-CNV-04: Regenerative Conveyance Channels</a:t>
            </a:r>
          </a:p>
        </p:txBody>
      </p:sp>
      <p:sp>
        <p:nvSpPr>
          <p:cNvPr id="5" name="Text Placeholder 4"/>
          <p:cNvSpPr>
            <a:spLocks noGrp="1"/>
          </p:cNvSpPr>
          <p:nvPr>
            <p:ph type="body" sz="quarter" idx="11"/>
          </p:nvPr>
        </p:nvSpPr>
        <p:spPr/>
        <p:txBody>
          <a:bodyPr/>
          <a:lstStyle/>
          <a:p>
            <a:r>
              <a:rPr lang="en-US" dirty="0"/>
              <a:t>2c. | P-BMPs| Pg. 29</a:t>
            </a:r>
          </a:p>
        </p:txBody>
      </p:sp>
      <p:pic>
        <p:nvPicPr>
          <p:cNvPr id="4" name="Content Placeholder 3" descr="Newly constructed regenerative stormwater conveyance">
            <a:extLst>
              <a:ext uri="{FF2B5EF4-FFF2-40B4-BE49-F238E27FC236}">
                <a16:creationId xmlns:a16="http://schemas.microsoft.com/office/drawing/2014/main" id="{167A3A05-1C8D-6249-E61D-D02F67E1B1F6}"/>
              </a:ext>
            </a:extLst>
          </p:cNvPr>
          <p:cNvPicPr>
            <a:picLocks noGrp="1" noChangeAspect="1"/>
          </p:cNvPicPr>
          <p:nvPr>
            <p:ph idx="1"/>
          </p:nvPr>
        </p:nvPicPr>
        <p:blipFill rotWithShape="1">
          <a:blip r:embed="rId4"/>
          <a:srcRect l="5922" t="236" r="15287" b="-524"/>
          <a:stretch/>
        </p:blipFill>
        <p:spPr>
          <a:xfrm>
            <a:off x="2294280" y="1521728"/>
            <a:ext cx="4555440" cy="4346357"/>
          </a:xfrm>
          <a:prstGeom prst="rect">
            <a:avLst/>
          </a:prstGeom>
        </p:spPr>
      </p:pic>
      <p:sp>
        <p:nvSpPr>
          <p:cNvPr id="3" name="Arrow: Right 2">
            <a:extLst>
              <a:ext uri="{FF2B5EF4-FFF2-40B4-BE49-F238E27FC236}">
                <a16:creationId xmlns:a16="http://schemas.microsoft.com/office/drawing/2014/main" id="{95231DD0-D767-31F9-D009-042FDBD4A614}"/>
              </a:ext>
            </a:extLst>
          </p:cNvPr>
          <p:cNvSpPr/>
          <p:nvPr/>
        </p:nvSpPr>
        <p:spPr>
          <a:xfrm rot="18767796">
            <a:off x="1072586" y="4764772"/>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extLst>
              <a:ext uri="{FF2B5EF4-FFF2-40B4-BE49-F238E27FC236}">
                <a16:creationId xmlns:a16="http://schemas.microsoft.com/office/drawing/2014/main" id="{9ED1152F-6936-E97B-AE08-54C6C5EE1235}"/>
              </a:ext>
            </a:extLst>
          </p:cNvPr>
          <p:cNvSpPr/>
          <p:nvPr/>
        </p:nvSpPr>
        <p:spPr>
          <a:xfrm rot="2635748">
            <a:off x="1654072" y="2258059"/>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8999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P-FIL-01: Rooftop (Impervious Area) Disconnection</a:t>
            </a:r>
          </a:p>
        </p:txBody>
      </p:sp>
      <p:sp>
        <p:nvSpPr>
          <p:cNvPr id="3" name="Content Placeholder 2"/>
          <p:cNvSpPr>
            <a:spLocks noGrp="1"/>
          </p:cNvSpPr>
          <p:nvPr>
            <p:ph idx="1"/>
          </p:nvPr>
        </p:nvSpPr>
        <p:spPr>
          <a:xfrm>
            <a:off x="457200" y="1431940"/>
            <a:ext cx="8229600" cy="1267365"/>
          </a:xfrm>
        </p:spPr>
        <p:txBody>
          <a:bodyPr/>
          <a:lstStyle/>
          <a:p>
            <a:pPr marL="514350" indent="-514350">
              <a:buFont typeface="+mj-lt"/>
              <a:buAutoNum type="arabicPeriod"/>
            </a:pPr>
            <a:r>
              <a:rPr lang="en-US" dirty="0"/>
              <a:t>Simple disconnection</a:t>
            </a:r>
          </a:p>
          <a:p>
            <a:pPr marL="514350" indent="-514350">
              <a:buFont typeface="+mj-lt"/>
              <a:buAutoNum type="arabicPeriod"/>
            </a:pPr>
            <a:r>
              <a:rPr lang="en-US" dirty="0"/>
              <a:t>Disconnection leading to another P-BMP</a:t>
            </a:r>
          </a:p>
        </p:txBody>
      </p:sp>
      <p:pic>
        <p:nvPicPr>
          <p:cNvPr id="5" name="Picture 4" descr="Disconnection to bioretention"/>
          <p:cNvPicPr/>
          <p:nvPr/>
        </p:nvPicPr>
        <p:blipFill>
          <a:blip r:embed="rId4" cstate="print">
            <a:extLst>
              <a:ext uri="{28A0092B-C50C-407E-A947-70E740481C1C}">
                <a14:useLocalDpi xmlns:a14="http://schemas.microsoft.com/office/drawing/2010/main" val="0"/>
              </a:ext>
            </a:extLst>
          </a:blip>
          <a:stretch>
            <a:fillRect/>
          </a:stretch>
        </p:blipFill>
        <p:spPr bwMode="auto">
          <a:xfrm>
            <a:off x="1802540" y="2699305"/>
            <a:ext cx="5538920" cy="3115642"/>
          </a:xfrm>
          <a:prstGeom prst="rect">
            <a:avLst/>
          </a:prstGeom>
          <a:noFill/>
          <a:ln w="88900" cap="sq">
            <a:noFill/>
            <a:miter lim="800000"/>
          </a:ln>
          <a:effectLst>
            <a:outerShdw blurRad="55000" dist="18000" dir="5400000" algn="tl" rotWithShape="0">
              <a:srgbClr val="000000">
                <a:alpha val="40000"/>
              </a:srgbClr>
            </a:outerShdw>
          </a:effectLst>
        </p:spPr>
      </p:pic>
      <p:sp>
        <p:nvSpPr>
          <p:cNvPr id="4" name="Text Placeholder 3"/>
          <p:cNvSpPr>
            <a:spLocks noGrp="1"/>
          </p:cNvSpPr>
          <p:nvPr>
            <p:ph type="body" sz="quarter" idx="11"/>
          </p:nvPr>
        </p:nvSpPr>
        <p:spPr/>
        <p:txBody>
          <a:bodyPr/>
          <a:lstStyle/>
          <a:p>
            <a:r>
              <a:rPr lang="en-US" dirty="0"/>
              <a:t>2c. | P-BMPs| Pg. 30</a:t>
            </a:r>
          </a:p>
        </p:txBody>
      </p:sp>
      <p:sp>
        <p:nvSpPr>
          <p:cNvPr id="6" name="Arrow: Right 5">
            <a:extLst>
              <a:ext uri="{FF2B5EF4-FFF2-40B4-BE49-F238E27FC236}">
                <a16:creationId xmlns:a16="http://schemas.microsoft.com/office/drawing/2014/main" id="{E0BE69AD-8ED6-244E-5C34-0F3365851F3A}"/>
              </a:ext>
            </a:extLst>
          </p:cNvPr>
          <p:cNvSpPr/>
          <p:nvPr/>
        </p:nvSpPr>
        <p:spPr>
          <a:xfrm rot="9759114">
            <a:off x="6119592" y="2853021"/>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4CE7FE48-F088-504A-B8D0-68CA39D4BFF6}"/>
              </a:ext>
            </a:extLst>
          </p:cNvPr>
          <p:cNvSpPr/>
          <p:nvPr/>
        </p:nvSpPr>
        <p:spPr>
          <a:xfrm rot="2635748">
            <a:off x="2650015" y="3314787"/>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910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P-FIL-02: Vegetated Roofs</a:t>
            </a:r>
          </a:p>
        </p:txBody>
      </p:sp>
      <p:pic>
        <p:nvPicPr>
          <p:cNvPr id="7" name="Picture 6" descr="Extensive vegetated roo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2074" y="2008015"/>
            <a:ext cx="4114800" cy="2742881"/>
          </a:xfrm>
          <a:prstGeom prst="rect">
            <a:avLst/>
          </a:prstGeom>
          <a:noFill/>
          <a:ln>
            <a:noFill/>
          </a:ln>
        </p:spPr>
      </p:pic>
      <p:pic>
        <p:nvPicPr>
          <p:cNvPr id="8" name="Picture 7" descr="Extensive vegetated roo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274" y="2008015"/>
            <a:ext cx="4114800" cy="2742881"/>
          </a:xfrm>
          <a:prstGeom prst="rect">
            <a:avLst/>
          </a:prstGeom>
          <a:noFill/>
          <a:ln>
            <a:noFill/>
          </a:ln>
        </p:spPr>
      </p:pic>
      <p:sp>
        <p:nvSpPr>
          <p:cNvPr id="3" name="Text Placeholder 2"/>
          <p:cNvSpPr>
            <a:spLocks noGrp="1"/>
          </p:cNvSpPr>
          <p:nvPr>
            <p:ph type="body" sz="quarter" idx="11"/>
          </p:nvPr>
        </p:nvSpPr>
        <p:spPr/>
        <p:txBody>
          <a:bodyPr/>
          <a:lstStyle/>
          <a:p>
            <a:r>
              <a:rPr lang="en-US" dirty="0"/>
              <a:t>2c. | P-BMPs| Pg. 31</a:t>
            </a:r>
          </a:p>
        </p:txBody>
      </p:sp>
      <p:sp>
        <p:nvSpPr>
          <p:cNvPr id="9" name="TextBox 8"/>
          <p:cNvSpPr txBox="1"/>
          <p:nvPr/>
        </p:nvSpPr>
        <p:spPr>
          <a:xfrm>
            <a:off x="1637163" y="2874009"/>
            <a:ext cx="1735027" cy="584775"/>
          </a:xfrm>
          <a:prstGeom prst="rect">
            <a:avLst/>
          </a:prstGeom>
          <a:solidFill>
            <a:schemeClr val="tx1">
              <a:lumMod val="75000"/>
              <a:lumOff val="25000"/>
              <a:alpha val="44000"/>
            </a:schemeClr>
          </a:solidFill>
        </p:spPr>
        <p:txBody>
          <a:bodyPr wrap="none" rtlCol="0">
            <a:spAutoFit/>
          </a:bodyPr>
          <a:lstStyle/>
          <a:p>
            <a:pPr algn="ctr"/>
            <a:r>
              <a:rPr lang="en-US" sz="3200" b="1" dirty="0">
                <a:solidFill>
                  <a:schemeClr val="bg1"/>
                </a:solidFill>
              </a:rPr>
              <a:t>Intensive</a:t>
            </a:r>
          </a:p>
        </p:txBody>
      </p:sp>
      <p:sp>
        <p:nvSpPr>
          <p:cNvPr id="10" name="TextBox 9"/>
          <p:cNvSpPr txBox="1"/>
          <p:nvPr/>
        </p:nvSpPr>
        <p:spPr>
          <a:xfrm>
            <a:off x="5745486" y="2874009"/>
            <a:ext cx="1799724" cy="584775"/>
          </a:xfrm>
          <a:prstGeom prst="rect">
            <a:avLst/>
          </a:prstGeom>
          <a:solidFill>
            <a:schemeClr val="tx1">
              <a:lumMod val="75000"/>
              <a:lumOff val="25000"/>
              <a:alpha val="44000"/>
            </a:schemeClr>
          </a:solidFill>
        </p:spPr>
        <p:txBody>
          <a:bodyPr wrap="none" rtlCol="0">
            <a:spAutoFit/>
          </a:bodyPr>
          <a:lstStyle/>
          <a:p>
            <a:pPr algn="ctr"/>
            <a:r>
              <a:rPr lang="en-US" sz="3200" b="1" dirty="0">
                <a:solidFill>
                  <a:schemeClr val="bg1"/>
                </a:solidFill>
              </a:rPr>
              <a:t>Extensive</a:t>
            </a:r>
          </a:p>
        </p:txBody>
      </p:sp>
      <p:sp>
        <p:nvSpPr>
          <p:cNvPr id="4" name="Arrow: Right 3">
            <a:extLst>
              <a:ext uri="{FF2B5EF4-FFF2-40B4-BE49-F238E27FC236}">
                <a16:creationId xmlns:a16="http://schemas.microsoft.com/office/drawing/2014/main" id="{E00CA920-B54E-A8E2-337C-5094D0E9EEA5}"/>
              </a:ext>
            </a:extLst>
          </p:cNvPr>
          <p:cNvSpPr/>
          <p:nvPr/>
        </p:nvSpPr>
        <p:spPr>
          <a:xfrm rot="2635748">
            <a:off x="594205" y="1467124"/>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C0867DAC-6F29-4320-225D-6676E97CFE52}"/>
              </a:ext>
            </a:extLst>
          </p:cNvPr>
          <p:cNvSpPr/>
          <p:nvPr/>
        </p:nvSpPr>
        <p:spPr>
          <a:xfrm rot="7851765">
            <a:off x="7474870" y="2154557"/>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9632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P-FIL-03: Permeable Pavement</a:t>
            </a:r>
          </a:p>
        </p:txBody>
      </p:sp>
      <p:pic>
        <p:nvPicPr>
          <p:cNvPr id="7" name="Picture 6" descr="Porous concrete"/>
          <p:cNvPicPr>
            <a:picLocks noChangeAspect="1"/>
          </p:cNvPicPr>
          <p:nvPr/>
        </p:nvPicPr>
        <p:blipFill rotWithShape="1">
          <a:blip r:embed="rId4" cstate="print">
            <a:extLst>
              <a:ext uri="{28A0092B-C50C-407E-A947-70E740481C1C}">
                <a14:useLocalDpi xmlns:a14="http://schemas.microsoft.com/office/drawing/2010/main" val="0"/>
              </a:ext>
            </a:extLst>
          </a:blip>
          <a:srcRect l="16361" t="18931" r="16361" b="18931"/>
          <a:stretch/>
        </p:blipFill>
        <p:spPr bwMode="auto">
          <a:xfrm>
            <a:off x="1307575" y="1185862"/>
            <a:ext cx="3200400" cy="2219994"/>
          </a:xfrm>
          <a:prstGeom prst="rect">
            <a:avLst/>
          </a:prstGeom>
          <a:noFill/>
          <a:ln>
            <a:noFill/>
          </a:ln>
          <a:extLst>
            <a:ext uri="{53640926-AAD7-44D8-BBD7-CCE9431645EC}">
              <a14:shadowObscured xmlns:a14="http://schemas.microsoft.com/office/drawing/2010/main"/>
            </a:ext>
          </a:extLst>
        </p:spPr>
      </p:pic>
      <p:pic>
        <p:nvPicPr>
          <p:cNvPr id="8" name="Picture 7" descr="Pervious asphalt"/>
          <p:cNvPicPr>
            <a:picLocks noChangeAspect="1"/>
          </p:cNvPicPr>
          <p:nvPr/>
        </p:nvPicPr>
        <p:blipFill rotWithShape="1">
          <a:blip r:embed="rId5">
            <a:extLst>
              <a:ext uri="{28A0092B-C50C-407E-A947-70E740481C1C}">
                <a14:useLocalDpi xmlns:a14="http://schemas.microsoft.com/office/drawing/2010/main" val="0"/>
              </a:ext>
            </a:extLst>
          </a:blip>
          <a:srcRect b="30634"/>
          <a:stretch/>
        </p:blipFill>
        <p:spPr bwMode="auto">
          <a:xfrm>
            <a:off x="4610405" y="1185862"/>
            <a:ext cx="3200400" cy="2219994"/>
          </a:xfrm>
          <a:prstGeom prst="rect">
            <a:avLst/>
          </a:prstGeom>
          <a:noFill/>
          <a:ln>
            <a:noFill/>
          </a:ln>
          <a:extLst>
            <a:ext uri="{53640926-AAD7-44D8-BBD7-CCE9431645EC}">
              <a14:shadowObscured xmlns:a14="http://schemas.microsoft.com/office/drawing/2010/main"/>
            </a:ext>
          </a:extLst>
        </p:spPr>
      </p:pic>
      <p:pic>
        <p:nvPicPr>
          <p:cNvPr id="10" name="Picture 9" descr="Permeable pavers"/>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07575" y="3467405"/>
            <a:ext cx="3200400" cy="2400300"/>
          </a:xfrm>
          <a:prstGeom prst="rect">
            <a:avLst/>
          </a:prstGeom>
          <a:noFill/>
          <a:ln>
            <a:noFill/>
          </a:ln>
        </p:spPr>
      </p:pic>
      <p:pic>
        <p:nvPicPr>
          <p:cNvPr id="11" name="Picture 10" descr="Detail permeable pavement"/>
          <p:cNvPicPr>
            <a:picLocks noChangeAspect="1"/>
          </p:cNvPicPr>
          <p:nvPr/>
        </p:nvPicPr>
        <p:blipFill rotWithShape="1">
          <a:blip r:embed="rId7" cstate="screen">
            <a:extLst>
              <a:ext uri="{28A0092B-C50C-407E-A947-70E740481C1C}">
                <a14:useLocalDpi xmlns:a14="http://schemas.microsoft.com/office/drawing/2010/main" val="0"/>
              </a:ext>
            </a:extLst>
          </a:blip>
          <a:srcRect l="21344"/>
          <a:stretch/>
        </p:blipFill>
        <p:spPr bwMode="auto">
          <a:xfrm>
            <a:off x="4610405" y="3467405"/>
            <a:ext cx="3200400" cy="2400300"/>
          </a:xfrm>
          <a:prstGeom prst="rect">
            <a:avLst/>
          </a:prstGeom>
          <a:noFill/>
          <a:ln>
            <a:noFill/>
          </a:ln>
          <a:extLst>
            <a:ext uri="{53640926-AAD7-44D8-BBD7-CCE9431645EC}">
              <a14:shadowObscured xmlns:a14="http://schemas.microsoft.com/office/drawing/2010/main"/>
            </a:ext>
          </a:extLst>
        </p:spPr>
      </p:pic>
      <p:sp>
        <p:nvSpPr>
          <p:cNvPr id="5" name="Text Placeholder 4"/>
          <p:cNvSpPr>
            <a:spLocks noGrp="1"/>
          </p:cNvSpPr>
          <p:nvPr>
            <p:ph type="body" sz="quarter" idx="11"/>
          </p:nvPr>
        </p:nvSpPr>
        <p:spPr/>
        <p:txBody>
          <a:bodyPr/>
          <a:lstStyle/>
          <a:p>
            <a:r>
              <a:rPr lang="en-US" dirty="0"/>
              <a:t>2c. | P-BMPs| Pg. 32</a:t>
            </a:r>
          </a:p>
        </p:txBody>
      </p:sp>
      <p:sp>
        <p:nvSpPr>
          <p:cNvPr id="6" name="TextBox 5">
            <a:extLst>
              <a:ext uri="{FF2B5EF4-FFF2-40B4-BE49-F238E27FC236}">
                <a16:creationId xmlns:a16="http://schemas.microsoft.com/office/drawing/2014/main" id="{04502B91-079E-5791-ECDC-0213BEE1E9A2}"/>
              </a:ext>
            </a:extLst>
          </p:cNvPr>
          <p:cNvSpPr txBox="1"/>
          <p:nvPr/>
        </p:nvSpPr>
        <p:spPr>
          <a:xfrm>
            <a:off x="1333195" y="2906107"/>
            <a:ext cx="3174779"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Porous Concrete</a:t>
            </a:r>
            <a:endParaRPr lang="en-US" sz="3200" b="1" dirty="0">
              <a:solidFill>
                <a:schemeClr val="bg1"/>
              </a:solidFill>
            </a:endParaRPr>
          </a:p>
        </p:txBody>
      </p:sp>
      <p:sp>
        <p:nvSpPr>
          <p:cNvPr id="9" name="TextBox 8">
            <a:extLst>
              <a:ext uri="{FF2B5EF4-FFF2-40B4-BE49-F238E27FC236}">
                <a16:creationId xmlns:a16="http://schemas.microsoft.com/office/drawing/2014/main" id="{B2C697E4-2E9B-D926-F54F-CE4B630EE850}"/>
              </a:ext>
            </a:extLst>
          </p:cNvPr>
          <p:cNvSpPr txBox="1"/>
          <p:nvPr/>
        </p:nvSpPr>
        <p:spPr>
          <a:xfrm>
            <a:off x="4610404" y="2836466"/>
            <a:ext cx="3200400"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Pervious Asphalt</a:t>
            </a:r>
            <a:endParaRPr lang="en-US" sz="3200" b="1" dirty="0">
              <a:solidFill>
                <a:schemeClr val="bg1"/>
              </a:solidFill>
            </a:endParaRPr>
          </a:p>
        </p:txBody>
      </p:sp>
      <p:sp>
        <p:nvSpPr>
          <p:cNvPr id="14" name="TextBox 13">
            <a:extLst>
              <a:ext uri="{FF2B5EF4-FFF2-40B4-BE49-F238E27FC236}">
                <a16:creationId xmlns:a16="http://schemas.microsoft.com/office/drawing/2014/main" id="{F8439FBC-BB10-B151-0C93-CDD95FCAE045}"/>
              </a:ext>
            </a:extLst>
          </p:cNvPr>
          <p:cNvSpPr txBox="1"/>
          <p:nvPr/>
        </p:nvSpPr>
        <p:spPr>
          <a:xfrm>
            <a:off x="1340252" y="5140850"/>
            <a:ext cx="3167722" cy="707886"/>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Permeable</a:t>
            </a:r>
            <a:r>
              <a:rPr lang="en-US" sz="2000" dirty="0">
                <a:solidFill>
                  <a:schemeClr val="bg1"/>
                </a:solidFill>
              </a:rPr>
              <a:t> </a:t>
            </a:r>
            <a:r>
              <a:rPr lang="en-US" sz="2000" b="1" dirty="0">
                <a:solidFill>
                  <a:schemeClr val="bg1"/>
                </a:solidFill>
              </a:rPr>
              <a:t>Interlocking Concrete Pavers</a:t>
            </a:r>
            <a:endParaRPr lang="en-US" sz="2000" dirty="0">
              <a:solidFill>
                <a:schemeClr val="bg1"/>
              </a:solidFill>
            </a:endParaRPr>
          </a:p>
        </p:txBody>
      </p:sp>
      <p:sp>
        <p:nvSpPr>
          <p:cNvPr id="15" name="Arrow: Right 14">
            <a:extLst>
              <a:ext uri="{FF2B5EF4-FFF2-40B4-BE49-F238E27FC236}">
                <a16:creationId xmlns:a16="http://schemas.microsoft.com/office/drawing/2014/main" id="{BEDB0CAA-99EA-9545-8CEB-96E18094A1FA}"/>
              </a:ext>
            </a:extLst>
          </p:cNvPr>
          <p:cNvSpPr/>
          <p:nvPr/>
        </p:nvSpPr>
        <p:spPr>
          <a:xfrm rot="1083634">
            <a:off x="3028577" y="3795784"/>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21842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P-FIL-04: Infiltration</a:t>
            </a:r>
          </a:p>
        </p:txBody>
      </p:sp>
      <p:pic>
        <p:nvPicPr>
          <p:cNvPr id="9" name="Picture 8" descr="Infiltration trench"/>
          <p:cNvPicPr/>
          <p:nvPr/>
        </p:nvPicPr>
        <p:blipFill rotWithShape="1">
          <a:blip r:embed="rId4" cstate="print">
            <a:extLst>
              <a:ext uri="{28A0092B-C50C-407E-A947-70E740481C1C}">
                <a14:useLocalDpi xmlns:a14="http://schemas.microsoft.com/office/drawing/2010/main" val="0"/>
              </a:ext>
            </a:extLst>
          </a:blip>
          <a:srcRect l="25223" t="15561" r="23858" b="42366"/>
          <a:stretch/>
        </p:blipFill>
        <p:spPr bwMode="auto">
          <a:xfrm>
            <a:off x="1800225" y="1431940"/>
            <a:ext cx="5514975" cy="2847975"/>
          </a:xfrm>
          <a:prstGeom prst="rect">
            <a:avLst/>
          </a:prstGeom>
          <a:ln>
            <a:noFill/>
          </a:ln>
          <a:extLst>
            <a:ext uri="{53640926-AAD7-44D8-BBD7-CCE9431645EC}">
              <a14:shadowObscured xmlns:a14="http://schemas.microsoft.com/office/drawing/2010/main"/>
            </a:ext>
          </a:extLst>
        </p:spPr>
      </p:pic>
      <p:sp>
        <p:nvSpPr>
          <p:cNvPr id="13" name="Text Box 2"/>
          <p:cNvSpPr txBox="1">
            <a:spLocks noChangeArrowheads="1"/>
          </p:cNvSpPr>
          <p:nvPr/>
        </p:nvSpPr>
        <p:spPr bwMode="auto">
          <a:xfrm>
            <a:off x="2766965" y="4103702"/>
            <a:ext cx="2705100" cy="352425"/>
          </a:xfrm>
          <a:prstGeom prst="rect">
            <a:avLst/>
          </a:prstGeom>
          <a:noFill/>
          <a:ln w="9525">
            <a:noFill/>
            <a:miter lim="800000"/>
            <a:headEnd/>
            <a:tailEnd/>
          </a:ln>
        </p:spPr>
        <p:txBody>
          <a:bodyPr rot="0" vert="horz" wrap="square" lIns="0" tIns="45720" rIns="0" bIns="45720" anchor="t" anchorCtr="0">
            <a:noAutofit/>
          </a:bodyPr>
          <a:lstStyle/>
          <a:p>
            <a:pPr marL="0" marR="0" algn="ctr">
              <a:lnSpc>
                <a:spcPct val="115000"/>
              </a:lnSpc>
              <a:spcBef>
                <a:spcPts val="0"/>
              </a:spcBef>
              <a:spcAft>
                <a:spcPts val="1000"/>
              </a:spcAft>
            </a:pPr>
            <a:r>
              <a:rPr lang="en-US">
                <a:effectLst/>
                <a:latin typeface="Century Gothic"/>
                <a:ea typeface="Times New Roman"/>
                <a:cs typeface="Times New Roman"/>
              </a:rPr>
              <a:t>Infiltration trench</a:t>
            </a:r>
            <a:endParaRPr lang="en-US" sz="2400">
              <a:effectLst/>
              <a:latin typeface="Calibri"/>
              <a:ea typeface="Times New Roman"/>
              <a:cs typeface="Times New Roman"/>
            </a:endParaRPr>
          </a:p>
        </p:txBody>
      </p:sp>
      <p:pic>
        <p:nvPicPr>
          <p:cNvPr id="12" name="Picture 11" descr="Infiltration basin"/>
          <p:cNvPicPr/>
          <p:nvPr/>
        </p:nvPicPr>
        <p:blipFill rotWithShape="1">
          <a:blip r:embed="rId4" cstate="print">
            <a:extLst>
              <a:ext uri="{28A0092B-C50C-407E-A947-70E740481C1C}">
                <a14:useLocalDpi xmlns:a14="http://schemas.microsoft.com/office/drawing/2010/main" val="0"/>
              </a:ext>
            </a:extLst>
          </a:blip>
          <a:srcRect l="25398" t="61854" r="23419" b="10847"/>
          <a:stretch/>
        </p:blipFill>
        <p:spPr bwMode="auto">
          <a:xfrm>
            <a:off x="1800225" y="4129088"/>
            <a:ext cx="5543550" cy="1847850"/>
          </a:xfrm>
          <a:prstGeom prst="rect">
            <a:avLst/>
          </a:prstGeom>
          <a:ln>
            <a:noFill/>
          </a:ln>
          <a:extLst>
            <a:ext uri="{53640926-AAD7-44D8-BBD7-CCE9431645EC}">
              <a14:shadowObscured xmlns:a14="http://schemas.microsoft.com/office/drawing/2010/main"/>
            </a:ext>
          </a:extLst>
        </p:spPr>
      </p:pic>
      <p:sp>
        <p:nvSpPr>
          <p:cNvPr id="14" name="Text Box 2"/>
          <p:cNvSpPr txBox="1">
            <a:spLocks noChangeArrowheads="1"/>
          </p:cNvSpPr>
          <p:nvPr/>
        </p:nvSpPr>
        <p:spPr bwMode="auto">
          <a:xfrm>
            <a:off x="2766965" y="5800725"/>
            <a:ext cx="2705100" cy="352425"/>
          </a:xfrm>
          <a:prstGeom prst="rect">
            <a:avLst/>
          </a:prstGeom>
          <a:noFill/>
          <a:ln w="9525">
            <a:noFill/>
            <a:miter lim="800000"/>
            <a:headEnd/>
            <a:tailEnd/>
          </a:ln>
        </p:spPr>
        <p:txBody>
          <a:bodyPr rot="0" vert="horz" wrap="square" lIns="0" tIns="45720" rIns="0" bIns="45720" anchor="t" anchorCtr="0">
            <a:noAutofit/>
          </a:bodyPr>
          <a:lstStyle/>
          <a:p>
            <a:pPr marL="0" marR="0" algn="ctr">
              <a:lnSpc>
                <a:spcPct val="115000"/>
              </a:lnSpc>
              <a:spcBef>
                <a:spcPts val="0"/>
              </a:spcBef>
              <a:spcAft>
                <a:spcPts val="1000"/>
              </a:spcAft>
            </a:pPr>
            <a:r>
              <a:rPr lang="en-US" dirty="0">
                <a:effectLst/>
                <a:latin typeface="Century Gothic"/>
                <a:ea typeface="Times New Roman"/>
                <a:cs typeface="Times New Roman"/>
              </a:rPr>
              <a:t>Infiltration basin</a:t>
            </a:r>
            <a:endParaRPr lang="en-US" sz="2400" dirty="0">
              <a:effectLst/>
              <a:latin typeface="Calibri"/>
              <a:ea typeface="Times New Roman"/>
              <a:cs typeface="Times New Roman"/>
            </a:endParaRPr>
          </a:p>
        </p:txBody>
      </p:sp>
      <p:sp>
        <p:nvSpPr>
          <p:cNvPr id="5" name="Text Placeholder 4"/>
          <p:cNvSpPr>
            <a:spLocks noGrp="1"/>
          </p:cNvSpPr>
          <p:nvPr>
            <p:ph type="body" sz="quarter" idx="11"/>
          </p:nvPr>
        </p:nvSpPr>
        <p:spPr/>
        <p:txBody>
          <a:bodyPr/>
          <a:lstStyle/>
          <a:p>
            <a:r>
              <a:rPr lang="en-US" dirty="0"/>
              <a:t>2c. | P-BMPs| Pg. 33</a:t>
            </a:r>
          </a:p>
        </p:txBody>
      </p:sp>
      <p:sp>
        <p:nvSpPr>
          <p:cNvPr id="3" name="Arrow: Right 2">
            <a:extLst>
              <a:ext uri="{FF2B5EF4-FFF2-40B4-BE49-F238E27FC236}">
                <a16:creationId xmlns:a16="http://schemas.microsoft.com/office/drawing/2014/main" id="{6A787534-2CEC-2B4E-F0A0-CEE98CA95331}"/>
              </a:ext>
            </a:extLst>
          </p:cNvPr>
          <p:cNvSpPr/>
          <p:nvPr/>
        </p:nvSpPr>
        <p:spPr>
          <a:xfrm rot="7724998">
            <a:off x="4509207" y="827147"/>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3588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2b.</a:t>
            </a:r>
          </a:p>
        </p:txBody>
      </p:sp>
      <p:sp>
        <p:nvSpPr>
          <p:cNvPr id="5" name="Subtitle 4"/>
          <p:cNvSpPr>
            <a:spLocks noGrp="1"/>
          </p:cNvSpPr>
          <p:nvPr>
            <p:ph type="subTitle" idx="1"/>
          </p:nvPr>
        </p:nvSpPr>
        <p:spPr/>
        <p:txBody>
          <a:bodyPr/>
          <a:lstStyle/>
          <a:p>
            <a:r>
              <a:rPr lang="en-US" dirty="0"/>
              <a:t>Stormwater Management Plan – </a:t>
            </a:r>
            <a:r>
              <a:rPr lang="en-US" i="1" dirty="0"/>
              <a:t>Managing Runoff Online Course</a:t>
            </a:r>
          </a:p>
        </p:txBody>
      </p:sp>
    </p:spTree>
    <p:custDataLst>
      <p:tags r:id="rId1"/>
    </p:custDataLst>
    <p:extLst>
      <p:ext uri="{BB962C8B-B14F-4D97-AF65-F5344CB8AC3E}">
        <p14:creationId xmlns:p14="http://schemas.microsoft.com/office/powerpoint/2010/main" val="3940591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P-FIL-05: Bioretention Basins</a:t>
            </a:r>
          </a:p>
        </p:txBody>
      </p:sp>
      <p:pic>
        <p:nvPicPr>
          <p:cNvPr id="10" name="Picture 9" descr="Urban bioretention"/>
          <p:cNvPicPr/>
          <p:nvPr/>
        </p:nvPicPr>
        <p:blipFill rotWithShape="1">
          <a:blip r:embed="rId4" cstate="print">
            <a:extLst>
              <a:ext uri="{28A0092B-C50C-407E-A947-70E740481C1C}">
                <a14:useLocalDpi xmlns:a14="http://schemas.microsoft.com/office/drawing/2010/main" val="0"/>
              </a:ext>
            </a:extLst>
          </a:blip>
          <a:srcRect t="16807" b="13725"/>
          <a:stretch/>
        </p:blipFill>
        <p:spPr bwMode="auto">
          <a:xfrm>
            <a:off x="3304635" y="1431940"/>
            <a:ext cx="2548890" cy="2362200"/>
          </a:xfrm>
          <a:prstGeom prst="rect">
            <a:avLst/>
          </a:prstGeom>
          <a:noFill/>
          <a:ln>
            <a:noFill/>
          </a:ln>
          <a:extLst>
            <a:ext uri="{53640926-AAD7-44D8-BBD7-CCE9431645EC}">
              <a14:shadowObscured xmlns:a14="http://schemas.microsoft.com/office/drawing/2010/main"/>
            </a:ext>
          </a:extLst>
        </p:spPr>
      </p:pic>
      <p:pic>
        <p:nvPicPr>
          <p:cNvPr id="11" name="Picture 10" descr="Residential rain garden"/>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3955" y="3851455"/>
            <a:ext cx="3241938" cy="2166363"/>
          </a:xfrm>
          <a:prstGeom prst="rect">
            <a:avLst/>
          </a:prstGeom>
          <a:noFill/>
          <a:ln>
            <a:noFill/>
          </a:ln>
        </p:spPr>
      </p:pic>
      <p:pic>
        <p:nvPicPr>
          <p:cNvPr id="15" name="Picture 14" descr="Bioretention"/>
          <p:cNvPicPr>
            <a:picLocks noChangeAspect="1"/>
          </p:cNvPicPr>
          <p:nvPr/>
        </p:nvPicPr>
        <p:blipFill rotWithShape="1">
          <a:blip r:embed="rId6" cstate="print">
            <a:extLst>
              <a:ext uri="{28A0092B-C50C-407E-A947-70E740481C1C}">
                <a14:useLocalDpi xmlns:a14="http://schemas.microsoft.com/office/drawing/2010/main" val="0"/>
              </a:ext>
            </a:extLst>
          </a:blip>
          <a:srcRect l="-1" r="197"/>
          <a:stretch/>
        </p:blipFill>
        <p:spPr bwMode="auto">
          <a:xfrm>
            <a:off x="4733304" y="3865908"/>
            <a:ext cx="3222161" cy="2151910"/>
          </a:xfrm>
          <a:prstGeom prst="rect">
            <a:avLst/>
          </a:prstGeom>
          <a:noFill/>
          <a:ln>
            <a:noFill/>
          </a:ln>
          <a:extLst>
            <a:ext uri="{53640926-AAD7-44D8-BBD7-CCE9431645EC}">
              <a14:shadowObscured xmlns:a14="http://schemas.microsoft.com/office/drawing/2010/main"/>
            </a:ext>
          </a:extLst>
        </p:spPr>
      </p:pic>
      <p:sp>
        <p:nvSpPr>
          <p:cNvPr id="5" name="Text Placeholder 4"/>
          <p:cNvSpPr>
            <a:spLocks noGrp="1"/>
          </p:cNvSpPr>
          <p:nvPr>
            <p:ph type="body" sz="quarter" idx="11"/>
          </p:nvPr>
        </p:nvSpPr>
        <p:spPr/>
        <p:txBody>
          <a:bodyPr/>
          <a:lstStyle/>
          <a:p>
            <a:r>
              <a:rPr lang="en-US" dirty="0"/>
              <a:t>2c. | P-BMPs| Pg. 34</a:t>
            </a:r>
          </a:p>
        </p:txBody>
      </p:sp>
      <p:sp>
        <p:nvSpPr>
          <p:cNvPr id="3" name="Arrow: Right 2">
            <a:extLst>
              <a:ext uri="{FF2B5EF4-FFF2-40B4-BE49-F238E27FC236}">
                <a16:creationId xmlns:a16="http://schemas.microsoft.com/office/drawing/2014/main" id="{2D41C7C6-D21B-C73B-049C-C83CC1DBCB32}"/>
              </a:ext>
            </a:extLst>
          </p:cNvPr>
          <p:cNvSpPr/>
          <p:nvPr/>
        </p:nvSpPr>
        <p:spPr>
          <a:xfrm rot="7877489">
            <a:off x="4890667" y="1320010"/>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BB083532-A851-39D1-C3A7-191807F081C9}"/>
              </a:ext>
            </a:extLst>
          </p:cNvPr>
          <p:cNvSpPr/>
          <p:nvPr/>
        </p:nvSpPr>
        <p:spPr>
          <a:xfrm rot="6656823">
            <a:off x="6374772" y="2821617"/>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3ED3E69-043B-4397-3320-901150D01A8D}"/>
              </a:ext>
            </a:extLst>
          </p:cNvPr>
          <p:cNvSpPr txBox="1"/>
          <p:nvPr/>
        </p:nvSpPr>
        <p:spPr>
          <a:xfrm>
            <a:off x="3304635" y="3429000"/>
            <a:ext cx="2548890" cy="41138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Urban Bioretention</a:t>
            </a:r>
            <a:endParaRPr lang="en-US" sz="3200" b="1" dirty="0">
              <a:solidFill>
                <a:schemeClr val="bg1"/>
              </a:solidFill>
            </a:endParaRPr>
          </a:p>
        </p:txBody>
      </p:sp>
      <p:sp>
        <p:nvSpPr>
          <p:cNvPr id="8" name="TextBox 7">
            <a:extLst>
              <a:ext uri="{FF2B5EF4-FFF2-40B4-BE49-F238E27FC236}">
                <a16:creationId xmlns:a16="http://schemas.microsoft.com/office/drawing/2014/main" id="{0417AE76-6AD9-7881-E934-4852D9559C84}"/>
              </a:ext>
            </a:extLst>
          </p:cNvPr>
          <p:cNvSpPr txBox="1"/>
          <p:nvPr/>
        </p:nvSpPr>
        <p:spPr>
          <a:xfrm>
            <a:off x="1171245" y="5309932"/>
            <a:ext cx="3207358" cy="707886"/>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Micro-Bioretention/Rain Garden</a:t>
            </a:r>
            <a:endParaRPr lang="en-US" sz="3200" b="1" dirty="0">
              <a:solidFill>
                <a:schemeClr val="bg1"/>
              </a:solidFill>
            </a:endParaRPr>
          </a:p>
        </p:txBody>
      </p:sp>
      <p:sp>
        <p:nvSpPr>
          <p:cNvPr id="9" name="TextBox 8">
            <a:extLst>
              <a:ext uri="{FF2B5EF4-FFF2-40B4-BE49-F238E27FC236}">
                <a16:creationId xmlns:a16="http://schemas.microsoft.com/office/drawing/2014/main" id="{7014CE11-F69A-A4D3-F436-7CE0890DB111}"/>
              </a:ext>
            </a:extLst>
          </p:cNvPr>
          <p:cNvSpPr txBox="1"/>
          <p:nvPr/>
        </p:nvSpPr>
        <p:spPr>
          <a:xfrm>
            <a:off x="4733304" y="5602025"/>
            <a:ext cx="3207358"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Bioretention</a:t>
            </a:r>
            <a:endParaRPr lang="en-US" sz="3200" b="1" dirty="0">
              <a:solidFill>
                <a:schemeClr val="bg1"/>
              </a:solidFill>
            </a:endParaRPr>
          </a:p>
        </p:txBody>
      </p:sp>
    </p:spTree>
    <p:custDataLst>
      <p:tags r:id="rId1"/>
    </p:custDataLst>
    <p:extLst>
      <p:ext uri="{BB962C8B-B14F-4D97-AF65-F5344CB8AC3E}">
        <p14:creationId xmlns:p14="http://schemas.microsoft.com/office/powerpoint/2010/main" val="257232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P-FIL-06: Filtering Practices</a:t>
            </a:r>
          </a:p>
        </p:txBody>
      </p:sp>
      <p:pic>
        <p:nvPicPr>
          <p:cNvPr id="8" name="Picture 7" descr="Underground sand filte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2360" y="1347784"/>
            <a:ext cx="3291840" cy="2167516"/>
          </a:xfrm>
          <a:prstGeom prst="rect">
            <a:avLst/>
          </a:prstGeom>
          <a:noFill/>
          <a:ln w="9525">
            <a:noFill/>
            <a:miter lim="800000"/>
            <a:headEnd/>
            <a:tailEnd/>
          </a:ln>
        </p:spPr>
      </p:pic>
      <p:pic>
        <p:nvPicPr>
          <p:cNvPr id="9" name="Content Placeholder 3" descr="Perimeter sand filter"/>
          <p:cNvPicPr>
            <a:picLocks noChangeAspect="1"/>
          </p:cNvPicPr>
          <p:nvPr/>
        </p:nvPicPr>
        <p:blipFill rotWithShape="1">
          <a:blip r:embed="rId5" cstate="print">
            <a:extLst>
              <a:ext uri="{28A0092B-C50C-407E-A947-70E740481C1C}">
                <a14:useLocalDpi xmlns:a14="http://schemas.microsoft.com/office/drawing/2010/main" val="0"/>
              </a:ext>
            </a:extLst>
          </a:blip>
          <a:srcRect b="12193"/>
          <a:stretch/>
        </p:blipFill>
        <p:spPr bwMode="auto">
          <a:xfrm>
            <a:off x="4659800" y="1347784"/>
            <a:ext cx="3291840" cy="2167516"/>
          </a:xfrm>
          <a:prstGeom prst="rect">
            <a:avLst/>
          </a:prstGeom>
          <a:ln>
            <a:noFill/>
          </a:ln>
          <a:extLst>
            <a:ext uri="{53640926-AAD7-44D8-BBD7-CCE9431645EC}">
              <a14:shadowObscured xmlns:a14="http://schemas.microsoft.com/office/drawing/2010/main"/>
            </a:ext>
          </a:extLst>
        </p:spPr>
      </p:pic>
      <p:pic>
        <p:nvPicPr>
          <p:cNvPr id="11" name="Picture 10" descr="Surface sand filter with turf cove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92360" y="3625538"/>
            <a:ext cx="3291840" cy="2260246"/>
          </a:xfrm>
          <a:prstGeom prst="rect">
            <a:avLst/>
          </a:prstGeom>
          <a:noFill/>
          <a:ln w="9525">
            <a:noFill/>
            <a:miter lim="800000"/>
            <a:headEnd/>
            <a:tailEnd/>
          </a:ln>
        </p:spPr>
      </p:pic>
      <p:pic>
        <p:nvPicPr>
          <p:cNvPr id="10" name="Picture 9" descr="Surface sand filter"/>
          <p:cNvPicPr>
            <a:picLocks noChangeAspect="1"/>
          </p:cNvPicPr>
          <p:nvPr/>
        </p:nvPicPr>
        <p:blipFill rotWithShape="1">
          <a:blip r:embed="rId7" cstate="print">
            <a:extLst>
              <a:ext uri="{28A0092B-C50C-407E-A947-70E740481C1C}">
                <a14:useLocalDpi xmlns:a14="http://schemas.microsoft.com/office/drawing/2010/main" val="0"/>
              </a:ext>
            </a:extLst>
          </a:blip>
          <a:srcRect t="5635" b="2785"/>
          <a:stretch/>
        </p:blipFill>
        <p:spPr bwMode="auto">
          <a:xfrm>
            <a:off x="4659800" y="3625538"/>
            <a:ext cx="3291840" cy="2260246"/>
          </a:xfrm>
          <a:prstGeom prst="rect">
            <a:avLst/>
          </a:prstGeom>
          <a:noFill/>
          <a:ln>
            <a:noFill/>
          </a:ln>
          <a:extLst>
            <a:ext uri="{53640926-AAD7-44D8-BBD7-CCE9431645EC}">
              <a14:shadowObscured xmlns:a14="http://schemas.microsoft.com/office/drawing/2010/main"/>
            </a:ext>
          </a:extLst>
        </p:spPr>
      </p:pic>
      <p:sp>
        <p:nvSpPr>
          <p:cNvPr id="5" name="Text Placeholder 4"/>
          <p:cNvSpPr>
            <a:spLocks noGrp="1"/>
          </p:cNvSpPr>
          <p:nvPr>
            <p:ph type="body" sz="quarter" idx="11"/>
          </p:nvPr>
        </p:nvSpPr>
        <p:spPr/>
        <p:txBody>
          <a:bodyPr/>
          <a:lstStyle/>
          <a:p>
            <a:r>
              <a:rPr lang="en-US" dirty="0"/>
              <a:t>2c. | P-BMPs| Pg. 35</a:t>
            </a:r>
          </a:p>
        </p:txBody>
      </p:sp>
      <p:sp>
        <p:nvSpPr>
          <p:cNvPr id="3" name="TextBox 2">
            <a:extLst>
              <a:ext uri="{FF2B5EF4-FFF2-40B4-BE49-F238E27FC236}">
                <a16:creationId xmlns:a16="http://schemas.microsoft.com/office/drawing/2014/main" id="{7EAA41FF-6D00-03D3-CE13-CD6CDF227043}"/>
              </a:ext>
            </a:extLst>
          </p:cNvPr>
          <p:cNvSpPr txBox="1"/>
          <p:nvPr/>
        </p:nvSpPr>
        <p:spPr>
          <a:xfrm>
            <a:off x="4659800" y="3105700"/>
            <a:ext cx="3291840"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Perimeter Sand Filter</a:t>
            </a:r>
            <a:endParaRPr lang="en-US" sz="3200" b="1" dirty="0">
              <a:solidFill>
                <a:schemeClr val="bg1"/>
              </a:solidFill>
            </a:endParaRPr>
          </a:p>
        </p:txBody>
      </p:sp>
      <p:sp>
        <p:nvSpPr>
          <p:cNvPr id="4" name="TextBox 3">
            <a:extLst>
              <a:ext uri="{FF2B5EF4-FFF2-40B4-BE49-F238E27FC236}">
                <a16:creationId xmlns:a16="http://schemas.microsoft.com/office/drawing/2014/main" id="{642998E9-1E22-8B4B-A6D2-716BDA9BA157}"/>
              </a:ext>
            </a:extLst>
          </p:cNvPr>
          <p:cNvSpPr txBox="1"/>
          <p:nvPr/>
        </p:nvSpPr>
        <p:spPr>
          <a:xfrm>
            <a:off x="1192360" y="3105700"/>
            <a:ext cx="3291840"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Underground Sand Filter</a:t>
            </a:r>
            <a:endParaRPr lang="en-US" sz="3200" b="1" dirty="0">
              <a:solidFill>
                <a:schemeClr val="bg1"/>
              </a:solidFill>
            </a:endParaRPr>
          </a:p>
        </p:txBody>
      </p:sp>
      <p:sp>
        <p:nvSpPr>
          <p:cNvPr id="6" name="TextBox 5">
            <a:extLst>
              <a:ext uri="{FF2B5EF4-FFF2-40B4-BE49-F238E27FC236}">
                <a16:creationId xmlns:a16="http://schemas.microsoft.com/office/drawing/2014/main" id="{78CE0900-74C6-E907-BC5F-7A33977373BA}"/>
              </a:ext>
            </a:extLst>
          </p:cNvPr>
          <p:cNvSpPr txBox="1"/>
          <p:nvPr/>
        </p:nvSpPr>
        <p:spPr>
          <a:xfrm>
            <a:off x="1177457" y="5156273"/>
            <a:ext cx="3291840" cy="707886"/>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Surface Sand Filter with Turf Cover</a:t>
            </a:r>
            <a:endParaRPr lang="en-US" sz="3200" b="1" dirty="0">
              <a:solidFill>
                <a:schemeClr val="bg1"/>
              </a:solidFill>
            </a:endParaRPr>
          </a:p>
        </p:txBody>
      </p:sp>
      <p:sp>
        <p:nvSpPr>
          <p:cNvPr id="7" name="TextBox 6">
            <a:extLst>
              <a:ext uri="{FF2B5EF4-FFF2-40B4-BE49-F238E27FC236}">
                <a16:creationId xmlns:a16="http://schemas.microsoft.com/office/drawing/2014/main" id="{7FC7A6ED-2FBA-489E-5D13-0D94AC338C27}"/>
              </a:ext>
            </a:extLst>
          </p:cNvPr>
          <p:cNvSpPr txBox="1"/>
          <p:nvPr/>
        </p:nvSpPr>
        <p:spPr>
          <a:xfrm>
            <a:off x="4648810" y="5486810"/>
            <a:ext cx="3291840" cy="400110"/>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Surface Sand Filter</a:t>
            </a:r>
            <a:endParaRPr lang="en-US" sz="3200" b="1" dirty="0">
              <a:solidFill>
                <a:schemeClr val="bg1"/>
              </a:solidFill>
            </a:endParaRPr>
          </a:p>
        </p:txBody>
      </p:sp>
      <p:sp>
        <p:nvSpPr>
          <p:cNvPr id="12" name="Arrow: Right 11">
            <a:extLst>
              <a:ext uri="{FF2B5EF4-FFF2-40B4-BE49-F238E27FC236}">
                <a16:creationId xmlns:a16="http://schemas.microsoft.com/office/drawing/2014/main" id="{8B120995-1701-5EF9-E460-8AB4D1B68803}"/>
              </a:ext>
            </a:extLst>
          </p:cNvPr>
          <p:cNvSpPr/>
          <p:nvPr/>
        </p:nvSpPr>
        <p:spPr>
          <a:xfrm rot="7877489">
            <a:off x="5937623" y="1262035"/>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2046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P-FIL-07: Sheet Flow to Vegetated Filter Strip or Conserved Open Space</a:t>
            </a:r>
          </a:p>
        </p:txBody>
      </p:sp>
      <p:pic>
        <p:nvPicPr>
          <p:cNvPr id="13" name="Content Placeholder 12" descr="Drawing of sheet flow to vegetated filter strip"/>
          <p:cNvPicPr>
            <a:picLocks noGrp="1"/>
          </p:cNvPicPr>
          <p:nvPr>
            <p:ph idx="1"/>
          </p:nvPr>
        </p:nvPicPr>
        <p:blipFill rotWithShape="1">
          <a:blip r:embed="rId4" cstate="print">
            <a:extLst>
              <a:ext uri="{28A0092B-C50C-407E-A947-70E740481C1C}">
                <a14:useLocalDpi xmlns:a14="http://schemas.microsoft.com/office/drawing/2010/main" val="0"/>
              </a:ext>
            </a:extLst>
          </a:blip>
          <a:stretch/>
        </p:blipFill>
        <p:spPr bwMode="auto">
          <a:xfrm>
            <a:off x="1070783" y="1431925"/>
            <a:ext cx="7002433" cy="4525963"/>
          </a:xfrm>
          <a:prstGeom prst="rect">
            <a:avLst/>
          </a:prstGeom>
          <a:ln>
            <a:noFill/>
          </a:ln>
          <a:extLst>
            <a:ext uri="{53640926-AAD7-44D8-BBD7-CCE9431645EC}">
              <a14:shadowObscured xmlns:a14="http://schemas.microsoft.com/office/drawing/2010/main"/>
            </a:ext>
          </a:extLst>
        </p:spPr>
      </p:pic>
      <p:pic>
        <p:nvPicPr>
          <p:cNvPr id="15" name="Picture 14" descr="Drawing of conserved open space"/>
          <p:cNvPicPr>
            <a:picLocks noChangeAspect="1"/>
          </p:cNvPicPr>
          <p:nvPr/>
        </p:nvPicPr>
        <p:blipFill rotWithShape="1">
          <a:blip r:embed="rId5">
            <a:extLst>
              <a:ext uri="{28A0092B-C50C-407E-A947-70E740481C1C}">
                <a14:useLocalDpi xmlns:a14="http://schemas.microsoft.com/office/drawing/2010/main" val="0"/>
              </a:ext>
            </a:extLst>
          </a:blip>
          <a:srcRect t="1670"/>
          <a:stretch/>
        </p:blipFill>
        <p:spPr bwMode="auto">
          <a:xfrm>
            <a:off x="4034330" y="3847183"/>
            <a:ext cx="4630122" cy="2276476"/>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654690" y="4289970"/>
            <a:ext cx="2680542" cy="400110"/>
          </a:xfrm>
          <a:prstGeom prst="rect">
            <a:avLst/>
          </a:prstGeom>
          <a:noFill/>
        </p:spPr>
        <p:txBody>
          <a:bodyPr wrap="none" rtlCol="0">
            <a:spAutoFit/>
          </a:bodyPr>
          <a:lstStyle/>
          <a:p>
            <a:pPr algn="ctr"/>
            <a:r>
              <a:rPr lang="en-US" sz="2000" b="1" dirty="0">
                <a:latin typeface="Century Gothic" panose="020B0502020202020204" pitchFamily="34" charset="0"/>
              </a:rPr>
              <a:t>Vegetated filter strip</a:t>
            </a:r>
          </a:p>
        </p:txBody>
      </p:sp>
      <p:sp>
        <p:nvSpPr>
          <p:cNvPr id="7" name="TextBox 6"/>
          <p:cNvSpPr txBox="1"/>
          <p:nvPr/>
        </p:nvSpPr>
        <p:spPr>
          <a:xfrm>
            <a:off x="3875865" y="6160484"/>
            <a:ext cx="3111749" cy="400110"/>
          </a:xfrm>
          <a:prstGeom prst="rect">
            <a:avLst/>
          </a:prstGeom>
          <a:noFill/>
        </p:spPr>
        <p:txBody>
          <a:bodyPr wrap="none" rtlCol="0">
            <a:spAutoFit/>
          </a:bodyPr>
          <a:lstStyle/>
          <a:p>
            <a:pPr algn="ctr"/>
            <a:r>
              <a:rPr lang="en-US" sz="2000" b="1" dirty="0">
                <a:latin typeface="Century Gothic" panose="020B0502020202020204" pitchFamily="34" charset="0"/>
              </a:rPr>
              <a:t>Conserved open space</a:t>
            </a:r>
          </a:p>
        </p:txBody>
      </p:sp>
      <p:sp>
        <p:nvSpPr>
          <p:cNvPr id="4" name="Text Placeholder 3"/>
          <p:cNvSpPr>
            <a:spLocks noGrp="1"/>
          </p:cNvSpPr>
          <p:nvPr>
            <p:ph type="body" sz="quarter" idx="11"/>
          </p:nvPr>
        </p:nvSpPr>
        <p:spPr/>
        <p:txBody>
          <a:bodyPr/>
          <a:lstStyle/>
          <a:p>
            <a:r>
              <a:rPr lang="en-US" dirty="0"/>
              <a:t>2c. | P-BMPs| Pg. 36</a:t>
            </a:r>
          </a:p>
        </p:txBody>
      </p:sp>
      <p:sp>
        <p:nvSpPr>
          <p:cNvPr id="5" name="Arrow: Right 4">
            <a:extLst>
              <a:ext uri="{FF2B5EF4-FFF2-40B4-BE49-F238E27FC236}">
                <a16:creationId xmlns:a16="http://schemas.microsoft.com/office/drawing/2014/main" id="{0E9B6037-E69B-360C-810D-FE5043C25CDB}"/>
              </a:ext>
            </a:extLst>
          </p:cNvPr>
          <p:cNvSpPr/>
          <p:nvPr/>
        </p:nvSpPr>
        <p:spPr>
          <a:xfrm rot="875981">
            <a:off x="1420539" y="1445910"/>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extLst>
              <a:ext uri="{FF2B5EF4-FFF2-40B4-BE49-F238E27FC236}">
                <a16:creationId xmlns:a16="http://schemas.microsoft.com/office/drawing/2014/main" id="{1B39ED7B-4446-6662-1320-B72D4B498068}"/>
              </a:ext>
            </a:extLst>
          </p:cNvPr>
          <p:cNvSpPr/>
          <p:nvPr/>
        </p:nvSpPr>
        <p:spPr>
          <a:xfrm rot="1107711">
            <a:off x="1959622" y="4829524"/>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6230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P-FIL-08: Soil Compost Amendments</a:t>
            </a:r>
          </a:p>
        </p:txBody>
      </p:sp>
      <p:sp>
        <p:nvSpPr>
          <p:cNvPr id="5" name="Text Placeholder 4"/>
          <p:cNvSpPr>
            <a:spLocks noGrp="1"/>
          </p:cNvSpPr>
          <p:nvPr>
            <p:ph type="body" sz="quarter" idx="11"/>
          </p:nvPr>
        </p:nvSpPr>
        <p:spPr/>
        <p:txBody>
          <a:bodyPr/>
          <a:lstStyle/>
          <a:p>
            <a:r>
              <a:rPr lang="en-US" dirty="0"/>
              <a:t>2c. | P-BMPs| Pg. 37</a:t>
            </a:r>
          </a:p>
        </p:txBody>
      </p:sp>
      <p:pic>
        <p:nvPicPr>
          <p:cNvPr id="12" name="Picture 11" descr="Compost amendments"/>
          <p:cNvPicPr/>
          <p:nvPr/>
        </p:nvPicPr>
        <p:blipFill rotWithShape="1">
          <a:blip r:embed="rId4" cstate="print">
            <a:extLst>
              <a:ext uri="{28A0092B-C50C-407E-A947-70E740481C1C}">
                <a14:useLocalDpi xmlns:a14="http://schemas.microsoft.com/office/drawing/2010/main" val="0"/>
              </a:ext>
            </a:extLst>
          </a:blip>
          <a:srcRect l="3516" t="5505" r="3516" b="6767"/>
          <a:stretch/>
        </p:blipFill>
        <p:spPr bwMode="auto">
          <a:xfrm>
            <a:off x="2573022" y="977807"/>
            <a:ext cx="4029075" cy="2428875"/>
          </a:xfrm>
          <a:prstGeom prst="rect">
            <a:avLst/>
          </a:prstGeom>
          <a:noFill/>
          <a:ln>
            <a:noFill/>
          </a:ln>
          <a:effectLst/>
          <a:extLst>
            <a:ext uri="{53640926-AAD7-44D8-BBD7-CCE9431645EC}">
              <a14:shadowObscured xmlns:a14="http://schemas.microsoft.com/office/drawing/2010/main"/>
            </a:ext>
          </a:extLst>
        </p:spPr>
      </p:pic>
      <p:pic>
        <p:nvPicPr>
          <p:cNvPr id="13" name="Picture 12" descr="Compost amendments"/>
          <p:cNvPicPr/>
          <p:nvPr/>
        </p:nvPicPr>
        <p:blipFill rotWithShape="1">
          <a:blip r:embed="rId5" cstate="print">
            <a:extLst>
              <a:ext uri="{28A0092B-C50C-407E-A947-70E740481C1C}">
                <a14:useLocalDpi xmlns:a14="http://schemas.microsoft.com/office/drawing/2010/main" val="0"/>
              </a:ext>
            </a:extLst>
          </a:blip>
          <a:srcRect b="9251"/>
          <a:stretch/>
        </p:blipFill>
        <p:spPr bwMode="auto">
          <a:xfrm>
            <a:off x="2557462" y="3424238"/>
            <a:ext cx="4029075" cy="2740079"/>
          </a:xfrm>
          <a:prstGeom prst="rect">
            <a:avLst/>
          </a:prstGeom>
          <a:noFill/>
          <a:ln>
            <a:noFill/>
          </a:ln>
        </p:spPr>
      </p:pic>
      <p:sp>
        <p:nvSpPr>
          <p:cNvPr id="3" name="TextBox 2">
            <a:extLst>
              <a:ext uri="{FF2B5EF4-FFF2-40B4-BE49-F238E27FC236}">
                <a16:creationId xmlns:a16="http://schemas.microsoft.com/office/drawing/2014/main" id="{FC0AF787-00A3-9DFA-FD38-CC77FA0B8FDC}"/>
              </a:ext>
            </a:extLst>
          </p:cNvPr>
          <p:cNvSpPr txBox="1"/>
          <p:nvPr/>
        </p:nvSpPr>
        <p:spPr>
          <a:xfrm>
            <a:off x="2573022" y="2682709"/>
            <a:ext cx="4013515" cy="707886"/>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Area being prepared for compost amendments</a:t>
            </a:r>
            <a:endParaRPr lang="en-US" sz="3200" b="1" dirty="0">
              <a:solidFill>
                <a:schemeClr val="bg1"/>
              </a:solidFill>
            </a:endParaRPr>
          </a:p>
        </p:txBody>
      </p:sp>
      <p:sp>
        <p:nvSpPr>
          <p:cNvPr id="4" name="TextBox 3">
            <a:extLst>
              <a:ext uri="{FF2B5EF4-FFF2-40B4-BE49-F238E27FC236}">
                <a16:creationId xmlns:a16="http://schemas.microsoft.com/office/drawing/2014/main" id="{022C2005-34F5-E684-28EE-55B47BEF9EDC}"/>
              </a:ext>
            </a:extLst>
          </p:cNvPr>
          <p:cNvSpPr txBox="1"/>
          <p:nvPr/>
        </p:nvSpPr>
        <p:spPr>
          <a:xfrm>
            <a:off x="2557463" y="5419167"/>
            <a:ext cx="4029074" cy="707886"/>
          </a:xfrm>
          <a:prstGeom prst="rect">
            <a:avLst/>
          </a:prstGeom>
          <a:solidFill>
            <a:schemeClr val="tx1">
              <a:lumMod val="75000"/>
              <a:lumOff val="25000"/>
              <a:alpha val="44000"/>
            </a:schemeClr>
          </a:solidFill>
        </p:spPr>
        <p:txBody>
          <a:bodyPr wrap="square" rtlCol="0">
            <a:spAutoFit/>
          </a:bodyPr>
          <a:lstStyle/>
          <a:p>
            <a:pPr algn="ctr"/>
            <a:r>
              <a:rPr lang="en-US" sz="2000" b="1" dirty="0">
                <a:solidFill>
                  <a:schemeClr val="bg1"/>
                </a:solidFill>
              </a:rPr>
              <a:t>Re-seeded area with recently applied soil compost amendments</a:t>
            </a:r>
            <a:endParaRPr lang="en-US" sz="3200" b="1" dirty="0">
              <a:solidFill>
                <a:schemeClr val="bg1"/>
              </a:solidFill>
            </a:endParaRPr>
          </a:p>
        </p:txBody>
      </p:sp>
      <p:sp>
        <p:nvSpPr>
          <p:cNvPr id="6" name="Arrow: Right 5">
            <a:extLst>
              <a:ext uri="{FF2B5EF4-FFF2-40B4-BE49-F238E27FC236}">
                <a16:creationId xmlns:a16="http://schemas.microsoft.com/office/drawing/2014/main" id="{300BBF9E-79B7-DA79-861B-986FBB861019}"/>
              </a:ext>
            </a:extLst>
          </p:cNvPr>
          <p:cNvSpPr/>
          <p:nvPr/>
        </p:nvSpPr>
        <p:spPr>
          <a:xfrm rot="875981">
            <a:off x="547224" y="1500498"/>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D96D576A-29A2-4B8F-6E62-B0B105787719}"/>
              </a:ext>
            </a:extLst>
          </p:cNvPr>
          <p:cNvSpPr/>
          <p:nvPr/>
        </p:nvSpPr>
        <p:spPr>
          <a:xfrm rot="1694733">
            <a:off x="436505" y="3572424"/>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7006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P-FIL-09: Tree Planting</a:t>
            </a:r>
          </a:p>
        </p:txBody>
      </p:sp>
      <p:sp>
        <p:nvSpPr>
          <p:cNvPr id="5" name="Text Placeholder 4"/>
          <p:cNvSpPr>
            <a:spLocks noGrp="1"/>
          </p:cNvSpPr>
          <p:nvPr>
            <p:ph type="body" sz="quarter" idx="11"/>
          </p:nvPr>
        </p:nvSpPr>
        <p:spPr/>
        <p:txBody>
          <a:bodyPr/>
          <a:lstStyle/>
          <a:p>
            <a:r>
              <a:rPr lang="en-US" dirty="0"/>
              <a:t>2c. | P-BMPs| Pg. 38</a:t>
            </a:r>
          </a:p>
        </p:txBody>
      </p:sp>
      <p:pic>
        <p:nvPicPr>
          <p:cNvPr id="3" name="Content Placeholder 2" descr="A person digging in the grass&#10;&#10;Description automatically generated">
            <a:extLst>
              <a:ext uri="{FF2B5EF4-FFF2-40B4-BE49-F238E27FC236}">
                <a16:creationId xmlns:a16="http://schemas.microsoft.com/office/drawing/2014/main" id="{5AF97AF0-B8DA-A68C-112D-0E8C1DF5BE13}"/>
              </a:ext>
            </a:extLst>
          </p:cNvPr>
          <p:cNvPicPr>
            <a:picLocks noGrp="1" noChangeAspect="1"/>
          </p:cNvPicPr>
          <p:nvPr>
            <p:ph idx="1"/>
          </p:nvPr>
        </p:nvPicPr>
        <p:blipFill rotWithShape="1">
          <a:blip r:embed="rId4"/>
          <a:srcRect l="16531" t="26886" r="19848" b="17676"/>
          <a:stretch/>
        </p:blipFill>
        <p:spPr>
          <a:xfrm>
            <a:off x="980220" y="1086060"/>
            <a:ext cx="3474720" cy="2349351"/>
          </a:xfrm>
          <a:prstGeom prst="rect">
            <a:avLst/>
          </a:prstGeom>
        </p:spPr>
      </p:pic>
      <p:pic>
        <p:nvPicPr>
          <p:cNvPr id="4" name="Picture 3" descr="A person backfilling the planting of a tree">
            <a:extLst>
              <a:ext uri="{FF2B5EF4-FFF2-40B4-BE49-F238E27FC236}">
                <a16:creationId xmlns:a16="http://schemas.microsoft.com/office/drawing/2014/main" id="{D529E07B-806E-1F29-098B-824726D2F3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2430" y="2130847"/>
            <a:ext cx="3474720" cy="2596306"/>
          </a:xfrm>
          <a:prstGeom prst="rect">
            <a:avLst/>
          </a:prstGeom>
          <a:ln w="12700">
            <a:solidFill>
              <a:schemeClr val="tx1"/>
            </a:solidFill>
          </a:ln>
        </p:spPr>
      </p:pic>
      <p:pic>
        <p:nvPicPr>
          <p:cNvPr id="9" name="Picture 8" descr="Root ball of a tree being planted">
            <a:extLst>
              <a:ext uri="{FF2B5EF4-FFF2-40B4-BE49-F238E27FC236}">
                <a16:creationId xmlns:a16="http://schemas.microsoft.com/office/drawing/2014/main" id="{E9D3483C-2BA3-8811-65C2-3C128CA8B7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9368" y="3648167"/>
            <a:ext cx="3474720" cy="2588579"/>
          </a:xfrm>
          <a:prstGeom prst="rect">
            <a:avLst/>
          </a:prstGeom>
          <a:ln w="12700">
            <a:solidFill>
              <a:schemeClr val="tx1"/>
            </a:solidFill>
          </a:ln>
        </p:spPr>
      </p:pic>
      <p:sp>
        <p:nvSpPr>
          <p:cNvPr id="6" name="Arrow: Right 5">
            <a:extLst>
              <a:ext uri="{FF2B5EF4-FFF2-40B4-BE49-F238E27FC236}">
                <a16:creationId xmlns:a16="http://schemas.microsoft.com/office/drawing/2014/main" id="{590AA183-DFAB-B0B0-3B8C-01B4C9B703B0}"/>
              </a:ext>
            </a:extLst>
          </p:cNvPr>
          <p:cNvSpPr/>
          <p:nvPr/>
        </p:nvSpPr>
        <p:spPr>
          <a:xfrm rot="19869845">
            <a:off x="447951" y="3041038"/>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52FCA111-762A-B7C9-B6F0-11A8F9DD8705}"/>
              </a:ext>
            </a:extLst>
          </p:cNvPr>
          <p:cNvSpPr/>
          <p:nvPr/>
        </p:nvSpPr>
        <p:spPr>
          <a:xfrm rot="19869845">
            <a:off x="156246" y="5005156"/>
            <a:ext cx="1925715" cy="1143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495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dirty="0" err="1">
                <a:solidFill>
                  <a:schemeClr val="bg2">
                    <a:lumMod val="50000"/>
                  </a:schemeClr>
                </a:solidFill>
              </a:rPr>
              <a:t>QuickPoll</a:t>
            </a:r>
            <a:endParaRPr lang="en-US" dirty="0">
              <a:solidFill>
                <a:schemeClr val="bg2">
                  <a:lumMod val="50000"/>
                </a:schemeClr>
              </a:solidFill>
            </a:endParaRPr>
          </a:p>
        </p:txBody>
      </p:sp>
      <p:sp>
        <p:nvSpPr>
          <p:cNvPr id="9" name="Subtitle 8"/>
          <p:cNvSpPr>
            <a:spLocks noGrp="1"/>
          </p:cNvSpPr>
          <p:nvPr>
            <p:ph type="subTitle" idx="1"/>
          </p:nvPr>
        </p:nvSpPr>
        <p:spPr/>
        <p:txBody>
          <a:bodyPr/>
          <a:lstStyle/>
          <a:p>
            <a:pPr algn="ctr"/>
            <a:endParaRPr lang="en-US" dirty="0">
              <a:solidFill>
                <a:srgbClr val="00467B"/>
              </a:solidFill>
            </a:endParaRPr>
          </a:p>
        </p:txBody>
      </p:sp>
    </p:spTree>
    <p:custDataLst>
      <p:tags r:id="rId1"/>
    </p:custDataLst>
    <p:extLst>
      <p:ext uri="{BB962C8B-B14F-4D97-AF65-F5344CB8AC3E}">
        <p14:creationId xmlns:p14="http://schemas.microsoft.com/office/powerpoint/2010/main" val="3089630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QuickPoll</a:t>
            </a:r>
            <a:endParaRPr lang="en-US" dirty="0"/>
          </a:p>
        </p:txBody>
      </p:sp>
      <p:sp>
        <p:nvSpPr>
          <p:cNvPr id="3" name="Content Placeholder 2"/>
          <p:cNvSpPr>
            <a:spLocks noGrp="1"/>
          </p:cNvSpPr>
          <p:nvPr>
            <p:ph idx="1"/>
          </p:nvPr>
        </p:nvSpPr>
        <p:spPr/>
        <p:txBody>
          <a:bodyPr>
            <a:normAutofit/>
          </a:bodyPr>
          <a:lstStyle/>
          <a:p>
            <a:pPr marL="0" indent="0">
              <a:buNone/>
            </a:pPr>
            <a:r>
              <a:rPr lang="en-US" dirty="0"/>
              <a:t>Select all that apply. How does a grass channel provide stormwater management?</a:t>
            </a:r>
          </a:p>
          <a:p>
            <a:pPr>
              <a:lnSpc>
                <a:spcPct val="110000"/>
              </a:lnSpc>
              <a:buFont typeface="+mj-lt"/>
              <a:buAutoNum type="alphaLcPeriod"/>
            </a:pPr>
            <a:r>
              <a:rPr lang="en-US" dirty="0"/>
              <a:t>Infiltration</a:t>
            </a:r>
          </a:p>
          <a:p>
            <a:pPr>
              <a:lnSpc>
                <a:spcPct val="110000"/>
              </a:lnSpc>
              <a:buFont typeface="+mj-lt"/>
              <a:buAutoNum type="alphaLcPeriod"/>
            </a:pPr>
            <a:r>
              <a:rPr lang="en-US" dirty="0"/>
              <a:t>Settling</a:t>
            </a:r>
          </a:p>
          <a:p>
            <a:pPr>
              <a:lnSpc>
                <a:spcPct val="110000"/>
              </a:lnSpc>
              <a:buFont typeface="+mj-lt"/>
              <a:buAutoNum type="alphaLcPeriod"/>
            </a:pPr>
            <a:r>
              <a:rPr lang="en-US" dirty="0"/>
              <a:t>Vegetative uptake or filtering</a:t>
            </a:r>
          </a:p>
        </p:txBody>
      </p:sp>
    </p:spTree>
    <p:custDataLst>
      <p:tags r:id="rId1"/>
    </p:custDataLst>
    <p:extLst>
      <p:ext uri="{BB962C8B-B14F-4D97-AF65-F5344CB8AC3E}">
        <p14:creationId xmlns:p14="http://schemas.microsoft.com/office/powerpoint/2010/main" val="364711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5"/>
          <p:cNvSpPr/>
          <p:nvPr/>
        </p:nvSpPr>
        <p:spPr>
          <a:xfrm>
            <a:off x="5730111" y="3332160"/>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dirty="0"/>
              <a:t>2d. Environmental Site Design</a:t>
            </a:r>
          </a:p>
        </p:txBody>
      </p:sp>
      <p:sp>
        <p:nvSpPr>
          <p:cNvPr id="2" name="Title 1"/>
          <p:cNvSpPr>
            <a:spLocks noGrp="1"/>
          </p:cNvSpPr>
          <p:nvPr>
            <p:ph type="title"/>
          </p:nvPr>
        </p:nvSpPr>
        <p:spPr/>
        <p:txBody>
          <a:bodyPr/>
          <a:lstStyle/>
          <a:p>
            <a:r>
              <a:rPr lang="en-US" dirty="0"/>
              <a:t>Q&amp;A</a:t>
            </a:r>
          </a:p>
        </p:txBody>
      </p:sp>
      <p:grpSp>
        <p:nvGrpSpPr>
          <p:cNvPr id="13" name="Group 12"/>
          <p:cNvGrpSpPr/>
          <p:nvPr/>
        </p:nvGrpSpPr>
        <p:grpSpPr>
          <a:xfrm>
            <a:off x="290623" y="1916323"/>
            <a:ext cx="4230304" cy="1190133"/>
            <a:chOff x="2456848" y="1874520"/>
            <a:chExt cx="4230304" cy="1190133"/>
          </a:xfrm>
        </p:grpSpPr>
        <p:sp>
          <p:nvSpPr>
            <p:cNvPr id="5" name="Freeform 4"/>
            <p:cNvSpPr/>
            <p:nvPr/>
          </p:nvSpPr>
          <p:spPr>
            <a:xfrm>
              <a:off x="3543903"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2a. SWPPP</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8797"/>
            <a:stretch/>
          </p:blipFill>
          <p:spPr>
            <a:xfrm>
              <a:off x="2456848" y="1874520"/>
              <a:ext cx="1190625" cy="1190133"/>
            </a:xfrm>
            <a:prstGeom prst="rect">
              <a:avLst/>
            </a:prstGeom>
            <a:ln>
              <a:solidFill>
                <a:schemeClr val="accent1"/>
              </a:solidFill>
            </a:ln>
          </p:spPr>
        </p:pic>
      </p:grpSp>
      <p:sp>
        <p:nvSpPr>
          <p:cNvPr id="7" name="Text Placeholder 4"/>
          <p:cNvSpPr>
            <a:spLocks noGrp="1"/>
          </p:cNvSpPr>
          <p:nvPr>
            <p:ph type="body" sz="quarter" idx="11"/>
          </p:nvPr>
        </p:nvSpPr>
        <p:spPr>
          <a:xfrm>
            <a:off x="291704" y="6228948"/>
            <a:ext cx="6947296" cy="579692"/>
          </a:xfrm>
        </p:spPr>
        <p:txBody>
          <a:bodyPr/>
          <a:lstStyle/>
          <a:p>
            <a:r>
              <a:rPr lang="en-US" dirty="0"/>
              <a:t>2. | MANAGING RUNOFF</a:t>
            </a:r>
          </a:p>
        </p:txBody>
      </p:sp>
      <p:grpSp>
        <p:nvGrpSpPr>
          <p:cNvPr id="10" name="Group 9"/>
          <p:cNvGrpSpPr/>
          <p:nvPr/>
        </p:nvGrpSpPr>
        <p:grpSpPr>
          <a:xfrm>
            <a:off x="290623" y="3227770"/>
            <a:ext cx="4231385" cy="1188720"/>
            <a:chOff x="246888" y="3236976"/>
            <a:chExt cx="4231385" cy="1188720"/>
          </a:xfrm>
        </p:grpSpPr>
        <p:sp>
          <p:nvSpPr>
            <p:cNvPr id="8" name="Freeform 7"/>
            <p:cNvSpPr/>
            <p:nvPr/>
          </p:nvSpPr>
          <p:spPr>
            <a:xfrm>
              <a:off x="1335024"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dirty="0"/>
                <a:t>2b. SWM </a:t>
              </a:r>
              <a:r>
                <a:rPr lang="en-US" sz="2700" dirty="0"/>
                <a:t>plan</a:t>
              </a:r>
              <a:endParaRPr lang="en-US" sz="2700" kern="1200" dirty="0"/>
            </a:p>
          </p:txBody>
        </p:sp>
        <p:pic>
          <p:nvPicPr>
            <p:cNvPr id="9" name="Picture 8"/>
            <p:cNvPicPr>
              <a:picLocks/>
            </p:cNvPicPr>
            <p:nvPr/>
          </p:nvPicPr>
          <p:blipFill rotWithShape="1">
            <a:blip r:embed="rId4" cstate="print">
              <a:extLst>
                <a:ext uri="{28A0092B-C50C-407E-A947-70E740481C1C}">
                  <a14:useLocalDpi xmlns:a14="http://schemas.microsoft.com/office/drawing/2010/main" val="0"/>
                </a:ext>
              </a:extLst>
            </a:blip>
            <a:srcRect b="35193"/>
            <a:stretch/>
          </p:blipFill>
          <p:spPr>
            <a:xfrm>
              <a:off x="246888" y="3236976"/>
              <a:ext cx="1188720" cy="1188720"/>
            </a:xfrm>
            <a:prstGeom prst="rect">
              <a:avLst/>
            </a:prstGeom>
            <a:ln>
              <a:solidFill>
                <a:schemeClr val="accent1"/>
              </a:solidFill>
            </a:ln>
          </p:spPr>
        </p:pic>
      </p:grpSp>
      <p:grpSp>
        <p:nvGrpSpPr>
          <p:cNvPr id="14" name="Group 13"/>
          <p:cNvGrpSpPr/>
          <p:nvPr/>
        </p:nvGrpSpPr>
        <p:grpSpPr>
          <a:xfrm>
            <a:off x="4723117" y="1883664"/>
            <a:ext cx="4150243" cy="1188720"/>
            <a:chOff x="2459896" y="4780150"/>
            <a:chExt cx="4150243" cy="1188720"/>
          </a:xfrm>
        </p:grpSpPr>
        <p:sp>
          <p:nvSpPr>
            <p:cNvPr id="11" name="Freeform 10"/>
            <p:cNvSpPr/>
            <p:nvPr/>
          </p:nvSpPr>
          <p:spPr>
            <a:xfrm>
              <a:off x="3466890" y="488337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dirty="0"/>
                <a:t>2c. P-BMPs</a:t>
              </a:r>
            </a:p>
          </p:txBody>
        </p:sp>
        <p:pic>
          <p:nvPicPr>
            <p:cNvPr id="12" name="Picture Placeholder 9" descr="Wet pond"/>
            <p:cNvPicPr>
              <a:picLocks/>
            </p:cNvPicPr>
            <p:nvPr/>
          </p:nvPicPr>
          <p:blipFill>
            <a:blip r:embed="rId5" cstate="print">
              <a:extLst>
                <a:ext uri="{28A0092B-C50C-407E-A947-70E740481C1C}">
                  <a14:useLocalDpi xmlns:a14="http://schemas.microsoft.com/office/drawing/2010/main" val="0"/>
                </a:ext>
              </a:extLst>
            </a:blip>
            <a:srcRect l="11487" r="11487"/>
            <a:stretch>
              <a:fillRect/>
            </a:stretch>
          </p:blipFill>
          <p:spPr>
            <a:xfrm>
              <a:off x="2459896" y="4780150"/>
              <a:ext cx="1188720" cy="1188720"/>
            </a:xfrm>
            <a:prstGeom prst="rect">
              <a:avLst/>
            </a:prstGeom>
            <a:ln>
              <a:solidFill>
                <a:schemeClr val="accent1"/>
              </a:solidFill>
            </a:ln>
          </p:spPr>
        </p:pic>
      </p:grpSp>
      <p:pic>
        <p:nvPicPr>
          <p:cNvPr id="15" name="Picture Placeholder 3" descr="Home with green practices"/>
          <p:cNvPicPr>
            <a:picLocks/>
          </p:cNvPicPr>
          <p:nvPr/>
        </p:nvPicPr>
        <p:blipFill rotWithShape="1">
          <a:blip r:embed="rId6" cstate="print">
            <a:extLst>
              <a:ext uri="{28A0092B-C50C-407E-A947-70E740481C1C}">
                <a14:useLocalDpi xmlns:a14="http://schemas.microsoft.com/office/drawing/2010/main" val="0"/>
              </a:ext>
            </a:extLst>
          </a:blip>
          <a:srcRect l="2407" r="20567"/>
          <a:stretch/>
        </p:blipFill>
        <p:spPr>
          <a:xfrm>
            <a:off x="4684712" y="3236976"/>
            <a:ext cx="1188720" cy="1188720"/>
          </a:xfrm>
          <a:prstGeom prst="rect">
            <a:avLst/>
          </a:prstGeom>
          <a:ln>
            <a:solidFill>
              <a:schemeClr val="accent1"/>
            </a:solidFill>
          </a:ln>
        </p:spPr>
      </p:pic>
      <p:sp>
        <p:nvSpPr>
          <p:cNvPr id="3" name="Rectangle 2">
            <a:extLst>
              <a:ext uri="{FF2B5EF4-FFF2-40B4-BE49-F238E27FC236}">
                <a16:creationId xmlns:a16="http://schemas.microsoft.com/office/drawing/2014/main" id="{462F1E76-CE86-02A3-0E0A-0202F70E4E0B}"/>
              </a:ext>
            </a:extLst>
          </p:cNvPr>
          <p:cNvSpPr/>
          <p:nvPr/>
        </p:nvSpPr>
        <p:spPr>
          <a:xfrm>
            <a:off x="731500" y="4888390"/>
            <a:ext cx="5645535" cy="1326425"/>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200" dirty="0"/>
              <a:t>Answers to Knowledge Check Questions are in the APPENDIX</a:t>
            </a:r>
          </a:p>
        </p:txBody>
      </p:sp>
    </p:spTree>
    <p:extLst>
      <p:ext uri="{BB962C8B-B14F-4D97-AF65-F5344CB8AC3E}">
        <p14:creationId xmlns:p14="http://schemas.microsoft.com/office/powerpoint/2010/main" val="369102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chor="t">
            <a:normAutofit/>
          </a:bodyPr>
          <a:lstStyle/>
          <a:p>
            <a:r>
              <a:rPr lang="en-US" dirty="0"/>
              <a:t>Photo Credits:</a:t>
            </a:r>
          </a:p>
        </p:txBody>
      </p:sp>
      <p:sp>
        <p:nvSpPr>
          <p:cNvPr id="2" name="Content Placeholder 1"/>
          <p:cNvSpPr>
            <a:spLocks noGrp="1"/>
          </p:cNvSpPr>
          <p:nvPr>
            <p:ph sz="half" idx="1"/>
          </p:nvPr>
        </p:nvSpPr>
        <p:spPr/>
        <p:txBody>
          <a:bodyPr>
            <a:noAutofit/>
          </a:bodyPr>
          <a:lstStyle/>
          <a:p>
            <a:r>
              <a:rPr lang="en-US" sz="1700" dirty="0">
                <a:solidFill>
                  <a:srgbClr val="163748"/>
                </a:solidFill>
                <a:hlinkClick r:id="rId4"/>
              </a:rPr>
              <a:t>Atlanta Regional Commission</a:t>
            </a:r>
            <a:r>
              <a:rPr lang="en-US" sz="1700" dirty="0"/>
              <a:t>: slide 9</a:t>
            </a:r>
          </a:p>
          <a:p>
            <a:r>
              <a:rPr lang="en-US" sz="1700" dirty="0">
                <a:hlinkClick r:id="rId5"/>
              </a:rPr>
              <a:t>Center for Watershed Protection</a:t>
            </a:r>
            <a:r>
              <a:rPr lang="en-US" sz="1700" dirty="0"/>
              <a:t>: slide 43 (upper), 51</a:t>
            </a:r>
          </a:p>
          <a:p>
            <a:r>
              <a:rPr lang="en-US" sz="1700" dirty="0">
                <a:hlinkClick r:id="rId6"/>
              </a:rPr>
              <a:t>Chesapeake Bay Program</a:t>
            </a:r>
            <a:r>
              <a:rPr lang="en-US" sz="1700" dirty="0"/>
              <a:t>: slide 12-13, 44 (right), 45, 48 (lower right)</a:t>
            </a:r>
          </a:p>
          <a:p>
            <a:r>
              <a:rPr lang="en-US" sz="1700" dirty="0">
                <a:hlinkClick r:id="rId7"/>
              </a:rPr>
              <a:t>Chesapeake Stormwater Network</a:t>
            </a:r>
            <a:r>
              <a:rPr lang="en-US" sz="1700" dirty="0"/>
              <a:t>: slide 48 (lower left)</a:t>
            </a:r>
          </a:p>
          <a:p>
            <a:r>
              <a:rPr lang="en-US" sz="1700" dirty="0">
                <a:hlinkClick r:id="rId8"/>
              </a:rPr>
              <a:t>Chris </a:t>
            </a:r>
            <a:r>
              <a:rPr lang="en-US" sz="1700" dirty="0" err="1">
                <a:hlinkClick r:id="rId8"/>
              </a:rPr>
              <a:t>Brueckner</a:t>
            </a:r>
            <a:r>
              <a:rPr lang="en-US" sz="1700" dirty="0">
                <a:hlinkClick r:id="rId8"/>
              </a:rPr>
              <a:t>, Flickr</a:t>
            </a:r>
            <a:r>
              <a:rPr lang="en-US" sz="1700" dirty="0"/>
              <a:t>: slide 34, 44 (left)</a:t>
            </a:r>
          </a:p>
          <a:p>
            <a:r>
              <a:rPr lang="en-US" sz="1700" dirty="0">
                <a:hlinkClick r:id="rId9"/>
              </a:rPr>
              <a:t>DEQ</a:t>
            </a:r>
            <a:r>
              <a:rPr lang="en-US" sz="1700" dirty="0"/>
              <a:t>: slide 25, 38, 46 (upper left, bottom left and right), 54</a:t>
            </a:r>
          </a:p>
          <a:p>
            <a:r>
              <a:rPr lang="en-US" sz="1700" dirty="0">
                <a:hlinkClick r:id="rId10"/>
              </a:rPr>
              <a:t>Fairfax County</a:t>
            </a:r>
            <a:r>
              <a:rPr lang="en-US" sz="1700" dirty="0"/>
              <a:t>: slide 42 (upper left), 43 (lower)</a:t>
            </a:r>
          </a:p>
          <a:p>
            <a:r>
              <a:rPr lang="en-US" sz="1700" dirty="0"/>
              <a:t>Federal Interagency SWRG: slide 15</a:t>
            </a:r>
          </a:p>
          <a:p>
            <a:r>
              <a:rPr lang="en-US" sz="1700" dirty="0">
                <a:hlinkClick r:id="rId11"/>
              </a:rPr>
              <a:t>Lake County Illinois Stormwater Management Commission: </a:t>
            </a:r>
            <a:r>
              <a:rPr lang="en-US" sz="1700" dirty="0"/>
              <a:t>slide 50</a:t>
            </a:r>
          </a:p>
          <a:p>
            <a:r>
              <a:rPr lang="en-US" sz="1700" dirty="0">
                <a:hlinkClick r:id="rId12"/>
              </a:rPr>
              <a:t>Low Impact Development Center</a:t>
            </a:r>
            <a:r>
              <a:rPr lang="en-US" sz="1700" dirty="0"/>
              <a:t>: slide 40</a:t>
            </a:r>
          </a:p>
        </p:txBody>
      </p:sp>
      <p:sp>
        <p:nvSpPr>
          <p:cNvPr id="3" name="Content Placeholder 2"/>
          <p:cNvSpPr>
            <a:spLocks noGrp="1"/>
          </p:cNvSpPr>
          <p:nvPr>
            <p:ph sz="half" idx="2"/>
          </p:nvPr>
        </p:nvSpPr>
        <p:spPr/>
        <p:txBody>
          <a:bodyPr>
            <a:normAutofit fontScale="62500" lnSpcReduction="20000"/>
          </a:bodyPr>
          <a:lstStyle/>
          <a:p>
            <a:r>
              <a:rPr lang="en-US" dirty="0">
                <a:hlinkClick r:id="rId13"/>
              </a:rPr>
              <a:t>Maryland DOT</a:t>
            </a:r>
            <a:r>
              <a:rPr lang="en-US" dirty="0"/>
              <a:t>: slide 42 (lower left)</a:t>
            </a:r>
            <a:endParaRPr lang="en-US" dirty="0">
              <a:hlinkClick r:id="rId14"/>
            </a:endParaRPr>
          </a:p>
          <a:p>
            <a:r>
              <a:rPr lang="en-US" dirty="0">
                <a:hlinkClick r:id="rId14"/>
              </a:rPr>
              <a:t>Montgomery County, MD</a:t>
            </a:r>
            <a:r>
              <a:rPr lang="en-US" dirty="0"/>
              <a:t>: slide 42 (upper right), 49</a:t>
            </a:r>
          </a:p>
          <a:p>
            <a:r>
              <a:rPr lang="en-US" dirty="0">
                <a:hlinkClick r:id="rId15"/>
              </a:rPr>
              <a:t>CT NEMO</a:t>
            </a:r>
            <a:r>
              <a:rPr lang="en-US" dirty="0"/>
              <a:t>: slide 46 (upper right)</a:t>
            </a:r>
          </a:p>
          <a:p>
            <a:r>
              <a:rPr lang="en-US" dirty="0" err="1">
                <a:hlinkClick r:id="rId16"/>
              </a:rPr>
              <a:t>Pixnio</a:t>
            </a:r>
            <a:r>
              <a:rPr lang="en-US" dirty="0"/>
              <a:t>: slide 18</a:t>
            </a:r>
          </a:p>
          <a:p>
            <a:r>
              <a:rPr lang="en-US" dirty="0">
                <a:hlinkClick r:id="rId17"/>
              </a:rPr>
              <a:t>PublicDomainPictures.NET</a:t>
            </a:r>
            <a:r>
              <a:rPr lang="en-US" dirty="0"/>
              <a:t>: slide 17</a:t>
            </a:r>
          </a:p>
          <a:p>
            <a:r>
              <a:rPr lang="en-US" dirty="0">
                <a:hlinkClick r:id="rId18"/>
              </a:rPr>
              <a:t>Rice Creek Watershed District</a:t>
            </a:r>
            <a:r>
              <a:rPr lang="en-US" dirty="0"/>
              <a:t>: slide 36</a:t>
            </a:r>
          </a:p>
          <a:p>
            <a:r>
              <a:rPr lang="en-US" dirty="0">
                <a:hlinkClick r:id="rId19"/>
              </a:rPr>
              <a:t>Seuss, Flickr</a:t>
            </a:r>
            <a:r>
              <a:rPr lang="en-US" dirty="0"/>
              <a:t>: Slide 52</a:t>
            </a:r>
          </a:p>
          <a:p>
            <a:r>
              <a:rPr lang="en-US" dirty="0">
                <a:hlinkClick r:id="rId20"/>
              </a:rPr>
              <a:t>Stormwater Maintenance LLC</a:t>
            </a:r>
            <a:r>
              <a:rPr lang="en-US" dirty="0"/>
              <a:t>: slide 37, 42 (lower right), 53</a:t>
            </a:r>
          </a:p>
          <a:p>
            <a:r>
              <a:rPr lang="en-US" dirty="0">
                <a:hlinkClick r:id="rId21"/>
              </a:rPr>
              <a:t>Utah Department of Environmental Quality</a:t>
            </a:r>
            <a:r>
              <a:rPr lang="en-US" dirty="0"/>
              <a:t>: slide 14</a:t>
            </a:r>
          </a:p>
          <a:p>
            <a:r>
              <a:rPr lang="en-US" dirty="0"/>
              <a:t>VA DGS: Slide 48 (upper)</a:t>
            </a:r>
          </a:p>
          <a:p>
            <a:r>
              <a:rPr lang="en-US" dirty="0">
                <a:hlinkClick r:id="rId22"/>
              </a:rPr>
              <a:t>Wendy North, Wiki Commons</a:t>
            </a:r>
            <a:r>
              <a:rPr lang="en-US" dirty="0"/>
              <a:t>: slide 25</a:t>
            </a:r>
          </a:p>
          <a:p>
            <a:r>
              <a:rPr lang="en-US" dirty="0">
                <a:hlinkClick r:id="rId23"/>
              </a:rPr>
              <a:t>W.L </a:t>
            </a:r>
            <a:r>
              <a:rPr lang="en-US" dirty="0" err="1">
                <a:hlinkClick r:id="rId23"/>
              </a:rPr>
              <a:t>Tarbert</a:t>
            </a:r>
            <a:r>
              <a:rPr lang="en-US" dirty="0">
                <a:hlinkClick r:id="rId23"/>
              </a:rPr>
              <a:t> , Wiki Commons</a:t>
            </a:r>
            <a:r>
              <a:rPr lang="en-US" dirty="0"/>
              <a:t>: slide 56</a:t>
            </a:r>
          </a:p>
        </p:txBody>
      </p:sp>
    </p:spTree>
    <p:custDataLst>
      <p:tags r:id="rId1"/>
    </p:custDataLst>
    <p:extLst>
      <p:ext uri="{BB962C8B-B14F-4D97-AF65-F5344CB8AC3E}">
        <p14:creationId xmlns:p14="http://schemas.microsoft.com/office/powerpoint/2010/main" val="2742963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 Questions</a:t>
            </a:r>
          </a:p>
        </p:txBody>
      </p:sp>
      <p:sp>
        <p:nvSpPr>
          <p:cNvPr id="3" name="Content Placeholder 2"/>
          <p:cNvSpPr>
            <a:spLocks noGrp="1"/>
          </p:cNvSpPr>
          <p:nvPr>
            <p:ph idx="1"/>
          </p:nvPr>
        </p:nvSpPr>
        <p:spPr/>
        <p:txBody>
          <a:bodyPr>
            <a:normAutofit/>
          </a:bodyPr>
          <a:lstStyle/>
          <a:p>
            <a:pPr lvl="0"/>
            <a:r>
              <a:rPr lang="en-US" dirty="0"/>
              <a:t>Which two plans in the SWPPP must be approved?</a:t>
            </a:r>
          </a:p>
          <a:p>
            <a:pPr lvl="1">
              <a:buFont typeface="Arial" panose="020B0604020202020204" pitchFamily="34" charset="0"/>
              <a:buChar char="•"/>
            </a:pPr>
            <a:r>
              <a:rPr lang="en-US" i="1" dirty="0"/>
              <a:t>Erosion and sediment control plan and stormwater management plan</a:t>
            </a:r>
          </a:p>
          <a:p>
            <a:r>
              <a:rPr lang="en-US" dirty="0"/>
              <a:t>Does the stormwater management plan address runoff during construction or after?</a:t>
            </a:r>
          </a:p>
          <a:p>
            <a:pPr lvl="1">
              <a:buFont typeface="Arial" panose="020B0604020202020204" pitchFamily="34" charset="0"/>
              <a:buChar char="•"/>
            </a:pPr>
            <a:r>
              <a:rPr lang="en-US" i="1" dirty="0"/>
              <a:t>Post-construction stormwater runoff</a:t>
            </a: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p:txBody>
      </p:sp>
      <p:sp>
        <p:nvSpPr>
          <p:cNvPr id="5" name="Page number"/>
          <p:cNvSpPr>
            <a:spLocks noGrp="1"/>
          </p:cNvSpPr>
          <p:nvPr>
            <p:ph type="body" sz="quarter" idx="11"/>
          </p:nvPr>
        </p:nvSpPr>
        <p:spPr/>
        <p:txBody>
          <a:bodyPr/>
          <a:lstStyle/>
          <a:p>
            <a:r>
              <a:rPr lang="en-US" dirty="0"/>
              <a:t>2. | KNOWLEDGE CHECK QUESTIONS| Pg. 37</a:t>
            </a:r>
          </a:p>
        </p:txBody>
      </p:sp>
    </p:spTree>
    <p:custDataLst>
      <p:tags r:id="rId1"/>
    </p:custDataLst>
    <p:extLst>
      <p:ext uri="{BB962C8B-B14F-4D97-AF65-F5344CB8AC3E}">
        <p14:creationId xmlns:p14="http://schemas.microsoft.com/office/powerpoint/2010/main" val="419089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a:t>VRRM Spreadsheets</a:t>
            </a:r>
          </a:p>
        </p:txBody>
      </p:sp>
      <p:sp>
        <p:nvSpPr>
          <p:cNvPr id="22" name="Content Placeholder 21"/>
          <p:cNvSpPr>
            <a:spLocks noGrp="1"/>
          </p:cNvSpPr>
          <p:nvPr>
            <p:ph idx="1"/>
          </p:nvPr>
        </p:nvSpPr>
        <p:spPr>
          <a:xfrm>
            <a:off x="457200" y="1431940"/>
            <a:ext cx="5382165" cy="4525963"/>
          </a:xfrm>
        </p:spPr>
        <p:txBody>
          <a:bodyPr vert="horz" lIns="91440" tIns="45720" rIns="91440" bIns="45720" rtlCol="0" anchor="t">
            <a:normAutofit/>
          </a:bodyPr>
          <a:lstStyle/>
          <a:p>
            <a:r>
              <a:rPr lang="en-US" dirty="0"/>
              <a:t>Two different spreadsheets</a:t>
            </a:r>
          </a:p>
          <a:p>
            <a:pPr lvl="1"/>
            <a:r>
              <a:rPr lang="en-US" dirty="0"/>
              <a:t>New Development</a:t>
            </a:r>
          </a:p>
          <a:p>
            <a:pPr lvl="1"/>
            <a:r>
              <a:rPr lang="en-US" dirty="0"/>
              <a:t>Re-Development</a:t>
            </a:r>
          </a:p>
          <a:p>
            <a:pPr marL="457200" lvl="1" indent="0">
              <a:buNone/>
            </a:pPr>
            <a:endParaRPr lang="en-US" dirty="0">
              <a:cs typeface="Calibri"/>
            </a:endParaRPr>
          </a:p>
          <a:p>
            <a:r>
              <a:rPr lang="en-US" b="1" dirty="0"/>
              <a:t>See table on pg. 15 for different development scenarios</a:t>
            </a:r>
          </a:p>
        </p:txBody>
      </p:sp>
      <p:sp>
        <p:nvSpPr>
          <p:cNvPr id="2" name="Text Placeholder 1"/>
          <p:cNvSpPr>
            <a:spLocks noGrp="1"/>
          </p:cNvSpPr>
          <p:nvPr>
            <p:ph type="body" sz="quarter" idx="11"/>
          </p:nvPr>
        </p:nvSpPr>
        <p:spPr/>
        <p:txBody>
          <a:bodyPr/>
          <a:lstStyle/>
          <a:p>
            <a:r>
              <a:rPr lang="en-US" dirty="0">
                <a:latin typeface="Gill Sans MT Condensed"/>
              </a:rPr>
              <a:t>2b. | STORMWATER MANAGEMENT PLAN| Pg. 15</a:t>
            </a:r>
            <a:endParaRPr lang="en-US" dirty="0"/>
          </a:p>
        </p:txBody>
      </p:sp>
      <p:pic>
        <p:nvPicPr>
          <p:cNvPr id="4" name="Picture 3" descr="Two people reviewing papers together">
            <a:extLst>
              <a:ext uri="{FF2B5EF4-FFF2-40B4-BE49-F238E27FC236}">
                <a16:creationId xmlns:a16="http://schemas.microsoft.com/office/drawing/2014/main" id="{4161C0ED-0BD4-D010-5C8C-FEB60E3084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8595" y="4120291"/>
            <a:ext cx="3963630" cy="1685704"/>
          </a:xfrm>
          <a:prstGeom prst="rect">
            <a:avLst/>
          </a:prstGeom>
        </p:spPr>
      </p:pic>
      <p:pic>
        <p:nvPicPr>
          <p:cNvPr id="6" name="Picture 5" descr="Rolls of blueprints">
            <a:extLst>
              <a:ext uri="{FF2B5EF4-FFF2-40B4-BE49-F238E27FC236}">
                <a16:creationId xmlns:a16="http://schemas.microsoft.com/office/drawing/2014/main" id="{60341334-3100-CDF0-8004-AA8A6C9569E3}"/>
              </a:ext>
            </a:extLst>
          </p:cNvPr>
          <p:cNvPicPr>
            <a:picLocks noChangeAspect="1"/>
          </p:cNvPicPr>
          <p:nvPr/>
        </p:nvPicPr>
        <p:blipFill>
          <a:blip r:embed="rId5">
            <a:extLst>
              <a:ext uri="{28A0092B-C50C-407E-A947-70E740481C1C}">
                <a14:useLocalDpi xmlns:a14="http://schemas.microsoft.com/office/drawing/2010/main" val="0"/>
              </a:ext>
            </a:extLst>
          </a:blip>
          <a:srcRect l="48381"/>
          <a:stretch/>
        </p:blipFill>
        <p:spPr>
          <a:xfrm>
            <a:off x="6110984" y="349197"/>
            <a:ext cx="2801241" cy="3616974"/>
          </a:xfrm>
          <a:prstGeom prst="rect">
            <a:avLst/>
          </a:prstGeom>
        </p:spPr>
      </p:pic>
    </p:spTree>
    <p:custDataLst>
      <p:tags r:id="rId1"/>
    </p:custDataLst>
    <p:extLst>
      <p:ext uri="{BB962C8B-B14F-4D97-AF65-F5344CB8AC3E}">
        <p14:creationId xmlns:p14="http://schemas.microsoft.com/office/powerpoint/2010/main" val="28425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 Questions</a:t>
            </a:r>
          </a:p>
        </p:txBody>
      </p:sp>
      <p:sp>
        <p:nvSpPr>
          <p:cNvPr id="3" name="Content Placeholder 2"/>
          <p:cNvSpPr>
            <a:spLocks noGrp="1"/>
          </p:cNvSpPr>
          <p:nvPr>
            <p:ph idx="1"/>
          </p:nvPr>
        </p:nvSpPr>
        <p:spPr/>
        <p:txBody>
          <a:bodyPr>
            <a:normAutofit fontScale="85000" lnSpcReduction="10000"/>
          </a:bodyPr>
          <a:lstStyle/>
          <a:p>
            <a:pPr lvl="0" fontAlgn="base">
              <a:buFont typeface="+mj-lt"/>
              <a:buAutoNum type="arabicPeriod" startAt="3"/>
            </a:pPr>
            <a:r>
              <a:rPr lang="en-US" dirty="0"/>
              <a:t>What impact does impervious cover have on water quality?</a:t>
            </a:r>
          </a:p>
          <a:p>
            <a:pPr lvl="1">
              <a:buFont typeface="Arial" panose="020B0604020202020204" pitchFamily="34" charset="0"/>
              <a:buChar char="•"/>
            </a:pPr>
            <a:r>
              <a:rPr lang="en-US" i="1" dirty="0"/>
              <a:t>The volume and velocity of stormwater runoff increases as natural vegetation is replaced with roads, buildings, parking areas and other impervious surfaces. The increase in stormwater runoff leads to an increase in pollutants, such as sediment and phosphorus that are carried to waterways, which has a negative effect on water quality.</a:t>
            </a:r>
          </a:p>
          <a:p>
            <a:pPr>
              <a:buAutoNum type="arabicPeriod" startAt="3"/>
            </a:pPr>
            <a:r>
              <a:rPr lang="en-US" dirty="0"/>
              <a:t>What is the target pollutant in the water quality criteria?</a:t>
            </a:r>
          </a:p>
          <a:p>
            <a:pPr lvl="1">
              <a:buFont typeface="Arial" panose="020B0604020202020204" pitchFamily="34" charset="0"/>
              <a:buChar char="•"/>
            </a:pPr>
            <a:r>
              <a:rPr lang="en-US" i="1" dirty="0"/>
              <a:t>Phosphorus</a:t>
            </a: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p:txBody>
      </p:sp>
      <p:sp>
        <p:nvSpPr>
          <p:cNvPr id="5" name="Page number"/>
          <p:cNvSpPr>
            <a:spLocks noGrp="1"/>
          </p:cNvSpPr>
          <p:nvPr>
            <p:ph type="body" sz="quarter" idx="11"/>
          </p:nvPr>
        </p:nvSpPr>
        <p:spPr/>
        <p:txBody>
          <a:bodyPr/>
          <a:lstStyle/>
          <a:p>
            <a:r>
              <a:rPr lang="en-US" dirty="0"/>
              <a:t>2. | KNOWLEDGE CHECK QUESTIONS| Pg. 37</a:t>
            </a:r>
          </a:p>
        </p:txBody>
      </p:sp>
    </p:spTree>
    <p:custDataLst>
      <p:tags r:id="rId1"/>
    </p:custDataLst>
    <p:extLst>
      <p:ext uri="{BB962C8B-B14F-4D97-AF65-F5344CB8AC3E}">
        <p14:creationId xmlns:p14="http://schemas.microsoft.com/office/powerpoint/2010/main" val="290405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 Questions</a:t>
            </a:r>
          </a:p>
        </p:txBody>
      </p:sp>
      <p:sp>
        <p:nvSpPr>
          <p:cNvPr id="3" name="Content Placeholder 2"/>
          <p:cNvSpPr>
            <a:spLocks noGrp="1"/>
          </p:cNvSpPr>
          <p:nvPr>
            <p:ph idx="1"/>
          </p:nvPr>
        </p:nvSpPr>
        <p:spPr/>
        <p:txBody>
          <a:bodyPr>
            <a:normAutofit lnSpcReduction="10000"/>
          </a:bodyPr>
          <a:lstStyle/>
          <a:p>
            <a:pPr lvl="0" fontAlgn="base">
              <a:buFont typeface="+mj-lt"/>
              <a:buAutoNum type="arabicPeriod" startAt="5"/>
            </a:pPr>
            <a:r>
              <a:rPr lang="en-US" dirty="0"/>
              <a:t>What is the lower limit of the range of imperviousness that can result in stream degradation?</a:t>
            </a:r>
          </a:p>
          <a:p>
            <a:pPr lvl="1" fontAlgn="base">
              <a:buFont typeface="Arial" panose="020B0604020202020204" pitchFamily="34" charset="0"/>
              <a:buChar char="•"/>
            </a:pPr>
            <a:r>
              <a:rPr lang="en-US" i="1" dirty="0"/>
              <a:t>10%</a:t>
            </a:r>
          </a:p>
          <a:p>
            <a:pPr lvl="0" fontAlgn="base">
              <a:buFont typeface="+mj-lt"/>
              <a:buAutoNum type="arabicPeriod" startAt="6"/>
            </a:pPr>
            <a:r>
              <a:rPr lang="en-US" dirty="0"/>
              <a:t>The SWM regulation ensures water quantity is considered in stormwater management planning to protect against which two destructive forces?</a:t>
            </a:r>
          </a:p>
          <a:p>
            <a:pPr lvl="1">
              <a:buFont typeface="Arial" panose="020B0604020202020204" pitchFamily="34" charset="0"/>
              <a:buChar char="•"/>
            </a:pPr>
            <a:r>
              <a:rPr lang="en-US" i="1" dirty="0"/>
              <a:t>Channel erosion and flooding</a:t>
            </a: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p:txBody>
      </p:sp>
      <p:sp>
        <p:nvSpPr>
          <p:cNvPr id="5" name="Page number"/>
          <p:cNvSpPr>
            <a:spLocks noGrp="1"/>
          </p:cNvSpPr>
          <p:nvPr>
            <p:ph type="body" sz="quarter" idx="11"/>
          </p:nvPr>
        </p:nvSpPr>
        <p:spPr/>
        <p:txBody>
          <a:bodyPr/>
          <a:lstStyle/>
          <a:p>
            <a:r>
              <a:rPr lang="en-US" dirty="0"/>
              <a:t>2. | KNOWLEDGE CHECK QUESTIONS| Pg. 37</a:t>
            </a:r>
          </a:p>
        </p:txBody>
      </p:sp>
    </p:spTree>
    <p:custDataLst>
      <p:tags r:id="rId1"/>
    </p:custDataLst>
    <p:extLst>
      <p:ext uri="{BB962C8B-B14F-4D97-AF65-F5344CB8AC3E}">
        <p14:creationId xmlns:p14="http://schemas.microsoft.com/office/powerpoint/2010/main" val="122391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 Questions</a:t>
            </a:r>
          </a:p>
        </p:txBody>
      </p:sp>
      <p:sp>
        <p:nvSpPr>
          <p:cNvPr id="3" name="Content Placeholder 2"/>
          <p:cNvSpPr>
            <a:spLocks noGrp="1"/>
          </p:cNvSpPr>
          <p:nvPr>
            <p:ph idx="1"/>
          </p:nvPr>
        </p:nvSpPr>
        <p:spPr/>
        <p:txBody>
          <a:bodyPr>
            <a:normAutofit fontScale="92500" lnSpcReduction="20000"/>
          </a:bodyPr>
          <a:lstStyle/>
          <a:p>
            <a:pPr lvl="0" fontAlgn="base">
              <a:buFont typeface="+mj-lt"/>
              <a:buAutoNum type="arabicPeriod" startAt="7"/>
            </a:pPr>
            <a:r>
              <a:rPr lang="en-US" dirty="0"/>
              <a:t>Discuss how the rate of runoff changes after development.</a:t>
            </a:r>
          </a:p>
          <a:p>
            <a:pPr lvl="1">
              <a:buFont typeface="Arial" panose="020B0604020202020204" pitchFamily="34" charset="0"/>
              <a:buChar char="•"/>
            </a:pPr>
            <a:r>
              <a:rPr lang="en-US" i="1" dirty="0"/>
              <a:t>The rate of runoff increases after development because of the replacement of vegetation with impervious surfaces. A larger volume of water will travel more quickly through a stream channel, potentially causing erosion and flooding. </a:t>
            </a:r>
            <a:endParaRPr lang="en-US" dirty="0"/>
          </a:p>
          <a:p>
            <a:pPr lvl="0" fontAlgn="base">
              <a:buFont typeface="+mj-lt"/>
              <a:buAutoNum type="arabicPeriod" startAt="8"/>
            </a:pPr>
            <a:r>
              <a:rPr lang="en-US" dirty="0"/>
              <a:t>What are the three primary mechanisms BMPs use to control pollution?</a:t>
            </a:r>
          </a:p>
          <a:p>
            <a:pPr lvl="1">
              <a:buFont typeface="Arial" panose="020B0604020202020204" pitchFamily="34" charset="0"/>
              <a:buChar char="•"/>
            </a:pPr>
            <a:r>
              <a:rPr lang="en-US" i="1" dirty="0"/>
              <a:t>Infiltration, settling and vegetative uptake and filtering</a:t>
            </a:r>
            <a:endParaRPr lang="en-US" dirty="0"/>
          </a:p>
          <a:p>
            <a:pPr lvl="1">
              <a:buFont typeface="Arial" panose="020B0604020202020204" pitchFamily="34" charset="0"/>
              <a:buChar char="•"/>
            </a:pPr>
            <a:endParaRPr lang="en-US" dirty="0"/>
          </a:p>
        </p:txBody>
      </p:sp>
      <p:sp>
        <p:nvSpPr>
          <p:cNvPr id="5" name="Page number"/>
          <p:cNvSpPr>
            <a:spLocks noGrp="1"/>
          </p:cNvSpPr>
          <p:nvPr>
            <p:ph type="body" sz="quarter" idx="11"/>
          </p:nvPr>
        </p:nvSpPr>
        <p:spPr/>
        <p:txBody>
          <a:bodyPr/>
          <a:lstStyle/>
          <a:p>
            <a:r>
              <a:rPr lang="en-US" dirty="0"/>
              <a:t>2. | KNOWLEDGE CHECK QUESTIONS| Pg. 37</a:t>
            </a:r>
          </a:p>
        </p:txBody>
      </p:sp>
    </p:spTree>
    <p:custDataLst>
      <p:tags r:id="rId1"/>
    </p:custDataLst>
    <p:extLst>
      <p:ext uri="{BB962C8B-B14F-4D97-AF65-F5344CB8AC3E}">
        <p14:creationId xmlns:p14="http://schemas.microsoft.com/office/powerpoint/2010/main" val="181935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dirty="0" err="1">
                <a:solidFill>
                  <a:schemeClr val="bg2">
                    <a:lumMod val="50000"/>
                  </a:schemeClr>
                </a:solidFill>
              </a:rPr>
              <a:t>QuickPoll</a:t>
            </a:r>
            <a:endParaRPr lang="en-US" dirty="0">
              <a:solidFill>
                <a:schemeClr val="bg2">
                  <a:lumMod val="50000"/>
                </a:schemeClr>
              </a:solidFill>
            </a:endParaRPr>
          </a:p>
        </p:txBody>
      </p:sp>
      <p:sp>
        <p:nvSpPr>
          <p:cNvPr id="9" name="Subtitle 8"/>
          <p:cNvSpPr>
            <a:spLocks noGrp="1"/>
          </p:cNvSpPr>
          <p:nvPr>
            <p:ph type="subTitle" idx="1"/>
          </p:nvPr>
        </p:nvSpPr>
        <p:spPr/>
        <p:txBody>
          <a:bodyPr/>
          <a:lstStyle/>
          <a:p>
            <a:pPr algn="ctr"/>
            <a:endParaRPr lang="en-US" dirty="0">
              <a:solidFill>
                <a:srgbClr val="00467B"/>
              </a:solidFill>
            </a:endParaRPr>
          </a:p>
        </p:txBody>
      </p:sp>
    </p:spTree>
    <p:custDataLst>
      <p:tags r:id="rId1"/>
    </p:custDataLst>
    <p:extLst>
      <p:ext uri="{BB962C8B-B14F-4D97-AF65-F5344CB8AC3E}">
        <p14:creationId xmlns:p14="http://schemas.microsoft.com/office/powerpoint/2010/main" val="1020096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QuickPoll</a:t>
            </a:r>
            <a:endParaRPr lang="en-US" dirty="0"/>
          </a:p>
        </p:txBody>
      </p:sp>
      <p:sp>
        <p:nvSpPr>
          <p:cNvPr id="3" name="Content Placeholder 2"/>
          <p:cNvSpPr>
            <a:spLocks noGrp="1"/>
          </p:cNvSpPr>
          <p:nvPr>
            <p:ph idx="1"/>
          </p:nvPr>
        </p:nvSpPr>
        <p:spPr/>
        <p:txBody>
          <a:bodyPr>
            <a:normAutofit/>
          </a:bodyPr>
          <a:lstStyle/>
          <a:p>
            <a:pPr marL="0" indent="-274320">
              <a:lnSpc>
                <a:spcPct val="110000"/>
              </a:lnSpc>
              <a:buNone/>
            </a:pPr>
            <a:r>
              <a:rPr lang="en-US" dirty="0"/>
              <a:t>Select all that apply. Which of the following can have a negative impact on water quality?</a:t>
            </a:r>
          </a:p>
          <a:p>
            <a:pPr>
              <a:lnSpc>
                <a:spcPct val="110000"/>
              </a:lnSpc>
              <a:buFont typeface="+mj-lt"/>
              <a:buAutoNum type="alphaLcPeriod"/>
            </a:pPr>
            <a:r>
              <a:rPr lang="en-US" dirty="0"/>
              <a:t>Removal of vegetation</a:t>
            </a:r>
          </a:p>
          <a:p>
            <a:pPr>
              <a:lnSpc>
                <a:spcPct val="110000"/>
              </a:lnSpc>
              <a:buFont typeface="+mj-lt"/>
              <a:buAutoNum type="alphaLcPeriod"/>
            </a:pPr>
            <a:r>
              <a:rPr lang="en-US" dirty="0"/>
              <a:t>Addition of roads</a:t>
            </a:r>
          </a:p>
          <a:p>
            <a:pPr>
              <a:lnSpc>
                <a:spcPct val="110000"/>
              </a:lnSpc>
              <a:buFont typeface="+mj-lt"/>
              <a:buAutoNum type="alphaLcPeriod"/>
            </a:pPr>
            <a:r>
              <a:rPr lang="en-US" dirty="0"/>
              <a:t>Expansion of buffer areas</a:t>
            </a:r>
          </a:p>
          <a:p>
            <a:pPr>
              <a:lnSpc>
                <a:spcPct val="110000"/>
              </a:lnSpc>
              <a:buFont typeface="+mj-lt"/>
              <a:buAutoNum type="alphaLcPeriod"/>
            </a:pPr>
            <a:r>
              <a:rPr lang="en-US" dirty="0"/>
              <a:t>Soil compaction from site grading</a:t>
            </a:r>
          </a:p>
          <a:p>
            <a:pPr>
              <a:lnSpc>
                <a:spcPct val="110000"/>
              </a:lnSpc>
              <a:buFont typeface="+mj-lt"/>
              <a:buAutoNum type="alphaLcPeriod"/>
            </a:pPr>
            <a:endParaRPr lang="en-US" dirty="0"/>
          </a:p>
        </p:txBody>
      </p:sp>
    </p:spTree>
    <p:custDataLst>
      <p:tags r:id="rId1"/>
    </p:custDataLst>
    <p:extLst>
      <p:ext uri="{BB962C8B-B14F-4D97-AF65-F5344CB8AC3E}">
        <p14:creationId xmlns:p14="http://schemas.microsoft.com/office/powerpoint/2010/main" val="2954890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Autofit/>
          </a:bodyPr>
          <a:lstStyle/>
          <a:p>
            <a:r>
              <a:rPr lang="en-US" sz="3800" dirty="0"/>
              <a:t>Water Quantity Criteria</a:t>
            </a:r>
          </a:p>
        </p:txBody>
      </p:sp>
      <p:grpSp>
        <p:nvGrpSpPr>
          <p:cNvPr id="2" name="Group 1"/>
          <p:cNvGrpSpPr/>
          <p:nvPr/>
        </p:nvGrpSpPr>
        <p:grpSpPr>
          <a:xfrm>
            <a:off x="4587734" y="1615043"/>
            <a:ext cx="4562856" cy="4499526"/>
            <a:chOff x="4587734" y="1615043"/>
            <a:chExt cx="4562856" cy="4499526"/>
          </a:xfrm>
        </p:grpSpPr>
        <p:pic>
          <p:nvPicPr>
            <p:cNvPr id="2050" name="Picture 2" descr="Flooding" title="Image of flooding"/>
            <p:cNvPicPr>
              <a:picLocks noChangeArrowheads="1"/>
            </p:cNvPicPr>
            <p:nvPr/>
          </p:nvPicPr>
          <p:blipFill rotWithShape="1">
            <a:blip r:embed="rId4">
              <a:extLst>
                <a:ext uri="{28A0092B-C50C-407E-A947-70E740481C1C}">
                  <a14:useLocalDpi xmlns:a14="http://schemas.microsoft.com/office/drawing/2010/main" val="0"/>
                </a:ext>
              </a:extLst>
            </a:blip>
            <a:srcRect l="29434" t="6804" r="-214"/>
            <a:stretch/>
          </p:blipFill>
          <p:spPr bwMode="auto">
            <a:xfrm>
              <a:off x="4587734" y="1615043"/>
              <a:ext cx="4562856" cy="449952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57540" y="2584090"/>
              <a:ext cx="3011978" cy="584775"/>
            </a:xfrm>
            <a:prstGeom prst="rect">
              <a:avLst/>
            </a:prstGeom>
            <a:solidFill>
              <a:schemeClr val="tx1">
                <a:lumMod val="75000"/>
                <a:lumOff val="25000"/>
                <a:alpha val="44000"/>
              </a:schemeClr>
            </a:solidFill>
          </p:spPr>
          <p:txBody>
            <a:bodyPr wrap="none" rtlCol="0">
              <a:spAutoFit/>
            </a:bodyPr>
            <a:lstStyle/>
            <a:p>
              <a:pPr algn="ctr"/>
              <a:r>
                <a:rPr lang="en-US" sz="3200" b="1" dirty="0">
                  <a:solidFill>
                    <a:schemeClr val="bg1"/>
                  </a:solidFill>
                </a:rPr>
                <a:t>Flood protection</a:t>
              </a:r>
            </a:p>
          </p:txBody>
        </p:sp>
      </p:grpSp>
      <p:pic>
        <p:nvPicPr>
          <p:cNvPr id="2051" name="Picture 3" descr="Severe erosion and sedimentation" title="Image of channel eros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283" t="11539"/>
          <a:stretch/>
        </p:blipFill>
        <p:spPr bwMode="auto">
          <a:xfrm>
            <a:off x="0" y="1615042"/>
            <a:ext cx="4593737" cy="449884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52077" y="2507280"/>
            <a:ext cx="3446392" cy="584775"/>
          </a:xfrm>
          <a:prstGeom prst="rect">
            <a:avLst/>
          </a:prstGeom>
          <a:solidFill>
            <a:schemeClr val="tx1">
              <a:lumMod val="75000"/>
              <a:lumOff val="25000"/>
              <a:alpha val="44000"/>
            </a:schemeClr>
          </a:solidFill>
        </p:spPr>
        <p:txBody>
          <a:bodyPr wrap="none" rtlCol="0">
            <a:spAutoFit/>
          </a:bodyPr>
          <a:lstStyle/>
          <a:p>
            <a:pPr algn="ctr"/>
            <a:r>
              <a:rPr lang="en-US" sz="3200" b="1" dirty="0">
                <a:solidFill>
                  <a:schemeClr val="bg1"/>
                </a:solidFill>
              </a:rPr>
              <a:t>Channel protection</a:t>
            </a:r>
          </a:p>
        </p:txBody>
      </p:sp>
      <p:sp>
        <p:nvSpPr>
          <p:cNvPr id="4" name="Page number"/>
          <p:cNvSpPr>
            <a:spLocks noGrp="1"/>
          </p:cNvSpPr>
          <p:nvPr>
            <p:ph type="body" sz="quarter" idx="11"/>
          </p:nvPr>
        </p:nvSpPr>
        <p:spPr/>
        <p:txBody>
          <a:bodyPr/>
          <a:lstStyle/>
          <a:p>
            <a:r>
              <a:rPr lang="en-US" dirty="0"/>
              <a:t>2b. | STORMWATER MANAGEMENT PLAN| Pg. 16-18</a:t>
            </a:r>
          </a:p>
        </p:txBody>
      </p:sp>
    </p:spTree>
    <p:custDataLst>
      <p:tags r:id="rId1"/>
    </p:custDataLst>
    <p:extLst>
      <p:ext uri="{BB962C8B-B14F-4D97-AF65-F5344CB8AC3E}">
        <p14:creationId xmlns:p14="http://schemas.microsoft.com/office/powerpoint/2010/main" val="2045066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a:off x="5768976" y="1986891"/>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365760" tIns="102870" rIns="102870" bIns="102870" numCol="1" spcCol="1270" anchor="ctr" anchorCtr="0">
            <a:noAutofit/>
          </a:bodyPr>
          <a:lstStyle/>
          <a:p>
            <a:pPr lvl="0" algn="l" defTabSz="1200150">
              <a:lnSpc>
                <a:spcPct val="90000"/>
              </a:lnSpc>
              <a:spcBef>
                <a:spcPct val="0"/>
              </a:spcBef>
              <a:spcAft>
                <a:spcPct val="35000"/>
              </a:spcAft>
            </a:pPr>
            <a:r>
              <a:rPr lang="en-US" sz="2700" kern="1200" dirty="0"/>
              <a:t>VRRM</a:t>
            </a:r>
          </a:p>
        </p:txBody>
      </p:sp>
      <p:sp>
        <p:nvSpPr>
          <p:cNvPr id="2" name="Title 1"/>
          <p:cNvSpPr>
            <a:spLocks noGrp="1"/>
          </p:cNvSpPr>
          <p:nvPr>
            <p:ph type="title"/>
          </p:nvPr>
        </p:nvSpPr>
        <p:spPr/>
        <p:txBody>
          <a:bodyPr>
            <a:normAutofit/>
          </a:bodyPr>
          <a:lstStyle/>
          <a:p>
            <a:r>
              <a:rPr lang="en-US" dirty="0"/>
              <a:t>Q&amp;A</a:t>
            </a:r>
          </a:p>
        </p:txBody>
      </p:sp>
      <p:sp>
        <p:nvSpPr>
          <p:cNvPr id="5" name="Text Placeholder 4"/>
          <p:cNvSpPr>
            <a:spLocks noGrp="1"/>
          </p:cNvSpPr>
          <p:nvPr>
            <p:ph type="body" sz="quarter" idx="11"/>
          </p:nvPr>
        </p:nvSpPr>
        <p:spPr/>
        <p:txBody>
          <a:bodyPr/>
          <a:lstStyle/>
          <a:p>
            <a:r>
              <a:rPr lang="en-US" dirty="0"/>
              <a:t>2b. | STORMWATER MANAGEMENT PLAN</a:t>
            </a:r>
            <a:endParaRPr lang="en-US" cap="all" dirty="0">
              <a:solidFill>
                <a:srgbClr val="1A805B">
                  <a:lumMod val="75000"/>
                </a:srgbClr>
              </a:solidFill>
            </a:endParaRPr>
          </a:p>
        </p:txBody>
      </p:sp>
      <p:sp>
        <p:nvSpPr>
          <p:cNvPr id="8" name="Freeform 7"/>
          <p:cNvSpPr/>
          <p:nvPr/>
        </p:nvSpPr>
        <p:spPr>
          <a:xfrm>
            <a:off x="1335024" y="2017520"/>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36576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Landcover and runoff</a:t>
            </a:r>
          </a:p>
        </p:txBody>
      </p:sp>
      <p:sp>
        <p:nvSpPr>
          <p:cNvPr id="10" name="Freeform 9"/>
          <p:cNvSpPr/>
          <p:nvPr/>
        </p:nvSpPr>
        <p:spPr>
          <a:xfrm>
            <a:off x="1335024"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365760" tIns="102870" rIns="102870" bIns="102870" numCol="1" spcCol="1270" anchor="ctr" anchorCtr="0">
            <a:noAutofit/>
          </a:bodyPr>
          <a:lstStyle/>
          <a:p>
            <a:pPr lvl="0" algn="l" defTabSz="1200150">
              <a:lnSpc>
                <a:spcPct val="90000"/>
              </a:lnSpc>
              <a:spcBef>
                <a:spcPct val="0"/>
              </a:spcBef>
              <a:spcAft>
                <a:spcPct val="35000"/>
              </a:spcAft>
            </a:pPr>
            <a:r>
              <a:rPr lang="en-US" sz="2700" kern="1200" dirty="0"/>
              <a:t>Water quality criteria</a:t>
            </a:r>
          </a:p>
        </p:txBody>
      </p:sp>
      <p:pic>
        <p:nvPicPr>
          <p:cNvPr id="4" name="Picture 3"/>
          <p:cNvPicPr>
            <a:picLocks/>
          </p:cNvPicPr>
          <p:nvPr/>
        </p:nvPicPr>
        <p:blipFill rotWithShape="1">
          <a:blip r:embed="rId4" cstate="print">
            <a:extLst>
              <a:ext uri="{28A0092B-C50C-407E-A947-70E740481C1C}">
                <a14:useLocalDpi xmlns:a14="http://schemas.microsoft.com/office/drawing/2010/main" val="0"/>
              </a:ext>
            </a:extLst>
          </a:blip>
          <a:srcRect b="35193"/>
          <a:stretch/>
        </p:blipFill>
        <p:spPr>
          <a:xfrm>
            <a:off x="246888" y="3236976"/>
            <a:ext cx="1188720" cy="1188720"/>
          </a:xfrm>
          <a:prstGeom prst="rect">
            <a:avLst/>
          </a:prstGeom>
          <a:ln>
            <a:solidFill>
              <a:schemeClr val="accent1"/>
            </a:solidFill>
          </a:ln>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7378" r="17564"/>
          <a:stretch/>
        </p:blipFill>
        <p:spPr>
          <a:xfrm>
            <a:off x="245053" y="1874520"/>
            <a:ext cx="1190555" cy="1188720"/>
          </a:xfrm>
          <a:prstGeom prst="rect">
            <a:avLst/>
          </a:prstGeom>
          <a:ln>
            <a:solidFill>
              <a:schemeClr val="accent1"/>
            </a:solidFill>
          </a:ln>
        </p:spPr>
      </p:pic>
      <p:sp>
        <p:nvSpPr>
          <p:cNvPr id="9" name="Freeform 8"/>
          <p:cNvSpPr/>
          <p:nvPr/>
        </p:nvSpPr>
        <p:spPr>
          <a:xfrm>
            <a:off x="5768976" y="3343623"/>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365760" tIns="102870" rIns="102870" bIns="102870" numCol="1" spcCol="1270" anchor="ctr" anchorCtr="0">
            <a:noAutofit/>
          </a:bodyPr>
          <a:lstStyle/>
          <a:p>
            <a:pPr lvl="0" algn="l" defTabSz="1200150">
              <a:lnSpc>
                <a:spcPct val="90000"/>
              </a:lnSpc>
              <a:spcBef>
                <a:spcPct val="0"/>
              </a:spcBef>
              <a:spcAft>
                <a:spcPct val="35000"/>
              </a:spcAft>
            </a:pPr>
            <a:r>
              <a:rPr lang="en-US" sz="2700" kern="1200" dirty="0"/>
              <a:t>Water quantity criteria</a:t>
            </a:r>
          </a:p>
        </p:txBody>
      </p:sp>
      <p:pic>
        <p:nvPicPr>
          <p:cNvPr id="12" name="Picture 2" descr="Flooding" title="Image of flood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542" r="6342"/>
          <a:stretch/>
        </p:blipFill>
        <p:spPr bwMode="auto">
          <a:xfrm>
            <a:off x="4681728" y="3236976"/>
            <a:ext cx="1190555" cy="1188720"/>
          </a:xfrm>
          <a:prstGeom prst="rect">
            <a:avLst/>
          </a:prstGeom>
          <a:noFill/>
          <a:ln>
            <a:solidFill>
              <a:srgbClr val="1A805B"/>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4681728" y="1883664"/>
            <a:ext cx="1188720" cy="11887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Graphic of landcover conditions that can be expected to result in 0.41 lbs/acre/year of total phosphorus" title="Graphic of landcover conditions that can be expected to result in 0.41 lbs/acre/year of total phosphoru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252" t="21169" r="11456" b="11089"/>
          <a:stretch/>
        </p:blipFill>
        <p:spPr bwMode="auto">
          <a:xfrm>
            <a:off x="4681728" y="1883664"/>
            <a:ext cx="1188720" cy="1188720"/>
          </a:xfrm>
          <a:prstGeom prst="rect">
            <a:avLst/>
          </a:prstGeom>
          <a:noFill/>
          <a:ln w="9525">
            <a:solidFill>
              <a:srgbClr val="1A805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281004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2c.</a:t>
            </a:r>
          </a:p>
        </p:txBody>
      </p:sp>
      <p:sp>
        <p:nvSpPr>
          <p:cNvPr id="5" name="Subtitle 4"/>
          <p:cNvSpPr>
            <a:spLocks noGrp="1"/>
          </p:cNvSpPr>
          <p:nvPr>
            <p:ph type="subTitle" idx="1"/>
          </p:nvPr>
        </p:nvSpPr>
        <p:spPr/>
        <p:txBody>
          <a:bodyPr/>
          <a:lstStyle/>
          <a:p>
            <a:r>
              <a:rPr lang="en-US" dirty="0"/>
              <a:t>17 Non-Proprietary Post-Construction BMPs (P-BMPs)</a:t>
            </a:r>
          </a:p>
        </p:txBody>
      </p:sp>
    </p:spTree>
    <p:custDataLst>
      <p:tags r:id="rId1"/>
    </p:custDataLst>
    <p:extLst>
      <p:ext uri="{BB962C8B-B14F-4D97-AF65-F5344CB8AC3E}">
        <p14:creationId xmlns:p14="http://schemas.microsoft.com/office/powerpoint/2010/main" val="29817761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XjPz8ytK"/>
  <p:tag name="ARTICULATE_DESIGN_ID_CERTIFICATION TEMPLATE 2" val="3FkPdIVd"/>
  <p:tag name="ARTICULATE_SLIDE_COUNT" val="6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163748"/>
      </a:hlink>
      <a:folHlink>
        <a:srgbClr val="16374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ertification Training Template">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MediaLengthInSeconds xmlns="6e295c49-992b-4b27-b85c-f0640d66ec8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E46C20-4E66-4E1F-98AF-569AB65B28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295c49-992b-4b27-b85c-f0640d66ec85"/>
    <ds:schemaRef ds:uri="465a23b2-135f-454d-be52-f07bbef8c8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DAD35F-27DF-4F6A-A773-316E9DF740F3}">
  <ds:schemaRefs>
    <ds:schemaRef ds:uri="http://schemas.microsoft.com/office/2006/metadata/properties"/>
    <ds:schemaRef ds:uri="http://schemas.microsoft.com/office/infopath/2007/PartnerControls"/>
    <ds:schemaRef ds:uri="6e295c49-992b-4b27-b85c-f0640d66ec85"/>
    <ds:schemaRef ds:uri="465a23b2-135f-454d-be52-f07bbef8c8fe"/>
  </ds:schemaRefs>
</ds:datastoreItem>
</file>

<file path=customXml/itemProps3.xml><?xml version="1.0" encoding="utf-8"?>
<ds:datastoreItem xmlns:ds="http://schemas.openxmlformats.org/officeDocument/2006/customXml" ds:itemID="{F84C3EA3-CB0D-4141-8348-DCB4836E84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Certification Template 2</Template>
  <TotalTime>5336</TotalTime>
  <Words>4345</Words>
  <Application>Microsoft Office PowerPoint</Application>
  <PresentationFormat>On-screen Show (4:3)</PresentationFormat>
  <Paragraphs>465</Paragraphs>
  <Slides>42</Slides>
  <Notes>42</Notes>
  <HiddenSlides>6</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42</vt:i4>
      </vt:variant>
    </vt:vector>
  </HeadingPairs>
  <TitlesOfParts>
    <vt:vector size="51" baseType="lpstr">
      <vt:lpstr>Arial</vt:lpstr>
      <vt:lpstr>Arial,Sans-Serif</vt:lpstr>
      <vt:lpstr>Calibri</vt:lpstr>
      <vt:lpstr>Century Gothic</vt:lpstr>
      <vt:lpstr>Constantia</vt:lpstr>
      <vt:lpstr>Gill Sans MT Condensed</vt:lpstr>
      <vt:lpstr>Open Sans</vt:lpstr>
      <vt:lpstr>Certification Template 2</vt:lpstr>
      <vt:lpstr>Certification Training Template</vt:lpstr>
      <vt:lpstr>Module 2</vt:lpstr>
      <vt:lpstr>Table of Contents</vt:lpstr>
      <vt:lpstr>Module 2b.</vt:lpstr>
      <vt:lpstr>VRRM Spreadsheets</vt:lpstr>
      <vt:lpstr>QuickPoll</vt:lpstr>
      <vt:lpstr>QuickPoll</vt:lpstr>
      <vt:lpstr>Water Quantity Criteria</vt:lpstr>
      <vt:lpstr>Q&amp;A</vt:lpstr>
      <vt:lpstr>Module 2c.</vt:lpstr>
      <vt:lpstr>P-BMPs</vt:lpstr>
      <vt:lpstr>P-BMPs</vt:lpstr>
      <vt:lpstr>P-BMPs – Pollution Control</vt:lpstr>
      <vt:lpstr>Infiltration</vt:lpstr>
      <vt:lpstr>Settling</vt:lpstr>
      <vt:lpstr>Vegetative Uptake or Filtering</vt:lpstr>
      <vt:lpstr>Flood and Erosion Control</vt:lpstr>
      <vt:lpstr>Numbering and Nomenclature</vt:lpstr>
      <vt:lpstr>P-BAS-01: Constructed Wetlands</vt:lpstr>
      <vt:lpstr>P-BAS-02: Wet Pond</vt:lpstr>
      <vt:lpstr>P-BAS-03: Extended Detention Pond</vt:lpstr>
      <vt:lpstr>P-BAS-04: Rainwater Harvesting</vt:lpstr>
      <vt:lpstr>P-CNV-01: Grass Channels</vt:lpstr>
      <vt:lpstr>P-CNV-02: Dry Swales</vt:lpstr>
      <vt:lpstr>P-CNV-03: Wet Swales</vt:lpstr>
      <vt:lpstr>P-CNV-04: Regenerative Conveyance Channels</vt:lpstr>
      <vt:lpstr>P-FIL-01: Rooftop (Impervious Area) Disconnection</vt:lpstr>
      <vt:lpstr>P-FIL-02: Vegetated Roofs</vt:lpstr>
      <vt:lpstr>P-FIL-03: Permeable Pavement</vt:lpstr>
      <vt:lpstr>P-FIL-04: Infiltration</vt:lpstr>
      <vt:lpstr>P-FIL-05: Bioretention Basins</vt:lpstr>
      <vt:lpstr>P-FIL-06: Filtering Practices</vt:lpstr>
      <vt:lpstr>P-FIL-07: Sheet Flow to Vegetated Filter Strip or Conserved Open Space</vt:lpstr>
      <vt:lpstr>P-FIL-08: Soil Compost Amendments</vt:lpstr>
      <vt:lpstr>P-FIL-09: Tree Planting</vt:lpstr>
      <vt:lpstr>QuickPoll</vt:lpstr>
      <vt:lpstr>QuickPoll</vt:lpstr>
      <vt:lpstr>Q&amp;A</vt:lpstr>
      <vt:lpstr>Photo Credits:</vt:lpstr>
      <vt:lpstr>Knowledge Check Questions</vt:lpstr>
      <vt:lpstr>Knowledge Check Questions</vt:lpstr>
      <vt:lpstr>Knowledge Check Questions</vt:lpstr>
      <vt:lpstr>Knowledge Check Questions</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Administrator for Stormwater Management Module 2 Presentation</dc:title>
  <dc:creator>Lisa Hardy</dc:creator>
  <cp:lastModifiedBy>Shrewsbury, Nicholaus (DEQ)</cp:lastModifiedBy>
  <cp:revision>322</cp:revision>
  <cp:lastPrinted>2018-01-09T21:05:30Z</cp:lastPrinted>
  <dcterms:created xsi:type="dcterms:W3CDTF">2015-08-12T15:50:11Z</dcterms:created>
  <dcterms:modified xsi:type="dcterms:W3CDTF">2025-08-18T16:37:47Z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E47F5D53-4D56-45BD-BC1B-B346BDA9B819</vt:lpwstr>
  </property>
  <property fmtid="{D5CDD505-2E9C-101B-9397-08002B2CF9AE}" pid="3" name="ArticulatePath">
    <vt:lpwstr>Module 2_11.19.15</vt:lpwstr>
  </property>
  <property fmtid="{D5CDD505-2E9C-101B-9397-08002B2CF9AE}" pid="4" name="Order">
    <vt:lpwstr>3066800.00000000</vt:lpwstr>
  </property>
  <property fmtid="{D5CDD505-2E9C-101B-9397-08002B2CF9AE}" pid="5" name="ContentTypeId">
    <vt:lpwstr>0x010100BAC5C3F0EF88C948A08E48FBA31C2997</vt:lpwstr>
  </property>
  <property fmtid="{D5CDD505-2E9C-101B-9397-08002B2CF9AE}" pid="6" name="xd_ProgID">
    <vt:lpwstr/>
  </property>
  <property fmtid="{D5CDD505-2E9C-101B-9397-08002B2CF9AE}" pid="7" name="MediaServiceImageTags">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