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310" r:id="rId3"/>
    <p:sldId id="320" r:id="rId4"/>
    <p:sldId id="321" r:id="rId5"/>
    <p:sldId id="322" r:id="rId6"/>
    <p:sldId id="313" r:id="rId7"/>
    <p:sldId id="311" r:id="rId8"/>
    <p:sldId id="316" r:id="rId9"/>
    <p:sldId id="315" r:id="rId10"/>
    <p:sldId id="312" r:id="rId11"/>
    <p:sldId id="317" r:id="rId12"/>
  </p:sldIdLst>
  <p:sldSz cx="12188825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E1ED1-43CB-4AB2-A4C3-29429D0DEC9B}" v="197" dt="2023-10-19T19:08:56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line Goldmon" userId="336a29f1-e408-47ae-9d4a-a0ba74e913f5" providerId="ADAL" clId="{992E1ED1-43CB-4AB2-A4C3-29429D0DEC9B}"/>
    <pc:docChg chg="undo custSel addSld delSld modSld sldOrd">
      <pc:chgData name="Jacqueline Goldmon" userId="336a29f1-e408-47ae-9d4a-a0ba74e913f5" providerId="ADAL" clId="{992E1ED1-43CB-4AB2-A4C3-29429D0DEC9B}" dt="2023-10-19T19:11:24.364" v="6638" actId="1076"/>
      <pc:docMkLst>
        <pc:docMk/>
      </pc:docMkLst>
      <pc:sldChg chg="modSp mod">
        <pc:chgData name="Jacqueline Goldmon" userId="336a29f1-e408-47ae-9d4a-a0ba74e913f5" providerId="ADAL" clId="{992E1ED1-43CB-4AB2-A4C3-29429D0DEC9B}" dt="2023-10-11T15:50:17.234" v="6323" actId="20577"/>
        <pc:sldMkLst>
          <pc:docMk/>
          <pc:sldMk cId="2808920126" sldId="265"/>
        </pc:sldMkLst>
        <pc:spChg chg="mod">
          <ac:chgData name="Jacqueline Goldmon" userId="336a29f1-e408-47ae-9d4a-a0ba74e913f5" providerId="ADAL" clId="{992E1ED1-43CB-4AB2-A4C3-29429D0DEC9B}" dt="2023-10-06T16:09:04.206" v="329" actId="14100"/>
          <ac:spMkLst>
            <pc:docMk/>
            <pc:sldMk cId="2808920126" sldId="265"/>
            <ac:spMk id="3" creationId="{00000000-0000-0000-0000-000000000000}"/>
          </ac:spMkLst>
        </pc:spChg>
        <pc:spChg chg="mod">
          <ac:chgData name="Jacqueline Goldmon" userId="336a29f1-e408-47ae-9d4a-a0ba74e913f5" providerId="ADAL" clId="{992E1ED1-43CB-4AB2-A4C3-29429D0DEC9B}" dt="2023-10-11T15:50:17.234" v="6323" actId="20577"/>
          <ac:spMkLst>
            <pc:docMk/>
            <pc:sldMk cId="2808920126" sldId="265"/>
            <ac:spMk id="4" creationId="{00000000-0000-0000-0000-000000000000}"/>
          </ac:spMkLst>
        </pc:spChg>
        <pc:picChg chg="mod">
          <ac:chgData name="Jacqueline Goldmon" userId="336a29f1-e408-47ae-9d4a-a0ba74e913f5" providerId="ADAL" clId="{992E1ED1-43CB-4AB2-A4C3-29429D0DEC9B}" dt="2023-10-06T16:08:59.925" v="328" actId="1076"/>
          <ac:picMkLst>
            <pc:docMk/>
            <pc:sldMk cId="2808920126" sldId="265"/>
            <ac:picMk id="5" creationId="{2F30D932-D196-3081-8D8F-C41DE06792E0}"/>
          </ac:picMkLst>
        </pc:picChg>
      </pc:sldChg>
      <pc:sldChg chg="addSp delSp modSp mod">
        <pc:chgData name="Jacqueline Goldmon" userId="336a29f1-e408-47ae-9d4a-a0ba74e913f5" providerId="ADAL" clId="{992E1ED1-43CB-4AB2-A4C3-29429D0DEC9B}" dt="2023-10-19T19:07:36.248" v="6609" actId="1076"/>
        <pc:sldMkLst>
          <pc:docMk/>
          <pc:sldMk cId="2139132589" sldId="310"/>
        </pc:sldMkLst>
        <pc:spChg chg="mod">
          <ac:chgData name="Jacqueline Goldmon" userId="336a29f1-e408-47ae-9d4a-a0ba74e913f5" providerId="ADAL" clId="{992E1ED1-43CB-4AB2-A4C3-29429D0DEC9B}" dt="2023-10-19T18:45:22.926" v="6577" actId="403"/>
          <ac:spMkLst>
            <pc:docMk/>
            <pc:sldMk cId="2139132589" sldId="310"/>
            <ac:spMk id="14" creationId="{00000000-0000-0000-0000-000000000000}"/>
          </ac:spMkLst>
        </pc:spChg>
        <pc:picChg chg="add del mod">
          <ac:chgData name="Jacqueline Goldmon" userId="336a29f1-e408-47ae-9d4a-a0ba74e913f5" providerId="ADAL" clId="{992E1ED1-43CB-4AB2-A4C3-29429D0DEC9B}" dt="2023-10-12T20:35:55.454" v="6548" actId="478"/>
          <ac:picMkLst>
            <pc:docMk/>
            <pc:sldMk cId="2139132589" sldId="310"/>
            <ac:picMk id="2" creationId="{EDB098E1-4460-6799-C1C7-28712379752C}"/>
          </ac:picMkLst>
        </pc:picChg>
        <pc:picChg chg="add mod">
          <ac:chgData name="Jacqueline Goldmon" userId="336a29f1-e408-47ae-9d4a-a0ba74e913f5" providerId="ADAL" clId="{992E1ED1-43CB-4AB2-A4C3-29429D0DEC9B}" dt="2023-10-19T19:07:36.248" v="6609" actId="1076"/>
          <ac:picMkLst>
            <pc:docMk/>
            <pc:sldMk cId="2139132589" sldId="310"/>
            <ac:picMk id="1026" creationId="{0D50D28A-1CC8-D9A8-FEB6-AD098582CCD5}"/>
          </ac:picMkLst>
        </pc:picChg>
        <pc:picChg chg="del mod">
          <ac:chgData name="Jacqueline Goldmon" userId="336a29f1-e408-47ae-9d4a-a0ba74e913f5" providerId="ADAL" clId="{992E1ED1-43CB-4AB2-A4C3-29429D0DEC9B}" dt="2023-10-19T19:07:28.155" v="6608" actId="478"/>
          <ac:picMkLst>
            <pc:docMk/>
            <pc:sldMk cId="2139132589" sldId="310"/>
            <ac:picMk id="2050" creationId="{2B5449BF-1340-1E04-9A92-7C5C67703C00}"/>
          </ac:picMkLst>
        </pc:picChg>
        <pc:picChg chg="del mod">
          <ac:chgData name="Jacqueline Goldmon" userId="336a29f1-e408-47ae-9d4a-a0ba74e913f5" providerId="ADAL" clId="{992E1ED1-43CB-4AB2-A4C3-29429D0DEC9B}" dt="2023-10-19T19:07:24.824" v="6606" actId="478"/>
          <ac:picMkLst>
            <pc:docMk/>
            <pc:sldMk cId="2139132589" sldId="310"/>
            <ac:picMk id="2060" creationId="{E17ED20C-7D2B-854D-F4C3-C0E56D3C52C2}"/>
          </ac:picMkLst>
        </pc:picChg>
        <pc:picChg chg="del mod">
          <ac:chgData name="Jacqueline Goldmon" userId="336a29f1-e408-47ae-9d4a-a0ba74e913f5" providerId="ADAL" clId="{992E1ED1-43CB-4AB2-A4C3-29429D0DEC9B}" dt="2023-10-19T19:07:26.229" v="6607" actId="478"/>
          <ac:picMkLst>
            <pc:docMk/>
            <pc:sldMk cId="2139132589" sldId="310"/>
            <ac:picMk id="2062" creationId="{5EA8595D-DEDB-25DE-6BCC-E84C6D3D90EE}"/>
          </ac:picMkLst>
        </pc:picChg>
      </pc:sldChg>
      <pc:sldChg chg="addSp delSp modSp mod">
        <pc:chgData name="Jacqueline Goldmon" userId="336a29f1-e408-47ae-9d4a-a0ba74e913f5" providerId="ADAL" clId="{992E1ED1-43CB-4AB2-A4C3-29429D0DEC9B}" dt="2023-10-19T19:11:24.364" v="6638" actId="1076"/>
        <pc:sldMkLst>
          <pc:docMk/>
          <pc:sldMk cId="3106206852" sldId="311"/>
        </pc:sldMkLst>
        <pc:spChg chg="add mod">
          <ac:chgData name="Jacqueline Goldmon" userId="336a29f1-e408-47ae-9d4a-a0ba74e913f5" providerId="ADAL" clId="{992E1ED1-43CB-4AB2-A4C3-29429D0DEC9B}" dt="2023-10-19T19:10:40.696" v="6625" actId="14100"/>
          <ac:spMkLst>
            <pc:docMk/>
            <pc:sldMk cId="3106206852" sldId="311"/>
            <ac:spMk id="2" creationId="{05FD235D-FCD3-B7CF-DE4C-864F3CC83897}"/>
          </ac:spMkLst>
        </pc:spChg>
        <pc:spChg chg="add del mod">
          <ac:chgData name="Jacqueline Goldmon" userId="336a29f1-e408-47ae-9d4a-a0ba74e913f5" providerId="ADAL" clId="{992E1ED1-43CB-4AB2-A4C3-29429D0DEC9B}" dt="2023-10-09T15:05:15.903" v="3390" actId="478"/>
          <ac:spMkLst>
            <pc:docMk/>
            <pc:sldMk cId="3106206852" sldId="311"/>
            <ac:spMk id="7" creationId="{632C022D-FF5C-87C7-EED8-97226EBEDD56}"/>
          </ac:spMkLst>
        </pc:spChg>
        <pc:spChg chg="mod">
          <ac:chgData name="Jacqueline Goldmon" userId="336a29f1-e408-47ae-9d4a-a0ba74e913f5" providerId="ADAL" clId="{992E1ED1-43CB-4AB2-A4C3-29429D0DEC9B}" dt="2023-10-19T18:49:51.440" v="6603" actId="14100"/>
          <ac:spMkLst>
            <pc:docMk/>
            <pc:sldMk cId="3106206852" sldId="311"/>
            <ac:spMk id="13" creationId="{00000000-0000-0000-0000-000000000000}"/>
          </ac:spMkLst>
        </pc:spChg>
        <pc:graphicFrameChg chg="add mod modGraphic">
          <ac:chgData name="Jacqueline Goldmon" userId="336a29f1-e408-47ae-9d4a-a0ba74e913f5" providerId="ADAL" clId="{992E1ED1-43CB-4AB2-A4C3-29429D0DEC9B}" dt="2023-10-19T19:11:24.364" v="6638" actId="1076"/>
          <ac:graphicFrameMkLst>
            <pc:docMk/>
            <pc:sldMk cId="3106206852" sldId="311"/>
            <ac:graphicFrameMk id="3" creationId="{DC428053-86C4-B66A-82C4-18D88EE06F4E}"/>
          </ac:graphicFrameMkLst>
        </pc:graphicFrameChg>
        <pc:graphicFrameChg chg="add del mod">
          <ac:chgData name="Jacqueline Goldmon" userId="336a29f1-e408-47ae-9d4a-a0ba74e913f5" providerId="ADAL" clId="{992E1ED1-43CB-4AB2-A4C3-29429D0DEC9B}" dt="2023-10-09T15:13:38.571" v="3420" actId="478"/>
          <ac:graphicFrameMkLst>
            <pc:docMk/>
            <pc:sldMk cId="3106206852" sldId="311"/>
            <ac:graphicFrameMk id="4" creationId="{20C7D7AE-EA68-6FD6-E961-93EC00AC4D7B}"/>
          </ac:graphicFrameMkLst>
        </pc:graphicFrameChg>
        <pc:graphicFrameChg chg="del mod">
          <ac:chgData name="Jacqueline Goldmon" userId="336a29f1-e408-47ae-9d4a-a0ba74e913f5" providerId="ADAL" clId="{992E1ED1-43CB-4AB2-A4C3-29429D0DEC9B}" dt="2023-10-09T15:04:45.221" v="3387" actId="478"/>
          <ac:graphicFrameMkLst>
            <pc:docMk/>
            <pc:sldMk cId="3106206852" sldId="311"/>
            <ac:graphicFrameMk id="6" creationId="{00000000-0000-0000-0000-000000000000}"/>
          </ac:graphicFrameMkLst>
        </pc:graphicFrameChg>
      </pc:sldChg>
      <pc:sldChg chg="addSp delSp modSp add del mod ord modClrScheme chgLayout">
        <pc:chgData name="Jacqueline Goldmon" userId="336a29f1-e408-47ae-9d4a-a0ba74e913f5" providerId="ADAL" clId="{992E1ED1-43CB-4AB2-A4C3-29429D0DEC9B}" dt="2023-10-19T19:10:26.338" v="6622" actId="14100"/>
        <pc:sldMkLst>
          <pc:docMk/>
          <pc:sldMk cId="462238070" sldId="312"/>
        </pc:sldMkLst>
        <pc:spChg chg="add del mod">
          <ac:chgData name="Jacqueline Goldmon" userId="336a29f1-e408-47ae-9d4a-a0ba74e913f5" providerId="ADAL" clId="{992E1ED1-43CB-4AB2-A4C3-29429D0DEC9B}" dt="2023-10-09T19:32:55.355" v="5379" actId="26606"/>
          <ac:spMkLst>
            <pc:docMk/>
            <pc:sldMk cId="462238070" sldId="312"/>
            <ac:spMk id="4" creationId="{B32DE760-B254-1897-450E-88939E6F5416}"/>
          </ac:spMkLst>
        </pc:spChg>
        <pc:spChg chg="add del mod">
          <ac:chgData name="Jacqueline Goldmon" userId="336a29f1-e408-47ae-9d4a-a0ba74e913f5" providerId="ADAL" clId="{992E1ED1-43CB-4AB2-A4C3-29429D0DEC9B}" dt="2023-10-09T20:12:24.857" v="6045" actId="478"/>
          <ac:spMkLst>
            <pc:docMk/>
            <pc:sldMk cId="462238070" sldId="312"/>
            <ac:spMk id="6" creationId="{0B2EF50C-9821-E0A3-EB02-93A35A2AEB94}"/>
          </ac:spMkLst>
        </pc:spChg>
        <pc:spChg chg="mod">
          <ac:chgData name="Jacqueline Goldmon" userId="336a29f1-e408-47ae-9d4a-a0ba74e913f5" providerId="ADAL" clId="{992E1ED1-43CB-4AB2-A4C3-29429D0DEC9B}" dt="2023-10-12T20:28:52.141" v="6529" actId="1076"/>
          <ac:spMkLst>
            <pc:docMk/>
            <pc:sldMk cId="462238070" sldId="312"/>
            <ac:spMk id="13" creationId="{00000000-0000-0000-0000-000000000000}"/>
          </ac:spMkLst>
        </pc:spChg>
        <pc:spChg chg="add mod">
          <ac:chgData name="Jacqueline Goldmon" userId="336a29f1-e408-47ae-9d4a-a0ba74e913f5" providerId="ADAL" clId="{992E1ED1-43CB-4AB2-A4C3-29429D0DEC9B}" dt="2023-10-19T19:10:26.338" v="6622" actId="14100"/>
          <ac:spMkLst>
            <pc:docMk/>
            <pc:sldMk cId="462238070" sldId="312"/>
            <ac:spMk id="18" creationId="{790954E8-1F6E-D5F8-51DB-BB8C5C07A280}"/>
          </ac:spMkLst>
        </pc:spChg>
        <pc:spChg chg="add del mod">
          <ac:chgData name="Jacqueline Goldmon" userId="336a29f1-e408-47ae-9d4a-a0ba74e913f5" providerId="ADAL" clId="{992E1ED1-43CB-4AB2-A4C3-29429D0DEC9B}" dt="2023-10-09T20:12:21.520" v="6044" actId="478"/>
          <ac:spMkLst>
            <pc:docMk/>
            <pc:sldMk cId="462238070" sldId="312"/>
            <ac:spMk id="20" creationId="{094A375C-8E1E-7F0F-DC51-E6BADC779CD8}"/>
          </ac:spMkLst>
        </pc:spChg>
        <pc:graphicFrameChg chg="del mod">
          <ac:chgData name="Jacqueline Goldmon" userId="336a29f1-e408-47ae-9d4a-a0ba74e913f5" providerId="ADAL" clId="{992E1ED1-43CB-4AB2-A4C3-29429D0DEC9B}" dt="2023-10-09T19:32:43.664" v="5378" actId="478"/>
          <ac:graphicFrameMkLst>
            <pc:docMk/>
            <pc:sldMk cId="462238070" sldId="312"/>
            <ac:graphicFrameMk id="3" creationId="{00000000-0000-0000-0000-000000000000}"/>
          </ac:graphicFrameMkLst>
        </pc:graphicFrameChg>
      </pc:sldChg>
      <pc:sldChg chg="addSp delSp modSp mod ord">
        <pc:chgData name="Jacqueline Goldmon" userId="336a29f1-e408-47ae-9d4a-a0ba74e913f5" providerId="ADAL" clId="{992E1ED1-43CB-4AB2-A4C3-29429D0DEC9B}" dt="2023-10-19T19:09:20.569" v="6621" actId="14100"/>
        <pc:sldMkLst>
          <pc:docMk/>
          <pc:sldMk cId="4206988261" sldId="313"/>
        </pc:sldMkLst>
        <pc:spChg chg="mod">
          <ac:chgData name="Jacqueline Goldmon" userId="336a29f1-e408-47ae-9d4a-a0ba74e913f5" providerId="ADAL" clId="{992E1ED1-43CB-4AB2-A4C3-29429D0DEC9B}" dt="2023-10-06T19:01:01.056" v="1632" actId="14100"/>
          <ac:spMkLst>
            <pc:docMk/>
            <pc:sldMk cId="4206988261" sldId="313"/>
            <ac:spMk id="2" creationId="{00000000-0000-0000-0000-000000000000}"/>
          </ac:spMkLst>
        </pc:spChg>
        <pc:spChg chg="mod">
          <ac:chgData name="Jacqueline Goldmon" userId="336a29f1-e408-47ae-9d4a-a0ba74e913f5" providerId="ADAL" clId="{992E1ED1-43CB-4AB2-A4C3-29429D0DEC9B}" dt="2023-10-19T19:09:20.569" v="6621" actId="14100"/>
          <ac:spMkLst>
            <pc:docMk/>
            <pc:sldMk cId="4206988261" sldId="313"/>
            <ac:spMk id="3" creationId="{00000000-0000-0000-0000-000000000000}"/>
          </ac:spMkLst>
        </pc:spChg>
        <pc:spChg chg="add del mod">
          <ac:chgData name="Jacqueline Goldmon" userId="336a29f1-e408-47ae-9d4a-a0ba74e913f5" providerId="ADAL" clId="{992E1ED1-43CB-4AB2-A4C3-29429D0DEC9B}" dt="2023-10-06T18:13:43.048" v="1154" actId="478"/>
          <ac:spMkLst>
            <pc:docMk/>
            <pc:sldMk cId="4206988261" sldId="313"/>
            <ac:spMk id="6" creationId="{DAB532F4-BC7A-7F28-FD91-B48A64B9E5F9}"/>
          </ac:spMkLst>
        </pc:spChg>
        <pc:graphicFrameChg chg="del">
          <ac:chgData name="Jacqueline Goldmon" userId="336a29f1-e408-47ae-9d4a-a0ba74e913f5" providerId="ADAL" clId="{992E1ED1-43CB-4AB2-A4C3-29429D0DEC9B}" dt="2023-10-06T18:13:39.199" v="1153" actId="478"/>
          <ac:graphicFrameMkLst>
            <pc:docMk/>
            <pc:sldMk cId="4206988261" sldId="313"/>
            <ac:graphicFrameMk id="9" creationId="{00000000-0000-0000-0000-000000000000}"/>
          </ac:graphicFrameMkLst>
        </pc:graphicFrameChg>
        <pc:picChg chg="add mod">
          <ac:chgData name="Jacqueline Goldmon" userId="336a29f1-e408-47ae-9d4a-a0ba74e913f5" providerId="ADAL" clId="{992E1ED1-43CB-4AB2-A4C3-29429D0DEC9B}" dt="2023-10-19T19:08:19.963" v="6615" actId="1076"/>
          <ac:picMkLst>
            <pc:docMk/>
            <pc:sldMk cId="4206988261" sldId="313"/>
            <ac:picMk id="4" creationId="{27473342-F85A-4976-B5EA-63041FED3344}"/>
          </ac:picMkLst>
        </pc:picChg>
        <pc:picChg chg="add mod">
          <ac:chgData name="Jacqueline Goldmon" userId="336a29f1-e408-47ae-9d4a-a0ba74e913f5" providerId="ADAL" clId="{992E1ED1-43CB-4AB2-A4C3-29429D0DEC9B}" dt="2023-10-19T19:09:07.655" v="6618" actId="14100"/>
          <ac:picMkLst>
            <pc:docMk/>
            <pc:sldMk cId="4206988261" sldId="313"/>
            <ac:picMk id="6" creationId="{5F79EEE2-E4C5-AC37-75C1-2DA57D608701}"/>
          </ac:picMkLst>
        </pc:picChg>
        <pc:picChg chg="add del mod">
          <ac:chgData name="Jacqueline Goldmon" userId="336a29f1-e408-47ae-9d4a-a0ba74e913f5" providerId="ADAL" clId="{992E1ED1-43CB-4AB2-A4C3-29429D0DEC9B}" dt="2023-10-11T15:48:51.568" v="6287" actId="478"/>
          <ac:picMkLst>
            <pc:docMk/>
            <pc:sldMk cId="4206988261" sldId="313"/>
            <ac:picMk id="8" creationId="{1EDC200F-ABF0-116D-5755-1596FD68938C}"/>
          </ac:picMkLst>
        </pc:picChg>
      </pc:sldChg>
      <pc:sldChg chg="delSp del">
        <pc:chgData name="Jacqueline Goldmon" userId="336a29f1-e408-47ae-9d4a-a0ba74e913f5" providerId="ADAL" clId="{992E1ED1-43CB-4AB2-A4C3-29429D0DEC9B}" dt="2023-10-09T15:30:13.662" v="3582" actId="47"/>
        <pc:sldMkLst>
          <pc:docMk/>
          <pc:sldMk cId="2478160142" sldId="314"/>
        </pc:sldMkLst>
        <pc:picChg chg="del">
          <ac:chgData name="Jacqueline Goldmon" userId="336a29f1-e408-47ae-9d4a-a0ba74e913f5" providerId="ADAL" clId="{992E1ED1-43CB-4AB2-A4C3-29429D0DEC9B}" dt="2023-10-06T16:07:35.116" v="320" actId="21"/>
          <ac:picMkLst>
            <pc:docMk/>
            <pc:sldMk cId="2478160142" sldId="314"/>
            <ac:picMk id="1026" creationId="{2C88E0AF-B0D3-EE86-916D-E7BCAC4FC38B}"/>
          </ac:picMkLst>
        </pc:picChg>
      </pc:sldChg>
      <pc:sldChg chg="addSp delSp modSp mod modClrScheme chgLayout">
        <pc:chgData name="Jacqueline Goldmon" userId="336a29f1-e408-47ae-9d4a-a0ba74e913f5" providerId="ADAL" clId="{992E1ED1-43CB-4AB2-A4C3-29429D0DEC9B}" dt="2023-10-19T18:49:08.069" v="6596" actId="14100"/>
        <pc:sldMkLst>
          <pc:docMk/>
          <pc:sldMk cId="2681425051" sldId="315"/>
        </pc:sldMkLst>
        <pc:spChg chg="mod ord">
          <ac:chgData name="Jacqueline Goldmon" userId="336a29f1-e408-47ae-9d4a-a0ba74e913f5" providerId="ADAL" clId="{992E1ED1-43CB-4AB2-A4C3-29429D0DEC9B}" dt="2023-10-09T19:30:05.574" v="5295" actId="14100"/>
          <ac:spMkLst>
            <pc:docMk/>
            <pc:sldMk cId="2681425051" sldId="315"/>
            <ac:spMk id="2" creationId="{00000000-0000-0000-0000-000000000000}"/>
          </ac:spMkLst>
        </pc:spChg>
        <pc:spChg chg="del">
          <ac:chgData name="Jacqueline Goldmon" userId="336a29f1-e408-47ae-9d4a-a0ba74e913f5" providerId="ADAL" clId="{992E1ED1-43CB-4AB2-A4C3-29429D0DEC9B}" dt="2023-10-09T15:14:26.120" v="3424" actId="700"/>
          <ac:spMkLst>
            <pc:docMk/>
            <pc:sldMk cId="2681425051" sldId="315"/>
            <ac:spMk id="3" creationId="{00000000-0000-0000-0000-000000000000}"/>
          </ac:spMkLst>
        </pc:spChg>
        <pc:spChg chg="del mod ord">
          <ac:chgData name="Jacqueline Goldmon" userId="336a29f1-e408-47ae-9d4a-a0ba74e913f5" providerId="ADAL" clId="{992E1ED1-43CB-4AB2-A4C3-29429D0DEC9B}" dt="2023-10-09T15:14:26.120" v="3424" actId="700"/>
          <ac:spMkLst>
            <pc:docMk/>
            <pc:sldMk cId="2681425051" sldId="315"/>
            <ac:spMk id="4" creationId="{00000000-0000-0000-0000-000000000000}"/>
          </ac:spMkLst>
        </pc:spChg>
        <pc:spChg chg="del">
          <ac:chgData name="Jacqueline Goldmon" userId="336a29f1-e408-47ae-9d4a-a0ba74e913f5" providerId="ADAL" clId="{992E1ED1-43CB-4AB2-A4C3-29429D0DEC9B}" dt="2023-10-09T15:14:26.120" v="3424" actId="700"/>
          <ac:spMkLst>
            <pc:docMk/>
            <pc:sldMk cId="2681425051" sldId="315"/>
            <ac:spMk id="5" creationId="{00000000-0000-0000-0000-000000000000}"/>
          </ac:spMkLst>
        </pc:spChg>
        <pc:spChg chg="del">
          <ac:chgData name="Jacqueline Goldmon" userId="336a29f1-e408-47ae-9d4a-a0ba74e913f5" providerId="ADAL" clId="{992E1ED1-43CB-4AB2-A4C3-29429D0DEC9B}" dt="2023-10-09T15:14:26.120" v="3424" actId="700"/>
          <ac:spMkLst>
            <pc:docMk/>
            <pc:sldMk cId="2681425051" sldId="315"/>
            <ac:spMk id="6" creationId="{00000000-0000-0000-0000-000000000000}"/>
          </ac:spMkLst>
        </pc:spChg>
        <pc:spChg chg="add mod ord">
          <ac:chgData name="Jacqueline Goldmon" userId="336a29f1-e408-47ae-9d4a-a0ba74e913f5" providerId="ADAL" clId="{992E1ED1-43CB-4AB2-A4C3-29429D0DEC9B}" dt="2023-10-19T18:49:08.069" v="6596" actId="14100"/>
          <ac:spMkLst>
            <pc:docMk/>
            <pc:sldMk cId="2681425051" sldId="315"/>
            <ac:spMk id="7" creationId="{51A8189B-C489-7019-AAB2-4C58A9E9F325}"/>
          </ac:spMkLst>
        </pc:spChg>
        <pc:graphicFrameChg chg="add del modGraphic">
          <ac:chgData name="Jacqueline Goldmon" userId="336a29f1-e408-47ae-9d4a-a0ba74e913f5" providerId="ADAL" clId="{992E1ED1-43CB-4AB2-A4C3-29429D0DEC9B}" dt="2023-10-19T18:48:51.454" v="6593" actId="27309"/>
          <ac:graphicFrameMkLst>
            <pc:docMk/>
            <pc:sldMk cId="2681425051" sldId="315"/>
            <ac:graphicFrameMk id="4" creationId="{FC33C7B5-EAB2-BAD3-158A-A895CAF8F033}"/>
          </ac:graphicFrameMkLst>
        </pc:graphicFrameChg>
        <pc:graphicFrameChg chg="add del mod">
          <ac:chgData name="Jacqueline Goldmon" userId="336a29f1-e408-47ae-9d4a-a0ba74e913f5" providerId="ADAL" clId="{992E1ED1-43CB-4AB2-A4C3-29429D0DEC9B}" dt="2023-10-09T17:53:40.173" v="4514" actId="478"/>
          <ac:graphicFrameMkLst>
            <pc:docMk/>
            <pc:sldMk cId="2681425051" sldId="315"/>
            <ac:graphicFrameMk id="8" creationId="{62843AFD-3413-7AF6-CCA3-8CFA2302764F}"/>
          </ac:graphicFrameMkLst>
        </pc:graphicFrameChg>
      </pc:sldChg>
      <pc:sldChg chg="addSp delSp modSp mod ord">
        <pc:chgData name="Jacqueline Goldmon" userId="336a29f1-e408-47ae-9d4a-a0ba74e913f5" providerId="ADAL" clId="{992E1ED1-43CB-4AB2-A4C3-29429D0DEC9B}" dt="2023-10-19T19:08:56.620" v="6617" actId="403"/>
        <pc:sldMkLst>
          <pc:docMk/>
          <pc:sldMk cId="2590506655" sldId="316"/>
        </pc:sldMkLst>
        <pc:spChg chg="del mod">
          <ac:chgData name="Jacqueline Goldmon" userId="336a29f1-e408-47ae-9d4a-a0ba74e913f5" providerId="ADAL" clId="{992E1ED1-43CB-4AB2-A4C3-29429D0DEC9B}" dt="2023-10-09T15:09:32.857" v="3403" actId="478"/>
          <ac:spMkLst>
            <pc:docMk/>
            <pc:sldMk cId="2590506655" sldId="316"/>
            <ac:spMk id="2" creationId="{00000000-0000-0000-0000-000000000000}"/>
          </ac:spMkLst>
        </pc:spChg>
        <pc:spChg chg="add del mod">
          <ac:chgData name="Jacqueline Goldmon" userId="336a29f1-e408-47ae-9d4a-a0ba74e913f5" providerId="ADAL" clId="{992E1ED1-43CB-4AB2-A4C3-29429D0DEC9B}" dt="2023-10-09T15:09:35.413" v="3404" actId="478"/>
          <ac:spMkLst>
            <pc:docMk/>
            <pc:sldMk cId="2590506655" sldId="316"/>
            <ac:spMk id="5" creationId="{B1860E63-271F-19DA-8A9C-CE4881471FA4}"/>
          </ac:spMkLst>
        </pc:spChg>
        <pc:graphicFrameChg chg="add mod">
          <ac:chgData name="Jacqueline Goldmon" userId="336a29f1-e408-47ae-9d4a-a0ba74e913f5" providerId="ADAL" clId="{992E1ED1-43CB-4AB2-A4C3-29429D0DEC9B}" dt="2023-10-19T19:08:56.620" v="6617" actId="403"/>
          <ac:graphicFrameMkLst>
            <pc:docMk/>
            <pc:sldMk cId="2590506655" sldId="316"/>
            <ac:graphicFrameMk id="3" creationId="{22153BF4-E8AE-2AE8-889A-FA31C81303BC}"/>
          </ac:graphicFrameMkLst>
        </pc:graphicFrameChg>
      </pc:sldChg>
      <pc:sldChg chg="addSp modSp mod modClrScheme chgLayout">
        <pc:chgData name="Jacqueline Goldmon" userId="336a29f1-e408-47ae-9d4a-a0ba74e913f5" providerId="ADAL" clId="{992E1ED1-43CB-4AB2-A4C3-29429D0DEC9B}" dt="2023-10-10T18:59:58.703" v="6159" actId="20577"/>
        <pc:sldMkLst>
          <pc:docMk/>
          <pc:sldMk cId="1735722345" sldId="317"/>
        </pc:sldMkLst>
        <pc:spChg chg="add mod">
          <ac:chgData name="Jacqueline Goldmon" userId="336a29f1-e408-47ae-9d4a-a0ba74e913f5" providerId="ADAL" clId="{992E1ED1-43CB-4AB2-A4C3-29429D0DEC9B}" dt="2023-10-10T18:59:58.703" v="6159" actId="20577"/>
          <ac:spMkLst>
            <pc:docMk/>
            <pc:sldMk cId="1735722345" sldId="317"/>
            <ac:spMk id="2" creationId="{917C37AA-BE39-DA90-517A-5C6656F93601}"/>
          </ac:spMkLst>
        </pc:spChg>
        <pc:spChg chg="add mod">
          <ac:chgData name="Jacqueline Goldmon" userId="336a29f1-e408-47ae-9d4a-a0ba74e913f5" providerId="ADAL" clId="{992E1ED1-43CB-4AB2-A4C3-29429D0DEC9B}" dt="2023-10-10T18:59:51.395" v="6132" actId="700"/>
          <ac:spMkLst>
            <pc:docMk/>
            <pc:sldMk cId="1735722345" sldId="317"/>
            <ac:spMk id="3" creationId="{C758A3F7-9D76-D1D4-513D-BA7EF060430E}"/>
          </ac:spMkLst>
        </pc:spChg>
      </pc:sldChg>
      <pc:sldChg chg="del">
        <pc:chgData name="Jacqueline Goldmon" userId="336a29f1-e408-47ae-9d4a-a0ba74e913f5" providerId="ADAL" clId="{992E1ED1-43CB-4AB2-A4C3-29429D0DEC9B}" dt="2023-10-06T19:41:57.972" v="2287" actId="2696"/>
        <pc:sldMkLst>
          <pc:docMk/>
          <pc:sldMk cId="2765137111" sldId="318"/>
        </pc:sldMkLst>
      </pc:sldChg>
      <pc:sldChg chg="del">
        <pc:chgData name="Jacqueline Goldmon" userId="336a29f1-e408-47ae-9d4a-a0ba74e913f5" providerId="ADAL" clId="{992E1ED1-43CB-4AB2-A4C3-29429D0DEC9B}" dt="2023-10-06T19:41:55.139" v="2286" actId="2696"/>
        <pc:sldMkLst>
          <pc:docMk/>
          <pc:sldMk cId="1108506989" sldId="319"/>
        </pc:sldMkLst>
      </pc:sldChg>
      <pc:sldChg chg="modSp mod">
        <pc:chgData name="Jacqueline Goldmon" userId="336a29f1-e408-47ae-9d4a-a0ba74e913f5" providerId="ADAL" clId="{992E1ED1-43CB-4AB2-A4C3-29429D0DEC9B}" dt="2023-10-19T18:45:12.429" v="6576" actId="403"/>
        <pc:sldMkLst>
          <pc:docMk/>
          <pc:sldMk cId="2269341454" sldId="320"/>
        </pc:sldMkLst>
        <pc:spChg chg="mod">
          <ac:chgData name="Jacqueline Goldmon" userId="336a29f1-e408-47ae-9d4a-a0ba74e913f5" providerId="ADAL" clId="{992E1ED1-43CB-4AB2-A4C3-29429D0DEC9B}" dt="2023-10-19T18:45:12.429" v="6576" actId="403"/>
          <ac:spMkLst>
            <pc:docMk/>
            <pc:sldMk cId="2269341454" sldId="320"/>
            <ac:spMk id="14" creationId="{00000000-0000-0000-0000-000000000000}"/>
          </ac:spMkLst>
        </pc:spChg>
      </pc:sldChg>
      <pc:sldChg chg="addSp delSp modSp mod">
        <pc:chgData name="Jacqueline Goldmon" userId="336a29f1-e408-47ae-9d4a-a0ba74e913f5" providerId="ADAL" clId="{992E1ED1-43CB-4AB2-A4C3-29429D0DEC9B}" dt="2023-10-11T19:58:13.782" v="6527" actId="33524"/>
        <pc:sldMkLst>
          <pc:docMk/>
          <pc:sldMk cId="1924231663" sldId="321"/>
        </pc:sldMkLst>
        <pc:spChg chg="mod">
          <ac:chgData name="Jacqueline Goldmon" userId="336a29f1-e408-47ae-9d4a-a0ba74e913f5" providerId="ADAL" clId="{992E1ED1-43CB-4AB2-A4C3-29429D0DEC9B}" dt="2023-10-11T19:58:13.782" v="6527" actId="33524"/>
          <ac:spMkLst>
            <pc:docMk/>
            <pc:sldMk cId="1924231663" sldId="321"/>
            <ac:spMk id="14" creationId="{00000000-0000-0000-0000-000000000000}"/>
          </ac:spMkLst>
        </pc:spChg>
        <pc:picChg chg="add del mod">
          <ac:chgData name="Jacqueline Goldmon" userId="336a29f1-e408-47ae-9d4a-a0ba74e913f5" providerId="ADAL" clId="{992E1ED1-43CB-4AB2-A4C3-29429D0DEC9B}" dt="2023-10-06T16:55:02.542" v="536" actId="478"/>
          <ac:picMkLst>
            <pc:docMk/>
            <pc:sldMk cId="1924231663" sldId="321"/>
            <ac:picMk id="2" creationId="{56276D06-66C2-CF74-1BC1-69CF453C93F6}"/>
          </ac:picMkLst>
        </pc:picChg>
      </pc:sldChg>
      <pc:sldChg chg="delSp modSp add mod">
        <pc:chgData name="Jacqueline Goldmon" userId="336a29f1-e408-47ae-9d4a-a0ba74e913f5" providerId="ADAL" clId="{992E1ED1-43CB-4AB2-A4C3-29429D0DEC9B}" dt="2023-10-19T18:48:05.430" v="6585" actId="404"/>
        <pc:sldMkLst>
          <pc:docMk/>
          <pc:sldMk cId="1189191761" sldId="322"/>
        </pc:sldMkLst>
        <pc:spChg chg="del">
          <ac:chgData name="Jacqueline Goldmon" userId="336a29f1-e408-47ae-9d4a-a0ba74e913f5" providerId="ADAL" clId="{992E1ED1-43CB-4AB2-A4C3-29429D0DEC9B}" dt="2023-10-06T16:45:54.667" v="455" actId="478"/>
          <ac:spMkLst>
            <pc:docMk/>
            <pc:sldMk cId="1189191761" sldId="322"/>
            <ac:spMk id="8" creationId="{72066243-BC36-F62B-5A99-DF38E00EDD92}"/>
          </ac:spMkLst>
        </pc:spChg>
        <pc:spChg chg="mod">
          <ac:chgData name="Jacqueline Goldmon" userId="336a29f1-e408-47ae-9d4a-a0ba74e913f5" providerId="ADAL" clId="{992E1ED1-43CB-4AB2-A4C3-29429D0DEC9B}" dt="2023-10-06T16:46:20.674" v="487" actId="20577"/>
          <ac:spMkLst>
            <pc:docMk/>
            <pc:sldMk cId="1189191761" sldId="322"/>
            <ac:spMk id="13" creationId="{00000000-0000-0000-0000-000000000000}"/>
          </ac:spMkLst>
        </pc:spChg>
        <pc:spChg chg="mod">
          <ac:chgData name="Jacqueline Goldmon" userId="336a29f1-e408-47ae-9d4a-a0ba74e913f5" providerId="ADAL" clId="{992E1ED1-43CB-4AB2-A4C3-29429D0DEC9B}" dt="2023-10-19T18:48:05.430" v="6585" actId="404"/>
          <ac:spMkLst>
            <pc:docMk/>
            <pc:sldMk cId="1189191761" sldId="322"/>
            <ac:spMk id="14" creationId="{00000000-0000-0000-0000-000000000000}"/>
          </ac:spMkLst>
        </pc:spChg>
        <pc:picChg chg="mod">
          <ac:chgData name="Jacqueline Goldmon" userId="336a29f1-e408-47ae-9d4a-a0ba74e913f5" providerId="ADAL" clId="{992E1ED1-43CB-4AB2-A4C3-29429D0DEC9B}" dt="2023-10-19T18:45:41.514" v="6581" actId="1076"/>
          <ac:picMkLst>
            <pc:docMk/>
            <pc:sldMk cId="1189191761" sldId="322"/>
            <ac:picMk id="2" creationId="{56276D06-66C2-CF74-1BC1-69CF453C93F6}"/>
          </ac:picMkLst>
        </pc:picChg>
      </pc:sldChg>
      <pc:sldChg chg="add del">
        <pc:chgData name="Jacqueline Goldmon" userId="336a29f1-e408-47ae-9d4a-a0ba74e913f5" providerId="ADAL" clId="{992E1ED1-43CB-4AB2-A4C3-29429D0DEC9B}" dt="2023-10-09T17:51:21.252" v="4423"/>
        <pc:sldMkLst>
          <pc:docMk/>
          <pc:sldMk cId="4005407713" sldId="32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VOC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W/o VOC Credit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575.83000000000004</c:v>
                </c:pt>
                <c:pt idx="1">
                  <c:v>571.91999999999996</c:v>
                </c:pt>
                <c:pt idx="2">
                  <c:v>512.21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43-48F8-AF13-53EECE269C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W/ VOC Credit (tons)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306.64</c:v>
                </c:pt>
                <c:pt idx="1">
                  <c:v>340.14</c:v>
                </c:pt>
                <c:pt idx="2">
                  <c:v>318.12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43-48F8-AF13-53EECE269CE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7000303"/>
        <c:axId val="24892079"/>
      </c:barChart>
      <c:lineChart>
        <c:grouping val="standard"/>
        <c:varyColors val="0"/>
        <c:ser>
          <c:idx val="2"/>
          <c:order val="2"/>
          <c:tx>
            <c:v>VOC Limit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3-48F8-AF13-53EECE269CE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43-48F8-AF13-53EECE269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 </c:v>
                </c:pt>
                <c:pt idx="1">
                  <c:v>W/o VOC Credit</c:v>
                </c:pt>
                <c:pt idx="2">
                  <c:v>W/ VOC Credit (tons)</c:v>
                </c:pt>
                <c:pt idx="3">
                  <c:v>VOC Limit (tons)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463</c:v>
                </c:pt>
                <c:pt idx="1">
                  <c:v>463</c:v>
                </c:pt>
                <c:pt idx="2">
                  <c:v>463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43-48F8-AF13-53EECE269C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000303"/>
        <c:axId val="24892079"/>
      </c:lineChart>
      <c:catAx>
        <c:axId val="570003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892079"/>
        <c:crosses val="autoZero"/>
        <c:auto val="1"/>
        <c:lblAlgn val="ctr"/>
        <c:lblOffset val="100"/>
        <c:noMultiLvlLbl val="0"/>
      </c:catAx>
      <c:valAx>
        <c:axId val="24892079"/>
        <c:scaling>
          <c:orientation val="minMax"/>
          <c:max val="65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VOC</a:t>
                </a:r>
                <a:r>
                  <a:rPr lang="en-US" sz="1100" baseline="0" dirty="0"/>
                  <a:t> Emissions (tons)</a:t>
                </a:r>
                <a:endParaRPr lang="en-US" sz="11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0003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10/19/2023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10/19/2023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10/19/2023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10/19/2023</a:t>
            </a:fld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10/19/2023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65214" y="3584714"/>
            <a:ext cx="8229600" cy="1139686"/>
          </a:xfrm>
        </p:spPr>
        <p:txBody>
          <a:bodyPr/>
          <a:lstStyle/>
          <a:p>
            <a:r>
              <a:rPr lang="en-US" dirty="0"/>
              <a:t>Solvent Reclaim	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7391399" cy="1219200"/>
          </a:xfrm>
        </p:spPr>
        <p:txBody>
          <a:bodyPr/>
          <a:lstStyle/>
          <a:p>
            <a:r>
              <a:rPr lang="it-IT" b="1" i="1" dirty="0"/>
              <a:t>How Cabinetworks Group has reduced VOC emissions, reduced waste, and increased cost savings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30D932-D196-3081-8D8F-C41DE067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31" y="1662253"/>
            <a:ext cx="6022561" cy="161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42144" y="76200"/>
            <a:ext cx="9829800" cy="914400"/>
          </a:xfrm>
        </p:spPr>
        <p:txBody>
          <a:bodyPr anchor="b">
            <a:normAutofit/>
          </a:bodyPr>
          <a:lstStyle/>
          <a:p>
            <a:r>
              <a:rPr lang="en-US" sz="3400" dirty="0"/>
              <a:t>Benefits of Expansion of  Solvent Reclaim Program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90954E8-1F6E-D5F8-51DB-BB8C5C07A2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839" y="1143000"/>
            <a:ext cx="7198773" cy="5029200"/>
          </a:xfrm>
        </p:spPr>
        <p:txBody>
          <a:bodyPr>
            <a:normAutofit/>
          </a:bodyPr>
          <a:lstStyle/>
          <a:p>
            <a:r>
              <a:rPr lang="en-US" sz="2800" dirty="0"/>
              <a:t>Mount Jackson, VA</a:t>
            </a:r>
          </a:p>
          <a:p>
            <a:pPr lvl="1"/>
            <a:r>
              <a:rPr lang="en-US" sz="2400" dirty="0"/>
              <a:t>Reduction in purchasing of virgin material</a:t>
            </a:r>
          </a:p>
          <a:p>
            <a:pPr lvl="2"/>
            <a:r>
              <a:rPr lang="en-US" sz="2000" dirty="0"/>
              <a:t>Cost of reclaimed material 60% less than virgin</a:t>
            </a:r>
          </a:p>
          <a:p>
            <a:pPr lvl="2"/>
            <a:r>
              <a:rPr lang="en-US" sz="2000" dirty="0"/>
              <a:t>Obtain up to 1300 more gallons of reclaim</a:t>
            </a:r>
          </a:p>
          <a:p>
            <a:pPr lvl="2"/>
            <a:r>
              <a:rPr lang="en-US" sz="2000" dirty="0"/>
              <a:t>Cost savings of up to $10,000/month</a:t>
            </a:r>
          </a:p>
          <a:p>
            <a:r>
              <a:rPr lang="en-US" sz="2800" dirty="0"/>
              <a:t>Thompsontown, PA </a:t>
            </a:r>
          </a:p>
          <a:p>
            <a:pPr lvl="1"/>
            <a:r>
              <a:rPr lang="en-US" sz="2400" dirty="0"/>
              <a:t>Reduction in disposal costs</a:t>
            </a:r>
          </a:p>
          <a:p>
            <a:pPr lvl="2"/>
            <a:r>
              <a:rPr lang="en-US" sz="2000" dirty="0"/>
              <a:t>Previous disposal cost: $118/drum</a:t>
            </a:r>
          </a:p>
          <a:p>
            <a:pPr lvl="2"/>
            <a:r>
              <a:rPr lang="en-US" sz="2000" dirty="0"/>
              <a:t>Current disposal cost:$65/drum </a:t>
            </a:r>
          </a:p>
          <a:p>
            <a:pPr lvl="2"/>
            <a:r>
              <a:rPr lang="en-US" sz="2000" dirty="0"/>
              <a:t>Accumulate up to 40 drums every month</a:t>
            </a:r>
          </a:p>
          <a:p>
            <a:pPr lvl="2"/>
            <a:r>
              <a:rPr lang="en-US" sz="2000" dirty="0"/>
              <a:t>Cost savings of up to $2100/month </a:t>
            </a:r>
          </a:p>
          <a:p>
            <a:pPr marL="463550" marR="0" lvl="1" indent="-2317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Reduction in waste going to the incinerator</a:t>
            </a:r>
          </a:p>
          <a:p>
            <a:pPr marL="46355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C37AA-BE39-DA90-517A-5C6656F93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8A3F7-9D76-D1D4-513D-BA7EF06043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76841" y="381000"/>
            <a:ext cx="2774371" cy="609600"/>
          </a:xfrm>
        </p:spPr>
        <p:txBody>
          <a:bodyPr anchor="b">
            <a:normAutofit/>
          </a:bodyPr>
          <a:lstStyle/>
          <a:p>
            <a:r>
              <a:rPr lang="en-US" dirty="0"/>
              <a:t>Who We Are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6842" y="1371600"/>
            <a:ext cx="5517570" cy="4648201"/>
          </a:xfrm>
        </p:spPr>
        <p:txBody>
          <a:bodyPr>
            <a:normAutofit/>
          </a:bodyPr>
          <a:lstStyle/>
          <a:p>
            <a:r>
              <a:rPr lang="en-US" sz="2800" dirty="0"/>
              <a:t>Cabinetworks Group (CWG) specializes in kitchen and bathroom cabinet manufacturing </a:t>
            </a:r>
          </a:p>
          <a:p>
            <a:pPr lvl="1"/>
            <a:r>
              <a:rPr lang="en-US" sz="2400" dirty="0"/>
              <a:t>20 brands of cabinetry under the CWG umbrella </a:t>
            </a:r>
          </a:p>
          <a:p>
            <a:r>
              <a:rPr lang="en-US" sz="2800" dirty="0"/>
              <a:t>Eighteen plants nationwide </a:t>
            </a:r>
          </a:p>
          <a:p>
            <a:r>
              <a:rPr lang="en-US" sz="2800" dirty="0"/>
              <a:t>Cabinet components are manufactured, assembled, and shipped to distributors such as Home Depot and Lowes. </a:t>
            </a:r>
          </a:p>
        </p:txBody>
      </p:sp>
      <p:pic>
        <p:nvPicPr>
          <p:cNvPr id="1026" name="Picture 2" descr="Cabinetworks Acquisition Touted by Leading Industry Analyst - Kitchen &amp;  Bath Design News">
            <a:extLst>
              <a:ext uri="{FF2B5EF4-FFF2-40B4-BE49-F238E27FC236}">
                <a16:creationId xmlns:a16="http://schemas.microsoft.com/office/drawing/2014/main" id="{0D50D28A-1CC8-D9A8-FEB6-AD098582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133847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07026" y="276664"/>
            <a:ext cx="5974771" cy="60960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Mount Jackson, VA Facility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6842" y="990601"/>
            <a:ext cx="11232570" cy="4343400"/>
          </a:xfrm>
        </p:spPr>
        <p:txBody>
          <a:bodyPr>
            <a:normAutofit/>
          </a:bodyPr>
          <a:lstStyle/>
          <a:p>
            <a:r>
              <a:rPr lang="en-US" sz="2800" dirty="0"/>
              <a:t>Over 1 million cabinet components are produced and transported to an assembly plant every year. </a:t>
            </a:r>
          </a:p>
          <a:p>
            <a:r>
              <a:rPr lang="en-US" sz="2800" dirty="0"/>
              <a:t>The facility uses over 250,000 gallons of paint and solvents every year. </a:t>
            </a:r>
          </a:p>
          <a:p>
            <a:r>
              <a:rPr lang="en-US" sz="2800" dirty="0"/>
              <a:t> The facility is classified as a large quantity generator (LQG) of hazardous waste</a:t>
            </a:r>
          </a:p>
          <a:p>
            <a:pPr lvl="1"/>
            <a:r>
              <a:rPr lang="en-US" sz="2400" dirty="0"/>
              <a:t>Produces over 100,000 gallons of hazardous waste every year.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facility operates under the Title V Air Permit  </a:t>
            </a:r>
          </a:p>
          <a:p>
            <a:pPr lvl="1" indent="-223838">
              <a:spcBef>
                <a:spcPts val="1800"/>
              </a:spcBef>
              <a:buClr>
                <a:srgbClr val="56C5FF"/>
              </a:buClr>
              <a:defRPr/>
            </a:pPr>
            <a:r>
              <a:rPr lang="en-US" sz="2400" dirty="0">
                <a:solidFill>
                  <a:prstClr val="white"/>
                </a:solidFill>
                <a:latin typeface="Corbel"/>
              </a:rPr>
              <a:t>VOC emissions limit: 463 tons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317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121" y="326485"/>
            <a:ext cx="11635291" cy="609600"/>
          </a:xfrm>
        </p:spPr>
        <p:txBody>
          <a:bodyPr anchor="b">
            <a:noAutofit/>
          </a:bodyPr>
          <a:lstStyle/>
          <a:p>
            <a:r>
              <a:rPr lang="en-US" sz="3400" dirty="0"/>
              <a:t>VOC Emissions and Hazardous Waste Generation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6842" y="990600"/>
            <a:ext cx="11232570" cy="4571999"/>
          </a:xfrm>
        </p:spPr>
        <p:txBody>
          <a:bodyPr>
            <a:normAutofit/>
          </a:bodyPr>
          <a:lstStyle/>
          <a:p>
            <a:r>
              <a:rPr lang="en-US" sz="2800" dirty="0"/>
              <a:t>Growing business            Increase in VOC emissions and hazardous waste </a:t>
            </a:r>
          </a:p>
          <a:p>
            <a:r>
              <a:rPr lang="en-US" sz="2800" dirty="0"/>
              <a:t>In late 2019, the management team discussed concerns on increase in VOC emissions</a:t>
            </a:r>
          </a:p>
          <a:p>
            <a:pPr lvl="1"/>
            <a:r>
              <a:rPr lang="en-US" dirty="0"/>
              <a:t>The facility was at risk of exceeding the VOC emissions limit </a:t>
            </a:r>
          </a:p>
          <a:p>
            <a:pPr lvl="1"/>
            <a:r>
              <a:rPr lang="en-US" dirty="0"/>
              <a:t>The facility was utilizing 2000 gallons of finishing belt cleaning solvent every week, which contained 100% VOCs</a:t>
            </a:r>
          </a:p>
          <a:p>
            <a:pPr lvl="1"/>
            <a:r>
              <a:rPr lang="en-US" dirty="0"/>
              <a:t>The management team was looking into purchase additional pollution control devices (i.e., scrubbers)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CWG met with Blue Ridge Solvents and Coatings (BRSC) to discuss solutions </a:t>
            </a:r>
          </a:p>
          <a:p>
            <a:pPr lvl="1" indent="-223838">
              <a:spcBef>
                <a:spcPts val="1800"/>
              </a:spcBef>
              <a:buClr>
                <a:srgbClr val="56C5FF"/>
              </a:buClr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066243-BC36-F62B-5A99-DF38E00EDD92}"/>
              </a:ext>
            </a:extLst>
          </p:cNvPr>
          <p:cNvSpPr/>
          <p:nvPr/>
        </p:nvSpPr>
        <p:spPr>
          <a:xfrm>
            <a:off x="3579812" y="10668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3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4121" y="326485"/>
            <a:ext cx="11635291" cy="609600"/>
          </a:xfrm>
        </p:spPr>
        <p:txBody>
          <a:bodyPr anchor="b">
            <a:noAutofit/>
          </a:bodyPr>
          <a:lstStyle/>
          <a:p>
            <a:r>
              <a:rPr lang="en-US" sz="3400" dirty="0"/>
              <a:t>Blue Ridge Solvents and Coatings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79413" y="936085"/>
            <a:ext cx="7315199" cy="4571999"/>
          </a:xfrm>
        </p:spPr>
        <p:txBody>
          <a:bodyPr>
            <a:normAutofit/>
          </a:bodyPr>
          <a:lstStyle/>
          <a:p>
            <a:r>
              <a:rPr lang="en-US" sz="2800" dirty="0"/>
              <a:t>Specializes in distributing chemical industrial products and recycling </a:t>
            </a:r>
          </a:p>
          <a:p>
            <a:r>
              <a:rPr lang="en-US" sz="2800" dirty="0"/>
              <a:t>CWG met with BRSC to offer the following solutions</a:t>
            </a:r>
          </a:p>
          <a:p>
            <a:pPr lvl="1"/>
            <a:r>
              <a:rPr lang="en-US" dirty="0"/>
              <a:t>Adjust the composition of the finishing line belt cleaning solvent to contain only 75% VOCs</a:t>
            </a:r>
          </a:p>
          <a:p>
            <a:pPr lvl="1"/>
            <a:r>
              <a:rPr lang="en-US" dirty="0"/>
              <a:t>Solvent Reclaim/Recycling Program </a:t>
            </a:r>
          </a:p>
          <a:p>
            <a:pPr lvl="2"/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Convert hazardous was</a:t>
            </a:r>
            <a:r>
              <a:rPr lang="en-US" dirty="0">
                <a:solidFill>
                  <a:prstClr val="white"/>
                </a:solidFill>
                <a:latin typeface="Corbel"/>
              </a:rPr>
              <a:t>te to reclaimed solvent 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  <p:pic>
        <p:nvPicPr>
          <p:cNvPr id="2" name="Picture 2" descr="Blue Ridge Solvents &amp; Coatings,Henry VA,chemical, co65620.wixsite.com">
            <a:extLst>
              <a:ext uri="{FF2B5EF4-FFF2-40B4-BE49-F238E27FC236}">
                <a16:creationId xmlns:a16="http://schemas.microsoft.com/office/drawing/2014/main" id="{56276D06-66C2-CF74-1BC1-69CF453C9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008" y="1349916"/>
            <a:ext cx="5336009" cy="31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9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81000"/>
            <a:ext cx="6247559" cy="609600"/>
          </a:xfrm>
        </p:spPr>
        <p:txBody>
          <a:bodyPr/>
          <a:lstStyle/>
          <a:p>
            <a:r>
              <a:rPr lang="en-US" dirty="0"/>
              <a:t>Solvent Reclaim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914400"/>
            <a:ext cx="6172199" cy="50292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BRSC’s solvent reclaim program consisted of having hazardous waste containing spent solvent undergo a distillation process.</a:t>
            </a:r>
          </a:p>
          <a:p>
            <a:pPr lvl="1"/>
            <a:r>
              <a:rPr lang="en-US" sz="2400" dirty="0"/>
              <a:t>During the distillation process, drums of waste are fed into a distillation vessel.</a:t>
            </a:r>
          </a:p>
          <a:p>
            <a:pPr lvl="1"/>
            <a:r>
              <a:rPr lang="en-US" sz="2400" dirty="0"/>
              <a:t>The material is then brought to a boiling point.</a:t>
            </a:r>
          </a:p>
          <a:p>
            <a:pPr lvl="1"/>
            <a:r>
              <a:rPr lang="en-US" sz="2400" dirty="0"/>
              <a:t>Once the waste is separate, vapors of the recovered solvent are channel to a water-cooled condenser to cool into a liquid form. </a:t>
            </a:r>
          </a:p>
          <a:p>
            <a:r>
              <a:rPr lang="en-US" sz="2800" dirty="0"/>
              <a:t>Five waste streams generated from the facility can be turned into reusable solvent  </a:t>
            </a:r>
          </a:p>
        </p:txBody>
      </p:sp>
      <p:pic>
        <p:nvPicPr>
          <p:cNvPr id="4" name="Picture 3" descr="A picture containing indoor, ceiling, building, airport&#10;&#10;Description automatically generated">
            <a:extLst>
              <a:ext uri="{FF2B5EF4-FFF2-40B4-BE49-F238E27FC236}">
                <a16:creationId xmlns:a16="http://schemas.microsoft.com/office/drawing/2014/main" id="{27473342-F85A-4976-B5EA-63041FED3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97" y="291711"/>
            <a:ext cx="5061721" cy="3452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diagram of a process&#10;&#10;Description automatically generated">
            <a:extLst>
              <a:ext uri="{FF2B5EF4-FFF2-40B4-BE49-F238E27FC236}">
                <a16:creationId xmlns:a16="http://schemas.microsoft.com/office/drawing/2014/main" id="{5F79EEE2-E4C5-AC37-75C1-2DA57D608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73" y="3834486"/>
            <a:ext cx="5246146" cy="28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8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9413" y="152400"/>
            <a:ext cx="10287002" cy="685800"/>
          </a:xfrm>
        </p:spPr>
        <p:txBody>
          <a:bodyPr>
            <a:normAutofit/>
          </a:bodyPr>
          <a:lstStyle/>
          <a:p>
            <a:r>
              <a:rPr lang="en-US" dirty="0"/>
              <a:t>Benefits of Continuing Solvent Reclaim Program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FD235D-FCD3-B7CF-DE4C-864F3CC83897}"/>
              </a:ext>
            </a:extLst>
          </p:cNvPr>
          <p:cNvSpPr txBox="1">
            <a:spLocks/>
          </p:cNvSpPr>
          <p:nvPr/>
        </p:nvSpPr>
        <p:spPr>
          <a:xfrm>
            <a:off x="709110" y="1143000"/>
            <a:ext cx="6299702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69% of  waste had been converted to reclaimed solvent over the last 3.5 years </a:t>
            </a:r>
          </a:p>
          <a:p>
            <a:r>
              <a:rPr lang="en-US" sz="2800" dirty="0"/>
              <a:t>Reduction of VOC Emissions</a:t>
            </a:r>
          </a:p>
          <a:p>
            <a:pPr lvl="1"/>
            <a:r>
              <a:rPr lang="en-US" sz="2400" dirty="0"/>
              <a:t>Belt cleaning solvent contains 25% less VOCs</a:t>
            </a:r>
          </a:p>
          <a:p>
            <a:pPr lvl="1"/>
            <a:r>
              <a:rPr lang="en-US" sz="2400" dirty="0"/>
              <a:t>Earn VOC credit for disposing hazardous waste  </a:t>
            </a:r>
          </a:p>
          <a:p>
            <a:r>
              <a:rPr lang="en-US" sz="2800" dirty="0"/>
              <a:t>Cost savings</a:t>
            </a:r>
          </a:p>
          <a:p>
            <a:pPr lvl="1"/>
            <a:r>
              <a:rPr lang="en-US" sz="2400" dirty="0"/>
              <a:t>Reduction in purchasing virgin material</a:t>
            </a:r>
          </a:p>
          <a:p>
            <a:pPr lvl="1"/>
            <a:r>
              <a:rPr lang="en-US" sz="2400" dirty="0"/>
              <a:t>Reduction in hazardous waste disposal costs</a:t>
            </a:r>
          </a:p>
          <a:p>
            <a:pPr lvl="1"/>
            <a:r>
              <a:rPr lang="en-US" sz="2400" dirty="0"/>
              <a:t>Reduction in VDEQ emissions fees 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R="0" lvl="0" fontAlgn="auto">
              <a:spcAft>
                <a:spcPts val="0"/>
              </a:spcAft>
              <a:tabLst/>
              <a:defRPr/>
            </a:pPr>
            <a:r>
              <a:rPr lang="en-US" sz="2800" dirty="0"/>
              <a:t>Reduction of hazardous waste being incinerated </a:t>
            </a:r>
          </a:p>
          <a:p>
            <a:pPr lvl="1"/>
            <a:endParaRPr lang="en-US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C428053-86C4-B66A-82C4-18D88EE06F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67138"/>
              </p:ext>
            </p:extLst>
          </p:nvPr>
        </p:nvGraphicFramePr>
        <p:xfrm>
          <a:off x="6704012" y="2276845"/>
          <a:ext cx="5332413" cy="2304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6599">
                  <a:extLst>
                    <a:ext uri="{9D8B030D-6E8A-4147-A177-3AD203B41FA5}">
                      <a16:colId xmlns:a16="http://schemas.microsoft.com/office/drawing/2014/main" val="2292706268"/>
                    </a:ext>
                  </a:extLst>
                </a:gridCol>
                <a:gridCol w="2303230">
                  <a:extLst>
                    <a:ext uri="{9D8B030D-6E8A-4147-A177-3AD203B41FA5}">
                      <a16:colId xmlns:a16="http://schemas.microsoft.com/office/drawing/2014/main" val="3524271738"/>
                    </a:ext>
                  </a:extLst>
                </a:gridCol>
                <a:gridCol w="1832584">
                  <a:extLst>
                    <a:ext uri="{9D8B030D-6E8A-4147-A177-3AD203B41FA5}">
                      <a16:colId xmlns:a16="http://schemas.microsoft.com/office/drawing/2014/main" val="2362170466"/>
                    </a:ext>
                  </a:extLst>
                </a:gridCol>
              </a:tblGrid>
              <a:tr h="364831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Waste (lbs.)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Reclaimed (lbs.)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793586"/>
                  </a:ext>
                </a:extLst>
              </a:tr>
              <a:tr h="364831">
                <a:tc>
                  <a:txBody>
                    <a:bodyPr/>
                    <a:lstStyle/>
                    <a:p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52,511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721946"/>
                  </a:ext>
                </a:extLst>
              </a:tr>
              <a:tr h="364831">
                <a:tc>
                  <a:txBody>
                    <a:bodyPr/>
                    <a:lstStyle/>
                    <a:p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461,201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319,890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628246"/>
                  </a:ext>
                </a:extLst>
              </a:tr>
              <a:tr h="350238">
                <a:tc>
                  <a:txBody>
                    <a:bodyPr/>
                    <a:lstStyle/>
                    <a:p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453,789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295,097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466802"/>
                  </a:ext>
                </a:extLst>
              </a:tr>
              <a:tr h="379424">
                <a:tc>
                  <a:txBody>
                    <a:bodyPr/>
                    <a:lstStyle/>
                    <a:p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344,953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257,176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168988"/>
                  </a:ext>
                </a:extLst>
              </a:tr>
              <a:tr h="461845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1,312,454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905,263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50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2153BF4-E8AE-2AE8-889A-FA31C8130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2835711"/>
              </p:ext>
            </p:extLst>
          </p:nvPr>
        </p:nvGraphicFramePr>
        <p:xfrm>
          <a:off x="836612" y="196654"/>
          <a:ext cx="9790907" cy="646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52400"/>
            <a:ext cx="11506199" cy="609600"/>
          </a:xfrm>
        </p:spPr>
        <p:txBody>
          <a:bodyPr>
            <a:noAutofit/>
          </a:bodyPr>
          <a:lstStyle/>
          <a:p>
            <a:r>
              <a:rPr lang="en-US" dirty="0"/>
              <a:t>Solvent Reclaim Program Expansion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1A8189B-C489-7019-AAB2-4C58A9E9F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012" y="762000"/>
            <a:ext cx="108204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sz="3300" dirty="0"/>
              <a:t>BRSC had reached out to the </a:t>
            </a:r>
            <a:r>
              <a:rPr lang="en-US" sz="3300" dirty="0" err="1"/>
              <a:t>Thompsontown</a:t>
            </a:r>
            <a:r>
              <a:rPr lang="en-US" sz="3300" dirty="0"/>
              <a:t> (TT), PA facility in the past for an opportunity to partake in the solvent reclaim</a:t>
            </a:r>
          </a:p>
          <a:p>
            <a:pPr lvl="1"/>
            <a:r>
              <a:rPr lang="en-US" sz="2100" dirty="0"/>
              <a:t>It is an assembly plant with an operational finishing department. </a:t>
            </a:r>
          </a:p>
          <a:p>
            <a:pPr lvl="1"/>
            <a:r>
              <a:rPr lang="en-US" sz="2100" dirty="0"/>
              <a:t>Accumulates approximately 50,000 gallons of hazardous waste every month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2023: MTJ had proposed the idea of having TT’s waste transported to BRSC to be distilled into reclaimed solvent for MTJ’s belt cleaner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300" dirty="0">
                <a:solidFill>
                  <a:prstClr val="white"/>
                </a:solidFill>
                <a:latin typeface="Corbel"/>
              </a:rPr>
              <a:t>April/May 2023: BRSC visited the TT facility to pull samples from several waste streams to have analyzed for ability of obtain reclaim.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300" dirty="0">
                <a:solidFill>
                  <a:prstClr val="white"/>
                </a:solidFill>
                <a:latin typeface="Corbel"/>
              </a:rPr>
              <a:t>June 2023: Results of the analysis determined several waste streams to be reclaimable 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300" dirty="0">
                <a:solidFill>
                  <a:prstClr val="white"/>
                </a:solidFill>
                <a:latin typeface="Corbel"/>
              </a:rPr>
              <a:t>August 2023: BRSC picked up 80 drums of waste from TT to convert to reclaimed solvent</a:t>
            </a:r>
          </a:p>
          <a:p>
            <a:pPr lvl="1" indent="-223838">
              <a:spcBef>
                <a:spcPts val="1800"/>
              </a:spcBef>
              <a:buClr>
                <a:srgbClr val="56C5FF"/>
              </a:buClr>
              <a:defRPr/>
            </a:pPr>
            <a:r>
              <a:rPr lang="en-US" sz="2100" dirty="0">
                <a:solidFill>
                  <a:prstClr val="white"/>
                </a:solidFill>
                <a:latin typeface="Corbel"/>
              </a:rPr>
              <a:t> 64% of waste converted to reclaimed belt cleaner</a:t>
            </a: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3300" dirty="0">
                <a:solidFill>
                  <a:prstClr val="white"/>
                </a:solidFill>
                <a:latin typeface="Corbel"/>
              </a:rPr>
              <a:t>September/October 2023: MTJ retrieved 18 drums of the TT reclaimed material to test on the finishing line </a:t>
            </a:r>
          </a:p>
          <a:p>
            <a:pPr lvl="1" indent="-223838">
              <a:spcBef>
                <a:spcPts val="1800"/>
              </a:spcBef>
              <a:buClr>
                <a:srgbClr val="56C5FF"/>
              </a:buClr>
              <a:defRPr/>
            </a:pPr>
            <a:endParaRPr lang="en-US" sz="1300" dirty="0">
              <a:solidFill>
                <a:prstClr val="white"/>
              </a:solidFill>
              <a:latin typeface="Corbel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223838" marR="0" lvl="0" indent="-223838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6C5FF"/>
              </a:buClr>
              <a:buSzPct val="100000"/>
              <a:buFont typeface="Arial" pitchFamily="34" charset="0"/>
              <a:buChar char="•"/>
              <a:tabLst/>
              <a:defRPr/>
            </a:pPr>
            <a:endParaRPr lang="en-US" sz="1600" dirty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4CBF9558-C12D-4F51-9AA3-9D0796951DBC}" vid="{FFC159E6-A134-46E7-B1A0-C306E39FC295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1759</TotalTime>
  <Words>706</Words>
  <Application>Microsoft Office PowerPoint</Application>
  <PresentationFormat>Custom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Corbel</vt:lpstr>
      <vt:lpstr>Digital Blue Tunnel 16x9</vt:lpstr>
      <vt:lpstr>Solvent Reclaim </vt:lpstr>
      <vt:lpstr>Who We Are </vt:lpstr>
      <vt:lpstr>Mount Jackson, VA Facility </vt:lpstr>
      <vt:lpstr>VOC Emissions and Hazardous Waste Generation </vt:lpstr>
      <vt:lpstr>Blue Ridge Solvents and Coatings</vt:lpstr>
      <vt:lpstr>Solvent Reclaim Program </vt:lpstr>
      <vt:lpstr>Benefits of Continuing Solvent Reclaim Program </vt:lpstr>
      <vt:lpstr>PowerPoint Presentation</vt:lpstr>
      <vt:lpstr>Solvent Reclaim Program Expansion</vt:lpstr>
      <vt:lpstr>Benefits of Expansion of  Solvent Reclaim Program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Solvent Reclaim </dc:title>
  <dc:creator>Jacqueline Goldmon</dc:creator>
  <cp:lastModifiedBy>Jacqueline Goldmon</cp:lastModifiedBy>
  <cp:revision>1</cp:revision>
  <dcterms:created xsi:type="dcterms:W3CDTF">2023-10-05T12:35:20Z</dcterms:created>
  <dcterms:modified xsi:type="dcterms:W3CDTF">2023-10-19T19:11:26Z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