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7" r:id="rId4"/>
    <p:sldMasterId id="2147483756" r:id="rId5"/>
    <p:sldMasterId id="2147483835" r:id="rId6"/>
    <p:sldMasterId id="2147483847" r:id="rId7"/>
    <p:sldMasterId id="2147483858" r:id="rId8"/>
    <p:sldMasterId id="2147483884" r:id="rId9"/>
    <p:sldMasterId id="2147483907" r:id="rId10"/>
  </p:sldMasterIdLst>
  <p:notesMasterIdLst>
    <p:notesMasterId r:id="rId17"/>
  </p:notesMasterIdLst>
  <p:handoutMasterIdLst>
    <p:handoutMasterId r:id="rId18"/>
  </p:handoutMasterIdLst>
  <p:sldIdLst>
    <p:sldId id="2146847452" r:id="rId11"/>
    <p:sldId id="344" r:id="rId12"/>
    <p:sldId id="2146847902" r:id="rId13"/>
    <p:sldId id="2146847897" r:id="rId14"/>
    <p:sldId id="346" r:id="rId15"/>
    <p:sldId id="2146847901" r:id="rId16"/>
  </p:sldIdLst>
  <p:sldSz cx="19507200" cy="10972800"/>
  <p:notesSz cx="9236075" cy="6973888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6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, Natalie" initials="LN" lastIdx="4" clrIdx="0">
    <p:extLst>
      <p:ext uri="{19B8F6BF-5375-455C-9EA6-DF929625EA0E}">
        <p15:presenceInfo xmlns:p15="http://schemas.microsoft.com/office/powerpoint/2012/main" userId="S::DU12@molsoncoors.com::de85d86a-22cf-4f09-84fb-996b09e07b38" providerId="AD"/>
      </p:ext>
    </p:extLst>
  </p:cmAuthor>
  <p:cmAuthor id="2" name="Brown, Steven" initials="BS" lastIdx="3" clrIdx="1">
    <p:extLst>
      <p:ext uri="{19B8F6BF-5375-455C-9EA6-DF929625EA0E}">
        <p15:presenceInfo xmlns:p15="http://schemas.microsoft.com/office/powerpoint/2012/main" userId="S::LV69@molsoncoors.com::121ce219-7370-40e7-b8ce-df13567d32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96FF"/>
    <a:srgbClr val="001F40"/>
    <a:srgbClr val="FF6914"/>
    <a:srgbClr val="FFAF00"/>
    <a:srgbClr val="FFFFFF"/>
    <a:srgbClr val="18223E"/>
    <a:srgbClr val="8CBFEC"/>
    <a:srgbClr val="FCB600"/>
    <a:srgbClr val="E76C2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4796" autoAdjust="0"/>
  </p:normalViewPr>
  <p:slideViewPr>
    <p:cSldViewPr snapToGrid="0">
      <p:cViewPr varScale="1">
        <p:scale>
          <a:sx n="52" d="100"/>
          <a:sy n="52" d="100"/>
        </p:scale>
        <p:origin x="648" y="29"/>
      </p:cViewPr>
      <p:guideLst>
        <p:guide orient="horz" pos="3456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4.xml"/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47AB34-50EB-4C71-832F-FFF8DCA17D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1999" cy="349906"/>
          </a:xfrm>
          <a:prstGeom prst="rect">
            <a:avLst/>
          </a:prstGeom>
        </p:spPr>
        <p:txBody>
          <a:bodyPr vert="horz" lIns="58348" tIns="29174" rIns="58348" bIns="29174" rtlCol="0"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FDD501-B2C9-4097-A146-F15152FECC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31371" y="0"/>
            <a:ext cx="4002900" cy="349906"/>
          </a:xfrm>
          <a:prstGeom prst="rect">
            <a:avLst/>
          </a:prstGeom>
        </p:spPr>
        <p:txBody>
          <a:bodyPr vert="horz" lIns="58348" tIns="29174" rIns="58348" bIns="29174" rtlCol="0"/>
          <a:lstStyle>
            <a:lvl1pPr algn="r">
              <a:defRPr sz="800"/>
            </a:lvl1pPr>
          </a:lstStyle>
          <a:p>
            <a:fld id="{D19D4663-1EAA-45A9-9D94-CFE9589CC291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43BDA-99D2-407A-9334-F2C563E518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23983"/>
            <a:ext cx="4001999" cy="349905"/>
          </a:xfrm>
          <a:prstGeom prst="rect">
            <a:avLst/>
          </a:prstGeom>
        </p:spPr>
        <p:txBody>
          <a:bodyPr vert="horz" lIns="58348" tIns="29174" rIns="58348" bIns="29174" rtlCol="0" anchor="b"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9B50D1-7799-45CD-904D-E31EB76235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31371" y="6623983"/>
            <a:ext cx="4002900" cy="349905"/>
          </a:xfrm>
          <a:prstGeom prst="rect">
            <a:avLst/>
          </a:prstGeom>
        </p:spPr>
        <p:txBody>
          <a:bodyPr vert="horz" lIns="58348" tIns="29174" rIns="58348" bIns="29174" rtlCol="0" anchor="b"/>
          <a:lstStyle>
            <a:lvl1pPr algn="r">
              <a:defRPr sz="800"/>
            </a:lvl1pPr>
          </a:lstStyle>
          <a:p>
            <a:fld id="{046B97B0-200A-47A7-90F0-458DD970C344}" type="slidenum">
              <a:rPr lang="en-US" smtClean="0"/>
              <a:t>‹#›</a:t>
            </a:fld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02454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1999" cy="349906"/>
          </a:xfrm>
          <a:prstGeom prst="rect">
            <a:avLst/>
          </a:prstGeom>
        </p:spPr>
        <p:txBody>
          <a:bodyPr vert="horz" lIns="58348" tIns="29174" rIns="58348" bIns="29174" rtlCol="0"/>
          <a:lstStyle>
            <a:lvl1pPr algn="l">
              <a:defRPr sz="800" b="0" i="0">
                <a:latin typeface="Century Gothic" panose="020B0502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371" y="0"/>
            <a:ext cx="4002900" cy="349906"/>
          </a:xfrm>
          <a:prstGeom prst="rect">
            <a:avLst/>
          </a:prstGeom>
        </p:spPr>
        <p:txBody>
          <a:bodyPr vert="horz" lIns="58348" tIns="29174" rIns="58348" bIns="29174" rtlCol="0"/>
          <a:lstStyle>
            <a:lvl1pPr algn="r">
              <a:defRPr sz="800" b="0" i="0">
                <a:latin typeface="Century Gothic" panose="020B0502020202020204" pitchFamily="34" charset="0"/>
              </a:defRPr>
            </a:lvl1pPr>
          </a:lstStyle>
          <a:p>
            <a:fld id="{C27781AA-5817-A840-B01F-CA38C7228717}" type="datetimeFigureOut">
              <a:rPr lang="en-GB" smtClean="0"/>
              <a:pPr/>
              <a:t>23/10/2023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25713" y="871538"/>
            <a:ext cx="4184650" cy="2354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8348" tIns="29174" rIns="58348" bIns="2917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56184"/>
            <a:ext cx="7388860" cy="2745968"/>
          </a:xfrm>
          <a:prstGeom prst="rect">
            <a:avLst/>
          </a:prstGeom>
        </p:spPr>
        <p:txBody>
          <a:bodyPr vert="horz" lIns="58348" tIns="29174" rIns="58348" bIns="29174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23983"/>
            <a:ext cx="4001999" cy="349905"/>
          </a:xfrm>
          <a:prstGeom prst="rect">
            <a:avLst/>
          </a:prstGeom>
        </p:spPr>
        <p:txBody>
          <a:bodyPr vert="horz" lIns="58348" tIns="29174" rIns="58348" bIns="29174" rtlCol="0" anchor="b"/>
          <a:lstStyle>
            <a:lvl1pPr algn="l">
              <a:defRPr sz="800" b="0" i="0">
                <a:latin typeface="Century Gothic" panose="020B0502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371" y="6623983"/>
            <a:ext cx="4002900" cy="349905"/>
          </a:xfrm>
          <a:prstGeom prst="rect">
            <a:avLst/>
          </a:prstGeom>
        </p:spPr>
        <p:txBody>
          <a:bodyPr vert="horz" lIns="58348" tIns="29174" rIns="58348" bIns="29174" rtlCol="0" anchor="b"/>
          <a:lstStyle>
            <a:lvl1pPr algn="r">
              <a:defRPr sz="800" b="0" i="0">
                <a:latin typeface="Century Gothic" panose="020B0502020202020204" pitchFamily="34" charset="0"/>
              </a:defRPr>
            </a:lvl1pPr>
          </a:lstStyle>
          <a:p>
            <a:fld id="{A6207308-7616-2949-8E12-B0DF42A946C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034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583479">
              <a:defRPr/>
            </a:pPr>
            <a:fld id="{50E3003F-6EAD-43E7-9D27-AAEAA941867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583479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90997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9BE10-EFEB-DB4D-84C3-96835F6961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2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emf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emf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emf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2">
            <a:extLst>
              <a:ext uri="{FF2B5EF4-FFF2-40B4-BE49-F238E27FC236}">
                <a16:creationId xmlns:a16="http://schemas.microsoft.com/office/drawing/2014/main" id="{B71B0A98-93E0-734A-BEF6-7A41AE2AC0AB}"/>
              </a:ext>
            </a:extLst>
          </p:cNvPr>
          <p:cNvSpPr/>
          <p:nvPr userDrawn="1"/>
        </p:nvSpPr>
        <p:spPr>
          <a:xfrm>
            <a:off x="0" y="628"/>
            <a:ext cx="19507200" cy="10972184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pic>
        <p:nvPicPr>
          <p:cNvPr id="5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F492E07A-3397-9C4A-B6B2-8B0FCA549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570" y="8972796"/>
            <a:ext cx="4658069" cy="1096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C7F06A-FB22-8741-91FC-07514A4F7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2" y="2355845"/>
            <a:ext cx="14630400" cy="3819840"/>
          </a:xfrm>
          <a:prstGeom prst="rect">
            <a:avLst/>
          </a:prstGeom>
        </p:spPr>
        <p:txBody>
          <a:bodyPr lIns="76183" tIns="38098" rIns="76183" bIns="38098" anchor="b">
            <a:noAutofit/>
          </a:bodyPr>
          <a:lstStyle>
            <a:lvl1pPr algn="ctr">
              <a:lnSpc>
                <a:spcPct val="75000"/>
              </a:lnSpc>
              <a:defRPr sz="1456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4C569E-0366-374B-A268-F84007F655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38402" y="6323555"/>
            <a:ext cx="14630400" cy="2649246"/>
          </a:xfrm>
          <a:prstGeom prst="rect">
            <a:avLst/>
          </a:prstGeom>
        </p:spPr>
        <p:txBody>
          <a:bodyPr lIns="76183" tIns="38098" rIns="76183" bIns="38098">
            <a:normAutofit/>
          </a:bodyPr>
          <a:lstStyle>
            <a:lvl1pPr marL="0" indent="0" algn="ctr">
              <a:buNone/>
              <a:defRPr sz="5760" b="1" i="0" baseline="0">
                <a:solidFill>
                  <a:schemeClr val="bg1"/>
                </a:solidFill>
              </a:defRPr>
            </a:lvl1pPr>
            <a:lvl2pPr marL="443514" indent="0" algn="ctr">
              <a:buNone/>
              <a:defRPr sz="1920"/>
            </a:lvl2pPr>
            <a:lvl3pPr marL="887019" indent="0" algn="ctr">
              <a:buNone/>
              <a:defRPr sz="1760"/>
            </a:lvl3pPr>
            <a:lvl4pPr marL="1330538" indent="0" algn="ctr">
              <a:buNone/>
              <a:defRPr sz="1760"/>
            </a:lvl4pPr>
            <a:lvl5pPr marL="1774040" indent="0" algn="ctr">
              <a:buNone/>
              <a:defRPr sz="1760"/>
            </a:lvl5pPr>
            <a:lvl6pPr marL="2217554" indent="0" algn="ctr">
              <a:buNone/>
              <a:defRPr sz="1760"/>
            </a:lvl6pPr>
            <a:lvl7pPr marL="2661066" indent="0" algn="ctr">
              <a:buNone/>
              <a:defRPr sz="1760"/>
            </a:lvl7pPr>
            <a:lvl8pPr marL="3104579" indent="0" algn="ctr">
              <a:buNone/>
              <a:defRPr sz="1760"/>
            </a:lvl8pPr>
            <a:lvl9pPr marL="3548082" indent="0" algn="ctr">
              <a:buNone/>
              <a:defRPr sz="1760"/>
            </a:lvl9pPr>
          </a:lstStyle>
          <a:p>
            <a:r>
              <a:rPr lang="en-US"/>
              <a:t>Click to edit Master subtitle style </a:t>
            </a:r>
          </a:p>
        </p:txBody>
      </p:sp>
    </p:spTree>
    <p:extLst>
      <p:ext uri="{BB962C8B-B14F-4D97-AF65-F5344CB8AC3E}">
        <p14:creationId xmlns:p14="http://schemas.microsoft.com/office/powerpoint/2010/main" val="416500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14">
            <a:extLst>
              <a:ext uri="{FF2B5EF4-FFF2-40B4-BE49-F238E27FC236}">
                <a16:creationId xmlns:a16="http://schemas.microsoft.com/office/drawing/2014/main" id="{BB9EA4C3-0571-5A49-AE1D-DF25043AF834}"/>
              </a:ext>
            </a:extLst>
          </p:cNvPr>
          <p:cNvSpPr txBox="1"/>
          <p:nvPr userDrawn="1"/>
        </p:nvSpPr>
        <p:spPr>
          <a:xfrm>
            <a:off x="9121695" y="9779214"/>
            <a:ext cx="146643" cy="283908"/>
          </a:xfrm>
          <a:prstGeom prst="rect">
            <a:avLst/>
          </a:prstGeom>
        </p:spPr>
        <p:txBody>
          <a:bodyPr vert="horz" wrap="square" lIns="0" tIns="12938" rIns="0" bIns="0" rtlCol="0">
            <a:spAutoFit/>
          </a:bodyPr>
          <a:lstStyle/>
          <a:p>
            <a:pPr marL="12322" defTabSz="887019">
              <a:spcBef>
                <a:spcPts val="101"/>
              </a:spcBef>
            </a:pPr>
            <a:r>
              <a:rPr sz="1760" b="1" spc="-5" dirty="0">
                <a:solidFill>
                  <a:srgbClr val="001F40"/>
                </a:solidFill>
                <a:cs typeface="Century Gothic"/>
              </a:rPr>
              <a:t>|</a:t>
            </a:r>
            <a:endParaRPr sz="1760" dirty="0">
              <a:solidFill>
                <a:srgbClr val="001F40"/>
              </a:solidFill>
              <a:cs typeface="Century Gothic"/>
            </a:endParaRPr>
          </a:p>
        </p:txBody>
      </p:sp>
      <p:sp>
        <p:nvSpPr>
          <p:cNvPr id="35" name="bk object 16">
            <a:extLst>
              <a:ext uri="{FF2B5EF4-FFF2-40B4-BE49-F238E27FC236}">
                <a16:creationId xmlns:a16="http://schemas.microsoft.com/office/drawing/2014/main" id="{AA21248A-F9C4-CB4D-8F10-DE29692EFE63}"/>
              </a:ext>
            </a:extLst>
          </p:cNvPr>
          <p:cNvSpPr/>
          <p:nvPr userDrawn="1"/>
        </p:nvSpPr>
        <p:spPr>
          <a:xfrm>
            <a:off x="0" y="10606066"/>
            <a:ext cx="19507200" cy="365965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0" y="377190"/>
                </a:moveTo>
                <a:lnTo>
                  <a:pt x="20104099" y="377190"/>
                </a:lnTo>
                <a:lnTo>
                  <a:pt x="20104099" y="0"/>
                </a:lnTo>
                <a:lnTo>
                  <a:pt x="0" y="0"/>
                </a:lnTo>
                <a:lnTo>
                  <a:pt x="0" y="37719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36" name="bk object 17">
            <a:extLst>
              <a:ext uri="{FF2B5EF4-FFF2-40B4-BE49-F238E27FC236}">
                <a16:creationId xmlns:a16="http://schemas.microsoft.com/office/drawing/2014/main" id="{252BDAD0-33AE-DF4E-8DC7-CC718C26D04D}"/>
              </a:ext>
            </a:extLst>
          </p:cNvPr>
          <p:cNvSpPr/>
          <p:nvPr userDrawn="1"/>
        </p:nvSpPr>
        <p:spPr>
          <a:xfrm>
            <a:off x="7" y="365198"/>
            <a:ext cx="364760" cy="10240869"/>
          </a:xfrm>
          <a:custGeom>
            <a:avLst/>
            <a:gdLst/>
            <a:ahLst/>
            <a:cxnLst/>
            <a:rect l="l" t="t" r="r" b="b"/>
            <a:pathLst>
              <a:path w="375920" h="10554970">
                <a:moveTo>
                  <a:pt x="0" y="10554970"/>
                </a:moveTo>
                <a:lnTo>
                  <a:pt x="375779" y="10554970"/>
                </a:lnTo>
                <a:lnTo>
                  <a:pt x="375779" y="0"/>
                </a:lnTo>
                <a:lnTo>
                  <a:pt x="0" y="0"/>
                </a:lnTo>
                <a:lnTo>
                  <a:pt x="0" y="1055497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37" name="bk object 18">
            <a:extLst>
              <a:ext uri="{FF2B5EF4-FFF2-40B4-BE49-F238E27FC236}">
                <a16:creationId xmlns:a16="http://schemas.microsoft.com/office/drawing/2014/main" id="{7950E241-6A29-194D-A5AC-63A92D063221}"/>
              </a:ext>
            </a:extLst>
          </p:cNvPr>
          <p:cNvSpPr/>
          <p:nvPr userDrawn="1"/>
        </p:nvSpPr>
        <p:spPr>
          <a:xfrm>
            <a:off x="0" y="468"/>
            <a:ext cx="19507200" cy="364734"/>
          </a:xfrm>
          <a:custGeom>
            <a:avLst/>
            <a:gdLst/>
            <a:ahLst/>
            <a:cxnLst/>
            <a:rect l="l" t="t" r="r" b="b"/>
            <a:pathLst>
              <a:path w="20104100" h="375920">
                <a:moveTo>
                  <a:pt x="0" y="375919"/>
                </a:moveTo>
                <a:lnTo>
                  <a:pt x="20104099" y="375919"/>
                </a:lnTo>
                <a:lnTo>
                  <a:pt x="20104099" y="0"/>
                </a:lnTo>
                <a:lnTo>
                  <a:pt x="0" y="0"/>
                </a:lnTo>
                <a:lnTo>
                  <a:pt x="0" y="375919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38" name="bk object 19">
            <a:extLst>
              <a:ext uri="{FF2B5EF4-FFF2-40B4-BE49-F238E27FC236}">
                <a16:creationId xmlns:a16="http://schemas.microsoft.com/office/drawing/2014/main" id="{B08CB78C-8571-2C4B-A5CC-F727946479D6}"/>
              </a:ext>
            </a:extLst>
          </p:cNvPr>
          <p:cNvSpPr/>
          <p:nvPr userDrawn="1"/>
        </p:nvSpPr>
        <p:spPr>
          <a:xfrm>
            <a:off x="19142594" y="365748"/>
            <a:ext cx="364760" cy="10240869"/>
          </a:xfrm>
          <a:custGeom>
            <a:avLst/>
            <a:gdLst/>
            <a:ahLst/>
            <a:cxnLst/>
            <a:rect l="l" t="t" r="r" b="b"/>
            <a:pathLst>
              <a:path w="375919" h="10554970">
                <a:moveTo>
                  <a:pt x="375779" y="0"/>
                </a:moveTo>
                <a:lnTo>
                  <a:pt x="0" y="0"/>
                </a:lnTo>
                <a:lnTo>
                  <a:pt x="0" y="10554652"/>
                </a:lnTo>
                <a:lnTo>
                  <a:pt x="375779" y="10554652"/>
                </a:lnTo>
                <a:lnTo>
                  <a:pt x="375779" y="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32FD70FF-E0F0-6B49-83B0-E60A4C1F03BF}"/>
              </a:ext>
            </a:extLst>
          </p:cNvPr>
          <p:cNvSpPr txBox="1">
            <a:spLocks/>
          </p:cNvSpPr>
          <p:nvPr userDrawn="1"/>
        </p:nvSpPr>
        <p:spPr>
          <a:xfrm>
            <a:off x="17509045" y="9670074"/>
            <a:ext cx="1035730" cy="435373"/>
          </a:xfrm>
          <a:prstGeom prst="rect">
            <a:avLst/>
          </a:prstGeom>
        </p:spPr>
        <p:txBody>
          <a:bodyPr vert="horz" wrap="square" lIns="0" tIns="1663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963" algn="r">
              <a:spcBef>
                <a:spcPts val="133"/>
              </a:spcBef>
            </a:pPr>
            <a:fld id="{81D60167-4931-47E6-BA6A-407CBD079E47}" type="slidenum">
              <a:rPr lang="en-US" sz="2720" spc="11" smtClean="0">
                <a:solidFill>
                  <a:srgbClr val="001F40"/>
                </a:solidFill>
              </a:rPr>
              <a:pPr marL="36963" algn="r">
                <a:spcBef>
                  <a:spcPts val="133"/>
                </a:spcBef>
              </a:pPr>
              <a:t>‹#›</a:t>
            </a:fld>
            <a:endParaRPr lang="en-US" sz="2720" spc="11" dirty="0">
              <a:solidFill>
                <a:srgbClr val="001F40"/>
              </a:solidFill>
            </a:endParaRPr>
          </a:p>
        </p:txBody>
      </p:sp>
      <p:sp>
        <p:nvSpPr>
          <p:cNvPr id="43" name="object 48">
            <a:extLst>
              <a:ext uri="{FF2B5EF4-FFF2-40B4-BE49-F238E27FC236}">
                <a16:creationId xmlns:a16="http://schemas.microsoft.com/office/drawing/2014/main" id="{309ADFB1-60BB-5C49-B2B3-D732E780FD1B}"/>
              </a:ext>
            </a:extLst>
          </p:cNvPr>
          <p:cNvSpPr/>
          <p:nvPr userDrawn="1"/>
        </p:nvSpPr>
        <p:spPr>
          <a:xfrm>
            <a:off x="981124" y="1973442"/>
            <a:ext cx="4282219" cy="0"/>
          </a:xfrm>
          <a:custGeom>
            <a:avLst/>
            <a:gdLst/>
            <a:ahLst/>
            <a:cxnLst/>
            <a:rect l="l" t="t" r="r" b="b"/>
            <a:pathLst>
              <a:path w="4413250">
                <a:moveTo>
                  <a:pt x="0" y="0"/>
                </a:moveTo>
                <a:lnTo>
                  <a:pt x="4412776" y="0"/>
                </a:lnTo>
              </a:path>
            </a:pathLst>
          </a:custGeom>
          <a:ln w="47118">
            <a:solidFill>
              <a:srgbClr val="081F3F"/>
            </a:solidFill>
          </a:ln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F2E527D4-050D-C944-9906-481BFC54F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5812" y="828660"/>
            <a:ext cx="16132258" cy="961122"/>
          </a:xfrm>
          <a:prstGeom prst="rect">
            <a:avLst/>
          </a:prstGeom>
        </p:spPr>
        <p:txBody>
          <a:bodyPr lIns="76183" tIns="38098" rIns="76183" bIns="38098" anchor="ctr"/>
          <a:lstStyle>
            <a:lvl1pPr>
              <a:defRPr sz="3840" b="1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3840" b="1"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 sz="3840" b="1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3840" b="1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3840" b="1"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2EA9D1-28EB-174B-ADBB-03799B2E34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0409" y="7476419"/>
            <a:ext cx="6210757" cy="1774379"/>
          </a:xfrm>
          <a:prstGeom prst="rect">
            <a:avLst/>
          </a:prstGeom>
        </p:spPr>
        <p:txBody>
          <a:bodyPr lIns="76183" tIns="38098" rIns="76183" bIns="38098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5814C740-D145-E146-B983-1296DE5A0961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7740931" y="2357230"/>
            <a:ext cx="4436254" cy="4435944"/>
          </a:xfrm>
          <a:prstGeom prst="rect">
            <a:avLst/>
          </a:prstGeom>
        </p:spPr>
        <p:txBody>
          <a:bodyPr lIns="76183" tIns="38098" rIns="76183" bIns="38098"/>
          <a:lstStyle/>
          <a:p>
            <a:endParaRPr lang="en-US" dirty="0"/>
          </a:p>
        </p:txBody>
      </p:sp>
      <p:sp>
        <p:nvSpPr>
          <p:cNvPr id="49" name="Chart Placeholder 8">
            <a:extLst>
              <a:ext uri="{FF2B5EF4-FFF2-40B4-BE49-F238E27FC236}">
                <a16:creationId xmlns:a16="http://schemas.microsoft.com/office/drawing/2014/main" id="{06FC8606-0AD2-BB40-9B61-DD3E3199619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2661814" y="2357230"/>
            <a:ext cx="4436254" cy="4435944"/>
          </a:xfrm>
          <a:prstGeom prst="rect">
            <a:avLst/>
          </a:prstGeom>
        </p:spPr>
        <p:txBody>
          <a:bodyPr lIns="76183" tIns="38098" rIns="76183" bIns="38098"/>
          <a:lstStyle/>
          <a:p>
            <a:endParaRPr lang="en-US" dirty="0"/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10327206-4677-5C4B-AEBE-8E63ECCCC2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0931" y="6793169"/>
            <a:ext cx="4436254" cy="2457637"/>
          </a:xfrm>
          <a:prstGeom prst="rect">
            <a:avLst/>
          </a:prstGeom>
        </p:spPr>
        <p:txBody>
          <a:bodyPr lIns="76183" tIns="38098" rIns="76183" bIns="38098"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D8BBC3C5-5969-8049-B44E-34D4B206B5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661814" y="6793169"/>
            <a:ext cx="4436254" cy="2457637"/>
          </a:xfrm>
          <a:prstGeom prst="rect">
            <a:avLst/>
          </a:prstGeom>
        </p:spPr>
        <p:txBody>
          <a:bodyPr lIns="76183" tIns="38098" rIns="76183" bIns="38098"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EAF90F4A-B4A6-004E-A716-8EFDDD249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409" y="3484252"/>
            <a:ext cx="6210757" cy="3992350"/>
          </a:xfrm>
          <a:prstGeom prst="rect">
            <a:avLst/>
          </a:prstGeom>
        </p:spPr>
        <p:txBody>
          <a:bodyPr lIns="76183" tIns="38098" rIns="76183" bIns="38098" anchor="ctr">
            <a:noAutofit/>
          </a:bodyPr>
          <a:lstStyle>
            <a:lvl1pPr algn="l">
              <a:lnSpc>
                <a:spcPct val="75000"/>
              </a:lnSpc>
              <a:defRPr sz="7040" b="1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9" name="Picture 38" descr="A close up of a sign&#10;&#10;Description automatically generated">
            <a:extLst>
              <a:ext uri="{FF2B5EF4-FFF2-40B4-BE49-F238E27FC236}">
                <a16:creationId xmlns:a16="http://schemas.microsoft.com/office/drawing/2014/main" id="{D119ECDD-E008-7443-9A58-ED482E0E69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79" y="9636887"/>
            <a:ext cx="2350418" cy="553000"/>
          </a:xfrm>
          <a:prstGeom prst="rect">
            <a:avLst/>
          </a:prstGeom>
        </p:spPr>
      </p:pic>
      <p:sp>
        <p:nvSpPr>
          <p:cNvPr id="22" name="Text Placeholder 38">
            <a:extLst>
              <a:ext uri="{FF2B5EF4-FFF2-40B4-BE49-F238E27FC236}">
                <a16:creationId xmlns:a16="http://schemas.microsoft.com/office/drawing/2014/main" id="{224BC6FE-C342-D14D-A957-12AB0CBB8B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78739" y="9779223"/>
            <a:ext cx="6267661" cy="300325"/>
          </a:xfrm>
          <a:prstGeom prst="rect">
            <a:avLst/>
          </a:prstGeom>
        </p:spPr>
        <p:txBody>
          <a:bodyPr lIns="76183" tIns="38098" rIns="76183" bIns="38098" anchor="ctr"/>
          <a:lstStyle>
            <a:lvl1pPr>
              <a:defRPr sz="192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Goals, Strategies and Measures</a:t>
            </a: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B4897A5B-9C38-5649-A059-B5F4E7EB1BEC}"/>
              </a:ext>
            </a:extLst>
          </p:cNvPr>
          <p:cNvSpPr txBox="1">
            <a:spLocks/>
          </p:cNvSpPr>
          <p:nvPr userDrawn="1"/>
        </p:nvSpPr>
        <p:spPr>
          <a:xfrm>
            <a:off x="7422798" y="9779395"/>
            <a:ext cx="1588488" cy="308530"/>
          </a:xfrm>
          <a:prstGeom prst="rect">
            <a:avLst/>
          </a:prstGeom>
        </p:spPr>
        <p:txBody>
          <a:bodyPr vert="horz" wrap="square" lIns="0" tIns="12938" rIns="0" bIns="0" rtlCol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322">
              <a:spcBef>
                <a:spcPts val="101"/>
              </a:spcBef>
            </a:pPr>
            <a:fld id="{0926FDD4-9DA7-9B46-9EA9-4698BEB066DE}" type="datetime1">
              <a:rPr lang="en-US" sz="1920" spc="-11" smtClean="0">
                <a:solidFill>
                  <a:srgbClr val="001F40"/>
                </a:solidFill>
              </a:rPr>
              <a:pPr marL="12322">
                <a:spcBef>
                  <a:spcPts val="101"/>
                </a:spcBef>
              </a:pPr>
              <a:t>10/23/2023</a:t>
            </a:fld>
            <a:endParaRPr lang="en-US" sz="1920" spc="-11" dirty="0">
              <a:solidFill>
                <a:srgbClr val="001F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50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14">
            <a:extLst>
              <a:ext uri="{FF2B5EF4-FFF2-40B4-BE49-F238E27FC236}">
                <a16:creationId xmlns:a16="http://schemas.microsoft.com/office/drawing/2014/main" id="{BB9EA4C3-0571-5A49-AE1D-DF25043AF834}"/>
              </a:ext>
            </a:extLst>
          </p:cNvPr>
          <p:cNvSpPr txBox="1"/>
          <p:nvPr userDrawn="1"/>
        </p:nvSpPr>
        <p:spPr>
          <a:xfrm>
            <a:off x="9121695" y="9779214"/>
            <a:ext cx="146643" cy="283908"/>
          </a:xfrm>
          <a:prstGeom prst="rect">
            <a:avLst/>
          </a:prstGeom>
        </p:spPr>
        <p:txBody>
          <a:bodyPr vert="horz" wrap="square" lIns="0" tIns="12938" rIns="0" bIns="0" rtlCol="0">
            <a:spAutoFit/>
          </a:bodyPr>
          <a:lstStyle/>
          <a:p>
            <a:pPr marL="12322" defTabSz="887019">
              <a:spcBef>
                <a:spcPts val="101"/>
              </a:spcBef>
            </a:pPr>
            <a:r>
              <a:rPr sz="1760" b="1" spc="-5" dirty="0">
                <a:solidFill>
                  <a:srgbClr val="001F40"/>
                </a:solidFill>
                <a:cs typeface="Century Gothic"/>
              </a:rPr>
              <a:t>|</a:t>
            </a:r>
            <a:endParaRPr sz="1760" dirty="0">
              <a:solidFill>
                <a:srgbClr val="001F40"/>
              </a:solidFill>
              <a:cs typeface="Century Gothic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12C9C0E-FE2C-F249-B708-07319FE86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266" y="1930491"/>
            <a:ext cx="14630400" cy="2618688"/>
          </a:xfrm>
          <a:prstGeom prst="rect">
            <a:avLst/>
          </a:prstGeom>
        </p:spPr>
        <p:txBody>
          <a:bodyPr lIns="76183" tIns="38098" rIns="76183" bIns="38098" anchor="b">
            <a:noAutofit/>
          </a:bodyPr>
          <a:lstStyle>
            <a:lvl1pPr algn="ctr">
              <a:lnSpc>
                <a:spcPct val="75000"/>
              </a:lnSpc>
              <a:defRPr sz="7040" b="1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bk object 16">
            <a:extLst>
              <a:ext uri="{FF2B5EF4-FFF2-40B4-BE49-F238E27FC236}">
                <a16:creationId xmlns:a16="http://schemas.microsoft.com/office/drawing/2014/main" id="{AA21248A-F9C4-CB4D-8F10-DE29692EFE63}"/>
              </a:ext>
            </a:extLst>
          </p:cNvPr>
          <p:cNvSpPr/>
          <p:nvPr userDrawn="1"/>
        </p:nvSpPr>
        <p:spPr>
          <a:xfrm>
            <a:off x="0" y="10606066"/>
            <a:ext cx="19507200" cy="365965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0" y="377190"/>
                </a:moveTo>
                <a:lnTo>
                  <a:pt x="20104099" y="377190"/>
                </a:lnTo>
                <a:lnTo>
                  <a:pt x="20104099" y="0"/>
                </a:lnTo>
                <a:lnTo>
                  <a:pt x="0" y="0"/>
                </a:lnTo>
                <a:lnTo>
                  <a:pt x="0" y="37719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36" name="bk object 17">
            <a:extLst>
              <a:ext uri="{FF2B5EF4-FFF2-40B4-BE49-F238E27FC236}">
                <a16:creationId xmlns:a16="http://schemas.microsoft.com/office/drawing/2014/main" id="{252BDAD0-33AE-DF4E-8DC7-CC718C26D04D}"/>
              </a:ext>
            </a:extLst>
          </p:cNvPr>
          <p:cNvSpPr/>
          <p:nvPr userDrawn="1"/>
        </p:nvSpPr>
        <p:spPr>
          <a:xfrm>
            <a:off x="7" y="365198"/>
            <a:ext cx="364760" cy="10240869"/>
          </a:xfrm>
          <a:custGeom>
            <a:avLst/>
            <a:gdLst/>
            <a:ahLst/>
            <a:cxnLst/>
            <a:rect l="l" t="t" r="r" b="b"/>
            <a:pathLst>
              <a:path w="375920" h="10554970">
                <a:moveTo>
                  <a:pt x="0" y="10554970"/>
                </a:moveTo>
                <a:lnTo>
                  <a:pt x="375779" y="10554970"/>
                </a:lnTo>
                <a:lnTo>
                  <a:pt x="375779" y="0"/>
                </a:lnTo>
                <a:lnTo>
                  <a:pt x="0" y="0"/>
                </a:lnTo>
                <a:lnTo>
                  <a:pt x="0" y="1055497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37" name="bk object 18">
            <a:extLst>
              <a:ext uri="{FF2B5EF4-FFF2-40B4-BE49-F238E27FC236}">
                <a16:creationId xmlns:a16="http://schemas.microsoft.com/office/drawing/2014/main" id="{7950E241-6A29-194D-A5AC-63A92D063221}"/>
              </a:ext>
            </a:extLst>
          </p:cNvPr>
          <p:cNvSpPr/>
          <p:nvPr userDrawn="1"/>
        </p:nvSpPr>
        <p:spPr>
          <a:xfrm>
            <a:off x="0" y="468"/>
            <a:ext cx="19507200" cy="364734"/>
          </a:xfrm>
          <a:custGeom>
            <a:avLst/>
            <a:gdLst/>
            <a:ahLst/>
            <a:cxnLst/>
            <a:rect l="l" t="t" r="r" b="b"/>
            <a:pathLst>
              <a:path w="20104100" h="375920">
                <a:moveTo>
                  <a:pt x="0" y="375919"/>
                </a:moveTo>
                <a:lnTo>
                  <a:pt x="20104099" y="375919"/>
                </a:lnTo>
                <a:lnTo>
                  <a:pt x="20104099" y="0"/>
                </a:lnTo>
                <a:lnTo>
                  <a:pt x="0" y="0"/>
                </a:lnTo>
                <a:lnTo>
                  <a:pt x="0" y="375919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38" name="bk object 19">
            <a:extLst>
              <a:ext uri="{FF2B5EF4-FFF2-40B4-BE49-F238E27FC236}">
                <a16:creationId xmlns:a16="http://schemas.microsoft.com/office/drawing/2014/main" id="{B08CB78C-8571-2C4B-A5CC-F727946479D6}"/>
              </a:ext>
            </a:extLst>
          </p:cNvPr>
          <p:cNvSpPr/>
          <p:nvPr userDrawn="1"/>
        </p:nvSpPr>
        <p:spPr>
          <a:xfrm>
            <a:off x="19142594" y="365748"/>
            <a:ext cx="364760" cy="10240869"/>
          </a:xfrm>
          <a:custGeom>
            <a:avLst/>
            <a:gdLst/>
            <a:ahLst/>
            <a:cxnLst/>
            <a:rect l="l" t="t" r="r" b="b"/>
            <a:pathLst>
              <a:path w="375919" h="10554970">
                <a:moveTo>
                  <a:pt x="375779" y="0"/>
                </a:moveTo>
                <a:lnTo>
                  <a:pt x="0" y="0"/>
                </a:lnTo>
                <a:lnTo>
                  <a:pt x="0" y="10554652"/>
                </a:lnTo>
                <a:lnTo>
                  <a:pt x="375779" y="10554652"/>
                </a:lnTo>
                <a:lnTo>
                  <a:pt x="375779" y="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32FD70FF-E0F0-6B49-83B0-E60A4C1F03BF}"/>
              </a:ext>
            </a:extLst>
          </p:cNvPr>
          <p:cNvSpPr txBox="1">
            <a:spLocks/>
          </p:cNvSpPr>
          <p:nvPr userDrawn="1"/>
        </p:nvSpPr>
        <p:spPr>
          <a:xfrm>
            <a:off x="17509045" y="9670074"/>
            <a:ext cx="1035730" cy="435373"/>
          </a:xfrm>
          <a:prstGeom prst="rect">
            <a:avLst/>
          </a:prstGeom>
        </p:spPr>
        <p:txBody>
          <a:bodyPr vert="horz" wrap="square" lIns="0" tIns="1663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963" algn="r">
              <a:spcBef>
                <a:spcPts val="133"/>
              </a:spcBef>
            </a:pPr>
            <a:fld id="{81D60167-4931-47E6-BA6A-407CBD079E47}" type="slidenum">
              <a:rPr lang="en-US" sz="2720" spc="11" smtClean="0">
                <a:solidFill>
                  <a:srgbClr val="001F40"/>
                </a:solidFill>
              </a:rPr>
              <a:pPr marL="36963" algn="r">
                <a:spcBef>
                  <a:spcPts val="133"/>
                </a:spcBef>
              </a:pPr>
              <a:t>‹#›</a:t>
            </a:fld>
            <a:endParaRPr lang="en-US" sz="2720" spc="11" dirty="0">
              <a:solidFill>
                <a:srgbClr val="001F40"/>
              </a:solidFill>
            </a:endParaRPr>
          </a:p>
        </p:txBody>
      </p:sp>
      <p:sp>
        <p:nvSpPr>
          <p:cNvPr id="41" name="object 48">
            <a:extLst>
              <a:ext uri="{FF2B5EF4-FFF2-40B4-BE49-F238E27FC236}">
                <a16:creationId xmlns:a16="http://schemas.microsoft.com/office/drawing/2014/main" id="{EAB9C0CF-EC23-1B4A-8707-5C90119E20BA}"/>
              </a:ext>
            </a:extLst>
          </p:cNvPr>
          <p:cNvSpPr/>
          <p:nvPr userDrawn="1"/>
        </p:nvSpPr>
        <p:spPr>
          <a:xfrm>
            <a:off x="981124" y="1973442"/>
            <a:ext cx="4282219" cy="0"/>
          </a:xfrm>
          <a:custGeom>
            <a:avLst/>
            <a:gdLst/>
            <a:ahLst/>
            <a:cxnLst/>
            <a:rect l="l" t="t" r="r" b="b"/>
            <a:pathLst>
              <a:path w="4413250">
                <a:moveTo>
                  <a:pt x="0" y="0"/>
                </a:moveTo>
                <a:lnTo>
                  <a:pt x="4412776" y="0"/>
                </a:lnTo>
              </a:path>
            </a:pathLst>
          </a:custGeom>
          <a:ln w="47118">
            <a:solidFill>
              <a:srgbClr val="081F3F"/>
            </a:solidFill>
          </a:ln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E9D4B37D-7BE5-994E-ACCB-B2EEF125C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5812" y="828660"/>
            <a:ext cx="16132258" cy="961122"/>
          </a:xfrm>
          <a:prstGeom prst="rect">
            <a:avLst/>
          </a:prstGeom>
        </p:spPr>
        <p:txBody>
          <a:bodyPr lIns="76183" tIns="38098" rIns="76183" bIns="38098" anchor="ctr"/>
          <a:lstStyle>
            <a:lvl1pPr>
              <a:defRPr sz="3840" b="1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3840" b="1"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 sz="3840" b="1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3840" b="1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3840" b="1"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F210FA11-5729-CE42-91D2-58452D621E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61244" y="4845092"/>
            <a:ext cx="4572664" cy="1270462"/>
          </a:xfrm>
          <a:prstGeom prst="rect">
            <a:avLst/>
          </a:prstGeom>
          <a:solidFill>
            <a:schemeClr val="accent1"/>
          </a:solidFill>
        </p:spPr>
        <p:txBody>
          <a:bodyPr lIns="76183" tIns="38098" rIns="76183" bIns="38098" anchor="ctr"/>
          <a:lstStyle>
            <a:lvl1pPr algn="ctr">
              <a:defRPr sz="3840" b="1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 sz="3840" b="1"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 sz="3840" b="1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3840" b="1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3840" b="1"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0C1FB498-EC5F-274D-9A76-B3C736FC70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455465" y="4845092"/>
            <a:ext cx="4572664" cy="1270462"/>
          </a:xfrm>
          <a:prstGeom prst="rect">
            <a:avLst/>
          </a:prstGeom>
          <a:solidFill>
            <a:schemeClr val="accent1"/>
          </a:solidFill>
        </p:spPr>
        <p:txBody>
          <a:bodyPr lIns="76183" tIns="38098" rIns="76183" bIns="38098" anchor="ctr"/>
          <a:lstStyle>
            <a:lvl1pPr algn="ctr">
              <a:defRPr sz="3840" b="1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 sz="3840" b="1"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 sz="3840" b="1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3840" b="1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3840" b="1"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41A16A90-ECB1-3147-BBFA-631428CFDF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61244" y="6319781"/>
            <a:ext cx="4572664" cy="2952192"/>
          </a:xfrm>
          <a:prstGeom prst="rect">
            <a:avLst/>
          </a:prstGeom>
        </p:spPr>
        <p:txBody>
          <a:bodyPr lIns="76183" tIns="38098" rIns="76183" bIns="38098"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1D2473AC-0D41-0146-B38F-357205A37D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455465" y="6319781"/>
            <a:ext cx="4572664" cy="2952192"/>
          </a:xfrm>
          <a:prstGeom prst="rect">
            <a:avLst/>
          </a:prstGeom>
        </p:spPr>
        <p:txBody>
          <a:bodyPr lIns="76183" tIns="38098" rIns="76183" bIns="38098"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E7D8B198-6138-EA44-A6D9-570839B915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67023" y="6319616"/>
            <a:ext cx="4572664" cy="2952192"/>
          </a:xfrm>
          <a:prstGeom prst="rect">
            <a:avLst/>
          </a:prstGeom>
        </p:spPr>
        <p:txBody>
          <a:bodyPr lIns="76183" tIns="38098" rIns="76183" bIns="38098"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38E5A8D9-63AE-874B-902D-3CCBFAB387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72540" y="4845091"/>
            <a:ext cx="4572664" cy="1270462"/>
          </a:xfrm>
          <a:prstGeom prst="rect">
            <a:avLst/>
          </a:prstGeom>
          <a:solidFill>
            <a:schemeClr val="accent1"/>
          </a:solidFill>
        </p:spPr>
        <p:txBody>
          <a:bodyPr lIns="76183" tIns="38098" rIns="76183" bIns="38098" anchor="ctr"/>
          <a:lstStyle>
            <a:lvl1pPr algn="ctr">
              <a:defRPr sz="3840" b="1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 sz="3840" b="1"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 sz="3840" b="1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3840" b="1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3840" b="1"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0" name="Picture 59" descr="A close up of a sign&#10;&#10;Description automatically generated">
            <a:extLst>
              <a:ext uri="{FF2B5EF4-FFF2-40B4-BE49-F238E27FC236}">
                <a16:creationId xmlns:a16="http://schemas.microsoft.com/office/drawing/2014/main" id="{D4495A3E-D6C3-5546-B834-43F9A21FA3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79" y="9636887"/>
            <a:ext cx="2350418" cy="553000"/>
          </a:xfrm>
          <a:prstGeom prst="rect">
            <a:avLst/>
          </a:prstGeom>
        </p:spPr>
      </p:pic>
      <p:sp>
        <p:nvSpPr>
          <p:cNvPr id="23" name="Text Placeholder 38">
            <a:extLst>
              <a:ext uri="{FF2B5EF4-FFF2-40B4-BE49-F238E27FC236}">
                <a16:creationId xmlns:a16="http://schemas.microsoft.com/office/drawing/2014/main" id="{E69F2EC9-EA19-EE45-BA4A-5AD044686A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78739" y="9779223"/>
            <a:ext cx="6267661" cy="300325"/>
          </a:xfrm>
          <a:prstGeom prst="rect">
            <a:avLst/>
          </a:prstGeom>
        </p:spPr>
        <p:txBody>
          <a:bodyPr lIns="76183" tIns="38098" rIns="76183" bIns="38098" anchor="ctr"/>
          <a:lstStyle>
            <a:lvl1pPr>
              <a:defRPr sz="192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Goals, Strategies and Measures</a:t>
            </a:r>
          </a:p>
        </p:txBody>
      </p:sp>
      <p:sp>
        <p:nvSpPr>
          <p:cNvPr id="24" name="object 13">
            <a:extLst>
              <a:ext uri="{FF2B5EF4-FFF2-40B4-BE49-F238E27FC236}">
                <a16:creationId xmlns:a16="http://schemas.microsoft.com/office/drawing/2014/main" id="{7AD4FDB2-F1E6-2443-AB2C-ACBB2FEE3065}"/>
              </a:ext>
            </a:extLst>
          </p:cNvPr>
          <p:cNvSpPr txBox="1">
            <a:spLocks/>
          </p:cNvSpPr>
          <p:nvPr userDrawn="1"/>
        </p:nvSpPr>
        <p:spPr>
          <a:xfrm>
            <a:off x="7422798" y="9779395"/>
            <a:ext cx="1588488" cy="308530"/>
          </a:xfrm>
          <a:prstGeom prst="rect">
            <a:avLst/>
          </a:prstGeom>
        </p:spPr>
        <p:txBody>
          <a:bodyPr vert="horz" wrap="square" lIns="0" tIns="12938" rIns="0" bIns="0" rtlCol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322">
              <a:spcBef>
                <a:spcPts val="101"/>
              </a:spcBef>
            </a:pPr>
            <a:fld id="{0926FDD4-9DA7-9B46-9EA9-4698BEB066DE}" type="datetime1">
              <a:rPr lang="en-US" sz="1920" spc="-11" smtClean="0">
                <a:solidFill>
                  <a:srgbClr val="001F40"/>
                </a:solidFill>
              </a:rPr>
              <a:pPr marL="12322">
                <a:spcBef>
                  <a:spcPts val="101"/>
                </a:spcBef>
              </a:pPr>
              <a:t>10/23/2023</a:t>
            </a:fld>
            <a:endParaRPr lang="en-US" sz="1920" spc="-11" dirty="0">
              <a:solidFill>
                <a:srgbClr val="001F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40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F12C9C0E-FE2C-F249-B708-07319FE86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213" y="3484252"/>
            <a:ext cx="7541634" cy="3992350"/>
          </a:xfrm>
          <a:prstGeom prst="rect">
            <a:avLst/>
          </a:prstGeom>
        </p:spPr>
        <p:txBody>
          <a:bodyPr lIns="91426" tIns="45718" rIns="91426" bIns="45718" anchor="ctr">
            <a:noAutofit/>
          </a:bodyPr>
          <a:lstStyle>
            <a:lvl1pPr algn="l">
              <a:lnSpc>
                <a:spcPct val="75000"/>
              </a:lnSpc>
              <a:defRPr sz="7040" b="1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2A0FA5A5-164A-5B4F-AA17-67C7B1BBE4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53601" y="1973452"/>
            <a:ext cx="8428885" cy="7195496"/>
          </a:xfrm>
          <a:prstGeom prst="rect">
            <a:avLst/>
          </a:prstGeom>
        </p:spPr>
        <p:txBody>
          <a:bodyPr lIns="91426" tIns="45718" rIns="91426" bIns="45718" anchor="ctr">
            <a:normAutofit/>
          </a:bodyPr>
          <a:lstStyle>
            <a:lvl1pPr marL="0" indent="0" algn="l">
              <a:buNone/>
              <a:defRPr sz="3360" b="0" i="0" baseline="0">
                <a:solidFill>
                  <a:schemeClr val="tx1"/>
                </a:solidFill>
              </a:defRPr>
            </a:lvl1pPr>
            <a:lvl2pPr marL="443520" indent="0" algn="ctr">
              <a:buNone/>
              <a:defRPr sz="1920"/>
            </a:lvl2pPr>
            <a:lvl3pPr marL="887032" indent="0" algn="ctr">
              <a:buNone/>
              <a:defRPr sz="1760"/>
            </a:lvl3pPr>
            <a:lvl4pPr marL="1330557" indent="0" algn="ctr">
              <a:buNone/>
              <a:defRPr sz="1440"/>
            </a:lvl4pPr>
            <a:lvl5pPr marL="1774061" indent="0" algn="ctr">
              <a:buNone/>
              <a:defRPr sz="1440"/>
            </a:lvl5pPr>
            <a:lvl6pPr marL="2217581" indent="0" algn="ctr">
              <a:buNone/>
              <a:defRPr sz="1440"/>
            </a:lvl6pPr>
            <a:lvl7pPr marL="2661098" indent="0" algn="ctr">
              <a:buNone/>
              <a:defRPr sz="1440"/>
            </a:lvl7pPr>
            <a:lvl8pPr marL="3104618" indent="0" algn="ctr">
              <a:buNone/>
              <a:defRPr sz="1440"/>
            </a:lvl8pPr>
            <a:lvl9pPr marL="3548126" indent="0" algn="ctr">
              <a:buNone/>
              <a:defRPr sz="1440"/>
            </a:lvl9pPr>
          </a:lstStyle>
          <a:p>
            <a:r>
              <a:rPr lang="en-US"/>
              <a:t>Click to edit Master subtitle style </a:t>
            </a:r>
          </a:p>
        </p:txBody>
      </p:sp>
      <p:sp>
        <p:nvSpPr>
          <p:cNvPr id="35" name="bk object 16">
            <a:extLst>
              <a:ext uri="{FF2B5EF4-FFF2-40B4-BE49-F238E27FC236}">
                <a16:creationId xmlns:a16="http://schemas.microsoft.com/office/drawing/2014/main" id="{AA21248A-F9C4-CB4D-8F10-DE29692EFE63}"/>
              </a:ext>
            </a:extLst>
          </p:cNvPr>
          <p:cNvSpPr/>
          <p:nvPr userDrawn="1"/>
        </p:nvSpPr>
        <p:spPr>
          <a:xfrm>
            <a:off x="0" y="10606066"/>
            <a:ext cx="19507200" cy="365965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0" y="377190"/>
                </a:moveTo>
                <a:lnTo>
                  <a:pt x="20104099" y="377190"/>
                </a:lnTo>
                <a:lnTo>
                  <a:pt x="20104099" y="0"/>
                </a:lnTo>
                <a:lnTo>
                  <a:pt x="0" y="0"/>
                </a:lnTo>
                <a:lnTo>
                  <a:pt x="0" y="37719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760" dirty="0"/>
          </a:p>
        </p:txBody>
      </p:sp>
      <p:sp>
        <p:nvSpPr>
          <p:cNvPr id="36" name="bk object 17">
            <a:extLst>
              <a:ext uri="{FF2B5EF4-FFF2-40B4-BE49-F238E27FC236}">
                <a16:creationId xmlns:a16="http://schemas.microsoft.com/office/drawing/2014/main" id="{252BDAD0-33AE-DF4E-8DC7-CC718C26D04D}"/>
              </a:ext>
            </a:extLst>
          </p:cNvPr>
          <p:cNvSpPr/>
          <p:nvPr userDrawn="1"/>
        </p:nvSpPr>
        <p:spPr>
          <a:xfrm>
            <a:off x="7" y="365198"/>
            <a:ext cx="364760" cy="10240869"/>
          </a:xfrm>
          <a:custGeom>
            <a:avLst/>
            <a:gdLst/>
            <a:ahLst/>
            <a:cxnLst/>
            <a:rect l="l" t="t" r="r" b="b"/>
            <a:pathLst>
              <a:path w="375920" h="10554970">
                <a:moveTo>
                  <a:pt x="0" y="10554970"/>
                </a:moveTo>
                <a:lnTo>
                  <a:pt x="375779" y="10554970"/>
                </a:lnTo>
                <a:lnTo>
                  <a:pt x="375779" y="0"/>
                </a:lnTo>
                <a:lnTo>
                  <a:pt x="0" y="0"/>
                </a:lnTo>
                <a:lnTo>
                  <a:pt x="0" y="1055497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760" dirty="0"/>
          </a:p>
        </p:txBody>
      </p:sp>
      <p:sp>
        <p:nvSpPr>
          <p:cNvPr id="37" name="bk object 18">
            <a:extLst>
              <a:ext uri="{FF2B5EF4-FFF2-40B4-BE49-F238E27FC236}">
                <a16:creationId xmlns:a16="http://schemas.microsoft.com/office/drawing/2014/main" id="{7950E241-6A29-194D-A5AC-63A92D063221}"/>
              </a:ext>
            </a:extLst>
          </p:cNvPr>
          <p:cNvSpPr/>
          <p:nvPr userDrawn="1"/>
        </p:nvSpPr>
        <p:spPr>
          <a:xfrm>
            <a:off x="0" y="468"/>
            <a:ext cx="19507200" cy="364734"/>
          </a:xfrm>
          <a:custGeom>
            <a:avLst/>
            <a:gdLst/>
            <a:ahLst/>
            <a:cxnLst/>
            <a:rect l="l" t="t" r="r" b="b"/>
            <a:pathLst>
              <a:path w="20104100" h="375920">
                <a:moveTo>
                  <a:pt x="0" y="375919"/>
                </a:moveTo>
                <a:lnTo>
                  <a:pt x="20104099" y="375919"/>
                </a:lnTo>
                <a:lnTo>
                  <a:pt x="20104099" y="0"/>
                </a:lnTo>
                <a:lnTo>
                  <a:pt x="0" y="0"/>
                </a:lnTo>
                <a:lnTo>
                  <a:pt x="0" y="375919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760" dirty="0"/>
          </a:p>
        </p:txBody>
      </p:sp>
      <p:sp>
        <p:nvSpPr>
          <p:cNvPr id="38" name="bk object 19">
            <a:extLst>
              <a:ext uri="{FF2B5EF4-FFF2-40B4-BE49-F238E27FC236}">
                <a16:creationId xmlns:a16="http://schemas.microsoft.com/office/drawing/2014/main" id="{B08CB78C-8571-2C4B-A5CC-F727946479D6}"/>
              </a:ext>
            </a:extLst>
          </p:cNvPr>
          <p:cNvSpPr/>
          <p:nvPr userDrawn="1"/>
        </p:nvSpPr>
        <p:spPr>
          <a:xfrm>
            <a:off x="19142591" y="365748"/>
            <a:ext cx="364760" cy="10240869"/>
          </a:xfrm>
          <a:custGeom>
            <a:avLst/>
            <a:gdLst/>
            <a:ahLst/>
            <a:cxnLst/>
            <a:rect l="l" t="t" r="r" b="b"/>
            <a:pathLst>
              <a:path w="375919" h="10554970">
                <a:moveTo>
                  <a:pt x="375779" y="0"/>
                </a:moveTo>
                <a:lnTo>
                  <a:pt x="0" y="0"/>
                </a:lnTo>
                <a:lnTo>
                  <a:pt x="0" y="10554652"/>
                </a:lnTo>
                <a:lnTo>
                  <a:pt x="375779" y="10554652"/>
                </a:lnTo>
                <a:lnTo>
                  <a:pt x="375779" y="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760" dirty="0"/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32FD70FF-E0F0-6B49-83B0-E60A4C1F03BF}"/>
              </a:ext>
            </a:extLst>
          </p:cNvPr>
          <p:cNvSpPr txBox="1">
            <a:spLocks/>
          </p:cNvSpPr>
          <p:nvPr userDrawn="1"/>
        </p:nvSpPr>
        <p:spPr>
          <a:xfrm>
            <a:off x="17509045" y="9670084"/>
            <a:ext cx="1035730" cy="435374"/>
          </a:xfrm>
          <a:prstGeom prst="rect">
            <a:avLst/>
          </a:prstGeom>
        </p:spPr>
        <p:txBody>
          <a:bodyPr vert="horz" wrap="square" lIns="0" tIns="1663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963" algn="r">
              <a:spcBef>
                <a:spcPts val="133"/>
              </a:spcBef>
            </a:pPr>
            <a:fld id="{81D60167-4931-47E6-BA6A-407CBD079E47}" type="slidenum">
              <a:rPr lang="en-US" sz="2720" spc="11" smtClean="0"/>
              <a:pPr marL="36963" algn="r">
                <a:spcBef>
                  <a:spcPts val="133"/>
                </a:spcBef>
              </a:pPr>
              <a:t>‹#›</a:t>
            </a:fld>
            <a:endParaRPr lang="en-US" sz="2720" spc="11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F0C9F726-2A04-E24F-B36E-6246A8800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5814" y="828660"/>
            <a:ext cx="16132256" cy="961122"/>
          </a:xfrm>
          <a:prstGeom prst="rect">
            <a:avLst/>
          </a:prstGeom>
        </p:spPr>
        <p:txBody>
          <a:bodyPr lIns="91426" tIns="45718" rIns="91426" bIns="45718" anchor="ctr"/>
          <a:lstStyle>
            <a:lvl1pPr>
              <a:defRPr sz="3840" b="1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3840" b="1"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 sz="3840" b="1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3840" b="1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3840" b="1"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5482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14">
            <a:extLst>
              <a:ext uri="{FF2B5EF4-FFF2-40B4-BE49-F238E27FC236}">
                <a16:creationId xmlns:a16="http://schemas.microsoft.com/office/drawing/2014/main" id="{BB9EA4C3-0571-5A49-AE1D-DF25043AF834}"/>
              </a:ext>
            </a:extLst>
          </p:cNvPr>
          <p:cNvSpPr txBox="1"/>
          <p:nvPr userDrawn="1"/>
        </p:nvSpPr>
        <p:spPr>
          <a:xfrm>
            <a:off x="9121695" y="9779214"/>
            <a:ext cx="146643" cy="283908"/>
          </a:xfrm>
          <a:prstGeom prst="rect">
            <a:avLst/>
          </a:prstGeom>
        </p:spPr>
        <p:txBody>
          <a:bodyPr vert="horz" wrap="square" lIns="0" tIns="12938" rIns="0" bIns="0" rtlCol="0">
            <a:spAutoFit/>
          </a:bodyPr>
          <a:lstStyle/>
          <a:p>
            <a:pPr marL="12322">
              <a:lnSpc>
                <a:spcPct val="100000"/>
              </a:lnSpc>
              <a:spcBef>
                <a:spcPts val="102"/>
              </a:spcBef>
            </a:pPr>
            <a:r>
              <a:rPr sz="1760" b="1" spc="-6" baseline="0" dirty="0">
                <a:solidFill>
                  <a:schemeClr val="tx1"/>
                </a:solidFill>
                <a:latin typeface="Century Gothic"/>
                <a:cs typeface="Century Gothic"/>
              </a:rPr>
              <a:t>|</a:t>
            </a:r>
            <a:endParaRPr sz="1760" baseline="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12C9C0E-FE2C-F249-B708-07319FE86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266" y="1930495"/>
            <a:ext cx="14630400" cy="3640968"/>
          </a:xfrm>
          <a:prstGeom prst="rect">
            <a:avLst/>
          </a:prstGeom>
        </p:spPr>
        <p:txBody>
          <a:bodyPr lIns="91426" tIns="45718" rIns="91426" bIns="45718" anchor="b">
            <a:noAutofit/>
          </a:bodyPr>
          <a:lstStyle>
            <a:lvl1pPr algn="ctr">
              <a:lnSpc>
                <a:spcPct val="75000"/>
              </a:lnSpc>
              <a:defRPr sz="7040" b="1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2A0FA5A5-164A-5B4F-AA17-67C7B1BBE4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7266" y="5741153"/>
            <a:ext cx="14630400" cy="2649243"/>
          </a:xfrm>
          <a:prstGeom prst="rect">
            <a:avLst/>
          </a:prstGeom>
        </p:spPr>
        <p:txBody>
          <a:bodyPr lIns="91426" tIns="45718" rIns="91426" bIns="45718">
            <a:normAutofit/>
          </a:bodyPr>
          <a:lstStyle>
            <a:lvl1pPr marL="0" indent="0" algn="ctr">
              <a:buNone/>
              <a:defRPr sz="3840" b="1" i="0" baseline="0">
                <a:solidFill>
                  <a:schemeClr val="tx1"/>
                </a:solidFill>
              </a:defRPr>
            </a:lvl1pPr>
            <a:lvl2pPr marL="443520" indent="0" algn="ctr">
              <a:buNone/>
              <a:defRPr sz="1920"/>
            </a:lvl2pPr>
            <a:lvl3pPr marL="887035" indent="0" algn="ctr">
              <a:buNone/>
              <a:defRPr sz="1760"/>
            </a:lvl3pPr>
            <a:lvl4pPr marL="1330562" indent="0" algn="ctr">
              <a:buNone/>
              <a:defRPr sz="1440"/>
            </a:lvl4pPr>
            <a:lvl5pPr marL="1774066" indent="0" algn="ctr">
              <a:buNone/>
              <a:defRPr sz="1440"/>
            </a:lvl5pPr>
            <a:lvl6pPr marL="2217586" indent="0" algn="ctr">
              <a:buNone/>
              <a:defRPr sz="1440"/>
            </a:lvl6pPr>
            <a:lvl7pPr marL="2661107" indent="0" algn="ctr">
              <a:buNone/>
              <a:defRPr sz="1440"/>
            </a:lvl7pPr>
            <a:lvl8pPr marL="3104624" indent="0" algn="ctr">
              <a:buNone/>
              <a:defRPr sz="1440"/>
            </a:lvl8pPr>
            <a:lvl9pPr marL="3548133" indent="0" algn="ctr">
              <a:buNone/>
              <a:defRPr sz="1440"/>
            </a:lvl9pPr>
          </a:lstStyle>
          <a:p>
            <a:r>
              <a:rPr lang="en-US"/>
              <a:t>Click to edit Master subtitle style </a:t>
            </a:r>
          </a:p>
        </p:txBody>
      </p:sp>
      <p:sp>
        <p:nvSpPr>
          <p:cNvPr id="35" name="bk object 16">
            <a:extLst>
              <a:ext uri="{FF2B5EF4-FFF2-40B4-BE49-F238E27FC236}">
                <a16:creationId xmlns:a16="http://schemas.microsoft.com/office/drawing/2014/main" id="{AA21248A-F9C4-CB4D-8F10-DE29692EFE63}"/>
              </a:ext>
            </a:extLst>
          </p:cNvPr>
          <p:cNvSpPr/>
          <p:nvPr userDrawn="1"/>
        </p:nvSpPr>
        <p:spPr>
          <a:xfrm>
            <a:off x="0" y="10606066"/>
            <a:ext cx="19507200" cy="365965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0" y="377190"/>
                </a:moveTo>
                <a:lnTo>
                  <a:pt x="20104099" y="377190"/>
                </a:lnTo>
                <a:lnTo>
                  <a:pt x="20104099" y="0"/>
                </a:lnTo>
                <a:lnTo>
                  <a:pt x="0" y="0"/>
                </a:lnTo>
                <a:lnTo>
                  <a:pt x="0" y="37719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280" dirty="0"/>
          </a:p>
        </p:txBody>
      </p:sp>
      <p:sp>
        <p:nvSpPr>
          <p:cNvPr id="36" name="bk object 17">
            <a:extLst>
              <a:ext uri="{FF2B5EF4-FFF2-40B4-BE49-F238E27FC236}">
                <a16:creationId xmlns:a16="http://schemas.microsoft.com/office/drawing/2014/main" id="{252BDAD0-33AE-DF4E-8DC7-CC718C26D04D}"/>
              </a:ext>
            </a:extLst>
          </p:cNvPr>
          <p:cNvSpPr/>
          <p:nvPr userDrawn="1"/>
        </p:nvSpPr>
        <p:spPr>
          <a:xfrm>
            <a:off x="7" y="365195"/>
            <a:ext cx="364760" cy="10240870"/>
          </a:xfrm>
          <a:custGeom>
            <a:avLst/>
            <a:gdLst/>
            <a:ahLst/>
            <a:cxnLst/>
            <a:rect l="l" t="t" r="r" b="b"/>
            <a:pathLst>
              <a:path w="375920" h="10554970">
                <a:moveTo>
                  <a:pt x="0" y="10554970"/>
                </a:moveTo>
                <a:lnTo>
                  <a:pt x="375779" y="10554970"/>
                </a:lnTo>
                <a:lnTo>
                  <a:pt x="375779" y="0"/>
                </a:lnTo>
                <a:lnTo>
                  <a:pt x="0" y="0"/>
                </a:lnTo>
                <a:lnTo>
                  <a:pt x="0" y="1055497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280" dirty="0"/>
          </a:p>
        </p:txBody>
      </p:sp>
      <p:sp>
        <p:nvSpPr>
          <p:cNvPr id="37" name="bk object 18">
            <a:extLst>
              <a:ext uri="{FF2B5EF4-FFF2-40B4-BE49-F238E27FC236}">
                <a16:creationId xmlns:a16="http://schemas.microsoft.com/office/drawing/2014/main" id="{7950E241-6A29-194D-A5AC-63A92D063221}"/>
              </a:ext>
            </a:extLst>
          </p:cNvPr>
          <p:cNvSpPr/>
          <p:nvPr userDrawn="1"/>
        </p:nvSpPr>
        <p:spPr>
          <a:xfrm>
            <a:off x="0" y="468"/>
            <a:ext cx="19507200" cy="364734"/>
          </a:xfrm>
          <a:custGeom>
            <a:avLst/>
            <a:gdLst/>
            <a:ahLst/>
            <a:cxnLst/>
            <a:rect l="l" t="t" r="r" b="b"/>
            <a:pathLst>
              <a:path w="20104100" h="375920">
                <a:moveTo>
                  <a:pt x="0" y="375919"/>
                </a:moveTo>
                <a:lnTo>
                  <a:pt x="20104099" y="375919"/>
                </a:lnTo>
                <a:lnTo>
                  <a:pt x="20104099" y="0"/>
                </a:lnTo>
                <a:lnTo>
                  <a:pt x="0" y="0"/>
                </a:lnTo>
                <a:lnTo>
                  <a:pt x="0" y="375919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280" dirty="0"/>
          </a:p>
        </p:txBody>
      </p:sp>
      <p:sp>
        <p:nvSpPr>
          <p:cNvPr id="38" name="bk object 19">
            <a:extLst>
              <a:ext uri="{FF2B5EF4-FFF2-40B4-BE49-F238E27FC236}">
                <a16:creationId xmlns:a16="http://schemas.microsoft.com/office/drawing/2014/main" id="{B08CB78C-8571-2C4B-A5CC-F727946479D6}"/>
              </a:ext>
            </a:extLst>
          </p:cNvPr>
          <p:cNvSpPr/>
          <p:nvPr userDrawn="1"/>
        </p:nvSpPr>
        <p:spPr>
          <a:xfrm>
            <a:off x="19142596" y="365733"/>
            <a:ext cx="364760" cy="10240870"/>
          </a:xfrm>
          <a:custGeom>
            <a:avLst/>
            <a:gdLst/>
            <a:ahLst/>
            <a:cxnLst/>
            <a:rect l="l" t="t" r="r" b="b"/>
            <a:pathLst>
              <a:path w="375919" h="10554970">
                <a:moveTo>
                  <a:pt x="375779" y="0"/>
                </a:moveTo>
                <a:lnTo>
                  <a:pt x="0" y="0"/>
                </a:lnTo>
                <a:lnTo>
                  <a:pt x="0" y="10554652"/>
                </a:lnTo>
                <a:lnTo>
                  <a:pt x="375779" y="10554652"/>
                </a:lnTo>
                <a:lnTo>
                  <a:pt x="375779" y="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280" dirty="0"/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32FD70FF-E0F0-6B49-83B0-E60A4C1F03BF}"/>
              </a:ext>
            </a:extLst>
          </p:cNvPr>
          <p:cNvSpPr txBox="1">
            <a:spLocks/>
          </p:cNvSpPr>
          <p:nvPr userDrawn="1"/>
        </p:nvSpPr>
        <p:spPr>
          <a:xfrm>
            <a:off x="17509045" y="9670086"/>
            <a:ext cx="1035730" cy="435374"/>
          </a:xfrm>
          <a:prstGeom prst="rect">
            <a:avLst/>
          </a:prstGeom>
        </p:spPr>
        <p:txBody>
          <a:bodyPr vert="horz" wrap="square" lIns="0" tIns="1663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963" algn="r">
              <a:spcBef>
                <a:spcPts val="130"/>
              </a:spcBef>
            </a:pPr>
            <a:fld id="{81D60167-4931-47E6-BA6A-407CBD079E47}" type="slidenum">
              <a:rPr lang="en-US" sz="2720" spc="8" smtClean="0"/>
              <a:pPr marL="36963" algn="r">
                <a:spcBef>
                  <a:spcPts val="130"/>
                </a:spcBef>
              </a:pPr>
              <a:t>‹#›</a:t>
            </a:fld>
            <a:endParaRPr lang="en-US" sz="2720" spc="8" dirty="0"/>
          </a:p>
        </p:txBody>
      </p:sp>
      <p:sp>
        <p:nvSpPr>
          <p:cNvPr id="41" name="object 48">
            <a:extLst>
              <a:ext uri="{FF2B5EF4-FFF2-40B4-BE49-F238E27FC236}">
                <a16:creationId xmlns:a16="http://schemas.microsoft.com/office/drawing/2014/main" id="{EAB9C0CF-EC23-1B4A-8707-5C90119E20BA}"/>
              </a:ext>
            </a:extLst>
          </p:cNvPr>
          <p:cNvSpPr/>
          <p:nvPr userDrawn="1"/>
        </p:nvSpPr>
        <p:spPr>
          <a:xfrm>
            <a:off x="981124" y="1973442"/>
            <a:ext cx="4282219" cy="0"/>
          </a:xfrm>
          <a:custGeom>
            <a:avLst/>
            <a:gdLst/>
            <a:ahLst/>
            <a:cxnLst/>
            <a:rect l="l" t="t" r="r" b="b"/>
            <a:pathLst>
              <a:path w="4413250">
                <a:moveTo>
                  <a:pt x="0" y="0"/>
                </a:moveTo>
                <a:lnTo>
                  <a:pt x="4412776" y="0"/>
                </a:lnTo>
              </a:path>
            </a:pathLst>
          </a:custGeom>
          <a:ln w="47118">
            <a:solidFill>
              <a:srgbClr val="081F3F"/>
            </a:solidFill>
          </a:ln>
        </p:spPr>
        <p:txBody>
          <a:bodyPr wrap="square" lIns="0" tIns="0" rIns="0" bIns="0" rtlCol="0"/>
          <a:lstStyle/>
          <a:p>
            <a:endParaRPr sz="1280" dirty="0"/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E9D4B37D-7BE5-994E-ACCB-B2EEF125C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5812" y="828660"/>
            <a:ext cx="16132258" cy="961122"/>
          </a:xfrm>
          <a:prstGeom prst="rect">
            <a:avLst/>
          </a:prstGeom>
        </p:spPr>
        <p:txBody>
          <a:bodyPr lIns="91426" tIns="45718" rIns="91426" bIns="45718" anchor="ctr"/>
          <a:lstStyle>
            <a:lvl1pPr>
              <a:defRPr sz="3840" b="1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3840" b="1"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 sz="3840" b="1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3840" b="1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3840" b="1"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064ABDC8-3578-B741-B607-C4DC5D0983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79" y="9636890"/>
            <a:ext cx="2350418" cy="553000"/>
          </a:xfrm>
          <a:prstGeom prst="rect">
            <a:avLst/>
          </a:prstGeom>
        </p:spPr>
      </p:pic>
      <p:sp>
        <p:nvSpPr>
          <p:cNvPr id="18" name="Text Placeholder 38">
            <a:extLst>
              <a:ext uri="{FF2B5EF4-FFF2-40B4-BE49-F238E27FC236}">
                <a16:creationId xmlns:a16="http://schemas.microsoft.com/office/drawing/2014/main" id="{F2481146-3838-2F47-AD41-4604081D51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78739" y="9779213"/>
            <a:ext cx="6267661" cy="300322"/>
          </a:xfrm>
          <a:prstGeom prst="rect">
            <a:avLst/>
          </a:prstGeom>
        </p:spPr>
        <p:txBody>
          <a:bodyPr lIns="91426" tIns="45718" rIns="91426" bIns="45718" anchor="ctr"/>
          <a:lstStyle>
            <a:lvl1pPr>
              <a:defRPr sz="192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PRESENTAION NAME</a:t>
            </a: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D3BE36B5-CD9B-4145-B397-E4D04744FF5B}"/>
              </a:ext>
            </a:extLst>
          </p:cNvPr>
          <p:cNvSpPr txBox="1">
            <a:spLocks/>
          </p:cNvSpPr>
          <p:nvPr userDrawn="1"/>
        </p:nvSpPr>
        <p:spPr>
          <a:xfrm>
            <a:off x="7422798" y="9779384"/>
            <a:ext cx="1588488" cy="308530"/>
          </a:xfrm>
          <a:prstGeom prst="rect">
            <a:avLst/>
          </a:prstGeom>
        </p:spPr>
        <p:txBody>
          <a:bodyPr vert="horz" wrap="square" lIns="0" tIns="12938" rIns="0" bIns="0" rtlCol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322">
              <a:spcBef>
                <a:spcPts val="102"/>
              </a:spcBef>
            </a:pPr>
            <a:fld id="{0926FDD4-9DA7-9B46-9EA9-4698BEB066DE}" type="datetime1">
              <a:rPr lang="en-US" sz="1920" spc="-8" smtClean="0"/>
              <a:pPr marL="12322">
                <a:spcBef>
                  <a:spcPts val="102"/>
                </a:spcBef>
              </a:pPr>
              <a:t>10/23/2023</a:t>
            </a:fld>
            <a:endParaRPr lang="en-US" sz="1920" spc="-8" dirty="0"/>
          </a:p>
        </p:txBody>
      </p:sp>
    </p:spTree>
    <p:extLst>
      <p:ext uri="{BB962C8B-B14F-4D97-AF65-F5344CB8AC3E}">
        <p14:creationId xmlns:p14="http://schemas.microsoft.com/office/powerpoint/2010/main" val="3353877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L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14">
            <a:extLst>
              <a:ext uri="{FF2B5EF4-FFF2-40B4-BE49-F238E27FC236}">
                <a16:creationId xmlns:a16="http://schemas.microsoft.com/office/drawing/2014/main" id="{BB9EA4C3-0571-5A49-AE1D-DF25043AF834}"/>
              </a:ext>
            </a:extLst>
          </p:cNvPr>
          <p:cNvSpPr txBox="1"/>
          <p:nvPr/>
        </p:nvSpPr>
        <p:spPr>
          <a:xfrm>
            <a:off x="9121691" y="9779213"/>
            <a:ext cx="146643" cy="259608"/>
          </a:xfrm>
          <a:prstGeom prst="rect">
            <a:avLst/>
          </a:prstGeom>
        </p:spPr>
        <p:txBody>
          <a:bodyPr vert="horz" wrap="square" lIns="0" tIns="12939" rIns="0" bIns="0" rtlCol="0">
            <a:spAutoFit/>
          </a:bodyPr>
          <a:lstStyle/>
          <a:p>
            <a:pPr marL="12322">
              <a:lnSpc>
                <a:spcPct val="100000"/>
              </a:lnSpc>
              <a:spcBef>
                <a:spcPts val="102"/>
              </a:spcBef>
            </a:pPr>
            <a:r>
              <a:rPr sz="1602" b="1" spc="-6" baseline="0" dirty="0">
                <a:solidFill>
                  <a:schemeClr val="tx1"/>
                </a:solidFill>
                <a:latin typeface="Century Gothic"/>
                <a:cs typeface="Century Gothic"/>
              </a:rPr>
              <a:t>|</a:t>
            </a:r>
            <a:endParaRPr sz="1602" baseline="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12C9C0E-FE2C-F249-B708-07319FE86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266" y="1930494"/>
            <a:ext cx="14630400" cy="364096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75000"/>
              </a:lnSpc>
              <a:defRPr sz="6984" b="1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2A0FA5A5-164A-5B4F-AA17-67C7B1BBE4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7266" y="5741137"/>
            <a:ext cx="14630400" cy="26492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880" b="1" i="0" baseline="0">
                <a:solidFill>
                  <a:schemeClr val="tx1"/>
                </a:solidFill>
              </a:defRPr>
            </a:lvl1pPr>
            <a:lvl2pPr marL="443594" indent="0" algn="ctr">
              <a:buNone/>
              <a:defRPr sz="1939"/>
            </a:lvl2pPr>
            <a:lvl3pPr marL="887190" indent="0" algn="ctr">
              <a:buNone/>
              <a:defRPr sz="1747"/>
            </a:lvl3pPr>
            <a:lvl4pPr marL="1330786" indent="0" algn="ctr">
              <a:buNone/>
              <a:defRPr sz="1554"/>
            </a:lvl4pPr>
            <a:lvl5pPr marL="1774379" indent="0" algn="ctr">
              <a:buNone/>
              <a:defRPr sz="1554"/>
            </a:lvl5pPr>
            <a:lvl6pPr marL="2217973" indent="0" algn="ctr">
              <a:buNone/>
              <a:defRPr sz="1554"/>
            </a:lvl6pPr>
            <a:lvl7pPr marL="2661570" indent="0" algn="ctr">
              <a:buNone/>
              <a:defRPr sz="1554"/>
            </a:lvl7pPr>
            <a:lvl8pPr marL="3105163" indent="0" algn="ctr">
              <a:buNone/>
              <a:defRPr sz="1554"/>
            </a:lvl8pPr>
            <a:lvl9pPr marL="3548760" indent="0" algn="ctr">
              <a:buNone/>
              <a:defRPr sz="1554"/>
            </a:lvl9pPr>
          </a:lstStyle>
          <a:p>
            <a:r>
              <a:rPr lang="en-US"/>
              <a:t>Click to edit Master subtitle style </a:t>
            </a:r>
          </a:p>
        </p:txBody>
      </p:sp>
      <p:sp>
        <p:nvSpPr>
          <p:cNvPr id="35" name="bk object 16">
            <a:extLst>
              <a:ext uri="{FF2B5EF4-FFF2-40B4-BE49-F238E27FC236}">
                <a16:creationId xmlns:a16="http://schemas.microsoft.com/office/drawing/2014/main" id="{AA21248A-F9C4-CB4D-8F10-DE29692EFE63}"/>
              </a:ext>
            </a:extLst>
          </p:cNvPr>
          <p:cNvSpPr/>
          <p:nvPr/>
        </p:nvSpPr>
        <p:spPr>
          <a:xfrm>
            <a:off x="0" y="10606066"/>
            <a:ext cx="19507200" cy="365965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0" y="377190"/>
                </a:moveTo>
                <a:lnTo>
                  <a:pt x="20104099" y="377190"/>
                </a:lnTo>
                <a:lnTo>
                  <a:pt x="20104099" y="0"/>
                </a:lnTo>
                <a:lnTo>
                  <a:pt x="0" y="0"/>
                </a:lnTo>
                <a:lnTo>
                  <a:pt x="0" y="37719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272" dirty="0"/>
          </a:p>
        </p:txBody>
      </p:sp>
      <p:sp>
        <p:nvSpPr>
          <p:cNvPr id="36" name="bk object 17">
            <a:extLst>
              <a:ext uri="{FF2B5EF4-FFF2-40B4-BE49-F238E27FC236}">
                <a16:creationId xmlns:a16="http://schemas.microsoft.com/office/drawing/2014/main" id="{252BDAD0-33AE-DF4E-8DC7-CC718C26D04D}"/>
              </a:ext>
            </a:extLst>
          </p:cNvPr>
          <p:cNvSpPr/>
          <p:nvPr/>
        </p:nvSpPr>
        <p:spPr>
          <a:xfrm>
            <a:off x="2" y="365195"/>
            <a:ext cx="364760" cy="10240870"/>
          </a:xfrm>
          <a:custGeom>
            <a:avLst/>
            <a:gdLst/>
            <a:ahLst/>
            <a:cxnLst/>
            <a:rect l="l" t="t" r="r" b="b"/>
            <a:pathLst>
              <a:path w="375920" h="10554970">
                <a:moveTo>
                  <a:pt x="0" y="10554970"/>
                </a:moveTo>
                <a:lnTo>
                  <a:pt x="375779" y="10554970"/>
                </a:lnTo>
                <a:lnTo>
                  <a:pt x="375779" y="0"/>
                </a:lnTo>
                <a:lnTo>
                  <a:pt x="0" y="0"/>
                </a:lnTo>
                <a:lnTo>
                  <a:pt x="0" y="1055497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272" dirty="0"/>
          </a:p>
        </p:txBody>
      </p:sp>
      <p:sp>
        <p:nvSpPr>
          <p:cNvPr id="37" name="bk object 18">
            <a:extLst>
              <a:ext uri="{FF2B5EF4-FFF2-40B4-BE49-F238E27FC236}">
                <a16:creationId xmlns:a16="http://schemas.microsoft.com/office/drawing/2014/main" id="{7950E241-6A29-194D-A5AC-63A92D063221}"/>
              </a:ext>
            </a:extLst>
          </p:cNvPr>
          <p:cNvSpPr/>
          <p:nvPr/>
        </p:nvSpPr>
        <p:spPr>
          <a:xfrm>
            <a:off x="0" y="463"/>
            <a:ext cx="19507200" cy="364734"/>
          </a:xfrm>
          <a:custGeom>
            <a:avLst/>
            <a:gdLst/>
            <a:ahLst/>
            <a:cxnLst/>
            <a:rect l="l" t="t" r="r" b="b"/>
            <a:pathLst>
              <a:path w="20104100" h="375920">
                <a:moveTo>
                  <a:pt x="0" y="375919"/>
                </a:moveTo>
                <a:lnTo>
                  <a:pt x="20104099" y="375919"/>
                </a:lnTo>
                <a:lnTo>
                  <a:pt x="20104099" y="0"/>
                </a:lnTo>
                <a:lnTo>
                  <a:pt x="0" y="0"/>
                </a:lnTo>
                <a:lnTo>
                  <a:pt x="0" y="375919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272" dirty="0"/>
          </a:p>
        </p:txBody>
      </p:sp>
      <p:sp>
        <p:nvSpPr>
          <p:cNvPr id="38" name="bk object 19">
            <a:extLst>
              <a:ext uri="{FF2B5EF4-FFF2-40B4-BE49-F238E27FC236}">
                <a16:creationId xmlns:a16="http://schemas.microsoft.com/office/drawing/2014/main" id="{B08CB78C-8571-2C4B-A5CC-F727946479D6}"/>
              </a:ext>
            </a:extLst>
          </p:cNvPr>
          <p:cNvSpPr/>
          <p:nvPr/>
        </p:nvSpPr>
        <p:spPr>
          <a:xfrm>
            <a:off x="19142582" y="365733"/>
            <a:ext cx="364760" cy="10240870"/>
          </a:xfrm>
          <a:custGeom>
            <a:avLst/>
            <a:gdLst/>
            <a:ahLst/>
            <a:cxnLst/>
            <a:rect l="l" t="t" r="r" b="b"/>
            <a:pathLst>
              <a:path w="375919" h="10554970">
                <a:moveTo>
                  <a:pt x="375779" y="0"/>
                </a:moveTo>
                <a:lnTo>
                  <a:pt x="0" y="0"/>
                </a:lnTo>
                <a:lnTo>
                  <a:pt x="0" y="10554652"/>
                </a:lnTo>
                <a:lnTo>
                  <a:pt x="375779" y="10554652"/>
                </a:lnTo>
                <a:lnTo>
                  <a:pt x="375779" y="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272" dirty="0"/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32FD70FF-E0F0-6B49-83B0-E60A4C1F03BF}"/>
              </a:ext>
            </a:extLst>
          </p:cNvPr>
          <p:cNvSpPr txBox="1">
            <a:spLocks/>
          </p:cNvSpPr>
          <p:nvPr/>
        </p:nvSpPr>
        <p:spPr>
          <a:xfrm>
            <a:off x="17509044" y="9670071"/>
            <a:ext cx="1035730" cy="435053"/>
          </a:xfrm>
          <a:prstGeom prst="rect">
            <a:avLst/>
          </a:prstGeom>
        </p:spPr>
        <p:txBody>
          <a:bodyPr vert="horz" wrap="square" lIns="0" tIns="1663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965" algn="r">
              <a:spcBef>
                <a:spcPts val="130"/>
              </a:spcBef>
            </a:pPr>
            <a:fld id="{81D60167-4931-47E6-BA6A-407CBD079E47}" type="slidenum">
              <a:rPr lang="en-US" sz="2718" spc="8" smtClean="0"/>
              <a:pPr marL="36965" algn="r">
                <a:spcBef>
                  <a:spcPts val="130"/>
                </a:spcBef>
              </a:pPr>
              <a:t>‹#›</a:t>
            </a:fld>
            <a:endParaRPr lang="en-US" sz="2718" spc="8" dirty="0"/>
          </a:p>
        </p:txBody>
      </p:sp>
      <p:sp>
        <p:nvSpPr>
          <p:cNvPr id="41" name="object 48">
            <a:extLst>
              <a:ext uri="{FF2B5EF4-FFF2-40B4-BE49-F238E27FC236}">
                <a16:creationId xmlns:a16="http://schemas.microsoft.com/office/drawing/2014/main" id="{EAB9C0CF-EC23-1B4A-8707-5C90119E20BA}"/>
              </a:ext>
            </a:extLst>
          </p:cNvPr>
          <p:cNvSpPr/>
          <p:nvPr/>
        </p:nvSpPr>
        <p:spPr>
          <a:xfrm>
            <a:off x="981124" y="1973442"/>
            <a:ext cx="4282219" cy="0"/>
          </a:xfrm>
          <a:custGeom>
            <a:avLst/>
            <a:gdLst/>
            <a:ahLst/>
            <a:cxnLst/>
            <a:rect l="l" t="t" r="r" b="b"/>
            <a:pathLst>
              <a:path w="4413250">
                <a:moveTo>
                  <a:pt x="0" y="0"/>
                </a:moveTo>
                <a:lnTo>
                  <a:pt x="4412776" y="0"/>
                </a:lnTo>
              </a:path>
            </a:pathLst>
          </a:custGeom>
          <a:ln w="47118">
            <a:solidFill>
              <a:srgbClr val="081F3F"/>
            </a:solidFill>
          </a:ln>
        </p:spPr>
        <p:txBody>
          <a:bodyPr wrap="square" lIns="0" tIns="0" rIns="0" bIns="0" rtlCol="0"/>
          <a:lstStyle/>
          <a:p>
            <a:endParaRPr sz="1272" dirty="0"/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E9D4B37D-7BE5-994E-ACCB-B2EEF125C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5812" y="828660"/>
            <a:ext cx="16132258" cy="961122"/>
          </a:xfrm>
          <a:prstGeom prst="rect">
            <a:avLst/>
          </a:prstGeom>
        </p:spPr>
        <p:txBody>
          <a:bodyPr anchor="ctr"/>
          <a:lstStyle>
            <a:lvl1pPr>
              <a:defRPr sz="3880" b="1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3880" b="1"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 sz="3880" b="1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3880" b="1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3880" b="1"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064ABDC8-3578-B741-B607-C4DC5D0983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77" y="9636874"/>
            <a:ext cx="2350418" cy="553000"/>
          </a:xfrm>
          <a:prstGeom prst="rect">
            <a:avLst/>
          </a:prstGeom>
        </p:spPr>
      </p:pic>
      <p:sp>
        <p:nvSpPr>
          <p:cNvPr id="18" name="Text Placeholder 38">
            <a:extLst>
              <a:ext uri="{FF2B5EF4-FFF2-40B4-BE49-F238E27FC236}">
                <a16:creationId xmlns:a16="http://schemas.microsoft.com/office/drawing/2014/main" id="{F2481146-3838-2F47-AD41-4604081D51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78739" y="9779210"/>
            <a:ext cx="6267661" cy="300322"/>
          </a:xfrm>
          <a:prstGeom prst="rect">
            <a:avLst/>
          </a:prstGeom>
        </p:spPr>
        <p:txBody>
          <a:bodyPr anchor="ctr"/>
          <a:lstStyle>
            <a:lvl1pPr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PRESENTAION NAME</a:t>
            </a: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D3BE36B5-CD9B-4145-B397-E4D04744FF5B}"/>
              </a:ext>
            </a:extLst>
          </p:cNvPr>
          <p:cNvSpPr txBox="1">
            <a:spLocks/>
          </p:cNvSpPr>
          <p:nvPr/>
        </p:nvSpPr>
        <p:spPr>
          <a:xfrm>
            <a:off x="7422794" y="9779382"/>
            <a:ext cx="1588488" cy="300388"/>
          </a:xfrm>
          <a:prstGeom prst="rect">
            <a:avLst/>
          </a:prstGeom>
        </p:spPr>
        <p:txBody>
          <a:bodyPr vert="horz" wrap="square" lIns="0" tIns="12939" rIns="0" bIns="0" rtlCol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322">
              <a:spcBef>
                <a:spcPts val="102"/>
              </a:spcBef>
            </a:pPr>
            <a:fld id="{0926FDD4-9DA7-9B46-9EA9-4698BEB066DE}" type="datetime1">
              <a:rPr lang="en-US" sz="1867" spc="-8" smtClean="0"/>
              <a:pPr marL="12322">
                <a:spcBef>
                  <a:spcPts val="102"/>
                </a:spcBef>
              </a:pPr>
              <a:t>10/23/2023</a:t>
            </a:fld>
            <a:endParaRPr lang="en-US" sz="1867" spc="-8" dirty="0"/>
          </a:p>
        </p:txBody>
      </p:sp>
    </p:spTree>
    <p:extLst>
      <p:ext uri="{BB962C8B-B14F-4D97-AF65-F5344CB8AC3E}">
        <p14:creationId xmlns:p14="http://schemas.microsoft.com/office/powerpoint/2010/main" val="1496386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A3F8DA0-7523-4014-879D-B282DF7197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99153" y="129039"/>
            <a:ext cx="1644395" cy="19740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1A8B49-6D34-2742-81B9-1551E8FF3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388621"/>
            <a:ext cx="12694920" cy="1417322"/>
          </a:xfrm>
        </p:spPr>
        <p:txBody>
          <a:bodyPr>
            <a:normAutofit/>
          </a:bodyPr>
          <a:lstStyle>
            <a:lvl1pPr>
              <a:defRPr sz="6400" b="1">
                <a:solidFill>
                  <a:srgbClr val="F6964A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E0E760-1F73-E84F-9BF0-9DE5736859A0}"/>
              </a:ext>
            </a:extLst>
          </p:cNvPr>
          <p:cNvSpPr txBox="1"/>
          <p:nvPr userDrawn="1"/>
        </p:nvSpPr>
        <p:spPr>
          <a:xfrm>
            <a:off x="6061564" y="10374891"/>
            <a:ext cx="6873531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60" b="1" spc="480" dirty="0">
                <a:solidFill>
                  <a:srgbClr val="F6964A">
                    <a:alpha val="31000"/>
                  </a:srgbClr>
                </a:solidFill>
                <a:latin typeface="Century Gothic" panose="020B0502020202020204" pitchFamily="34" charset="0"/>
                <a:cs typeface="Segoe UI Emoji" panose="020F0502020204030204" pitchFamily="34" charset="0"/>
              </a:rPr>
              <a:t>AUTONOMOUS MAINTENANCE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85530AC-2C23-434C-8692-5385B28BB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850" y="2400302"/>
            <a:ext cx="16824960" cy="240029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315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9039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k object 16">
            <a:extLst>
              <a:ext uri="{FF2B5EF4-FFF2-40B4-BE49-F238E27FC236}">
                <a16:creationId xmlns:a16="http://schemas.microsoft.com/office/drawing/2014/main" id="{AA21248A-F9C4-CB4D-8F10-DE29692EFE63}"/>
              </a:ext>
            </a:extLst>
          </p:cNvPr>
          <p:cNvSpPr/>
          <p:nvPr userDrawn="1"/>
        </p:nvSpPr>
        <p:spPr>
          <a:xfrm>
            <a:off x="0" y="10606066"/>
            <a:ext cx="19507200" cy="365965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0" y="377190"/>
                </a:moveTo>
                <a:lnTo>
                  <a:pt x="20104099" y="377190"/>
                </a:lnTo>
                <a:lnTo>
                  <a:pt x="20104099" y="0"/>
                </a:lnTo>
                <a:lnTo>
                  <a:pt x="0" y="0"/>
                </a:lnTo>
                <a:lnTo>
                  <a:pt x="0" y="37719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272" dirty="0"/>
          </a:p>
        </p:txBody>
      </p:sp>
      <p:sp>
        <p:nvSpPr>
          <p:cNvPr id="36" name="bk object 17">
            <a:extLst>
              <a:ext uri="{FF2B5EF4-FFF2-40B4-BE49-F238E27FC236}">
                <a16:creationId xmlns:a16="http://schemas.microsoft.com/office/drawing/2014/main" id="{252BDAD0-33AE-DF4E-8DC7-CC718C26D04D}"/>
              </a:ext>
            </a:extLst>
          </p:cNvPr>
          <p:cNvSpPr/>
          <p:nvPr userDrawn="1"/>
        </p:nvSpPr>
        <p:spPr>
          <a:xfrm>
            <a:off x="2" y="365195"/>
            <a:ext cx="364760" cy="10240870"/>
          </a:xfrm>
          <a:custGeom>
            <a:avLst/>
            <a:gdLst/>
            <a:ahLst/>
            <a:cxnLst/>
            <a:rect l="l" t="t" r="r" b="b"/>
            <a:pathLst>
              <a:path w="375920" h="10554970">
                <a:moveTo>
                  <a:pt x="0" y="10554970"/>
                </a:moveTo>
                <a:lnTo>
                  <a:pt x="375779" y="10554970"/>
                </a:lnTo>
                <a:lnTo>
                  <a:pt x="375779" y="0"/>
                </a:lnTo>
                <a:lnTo>
                  <a:pt x="0" y="0"/>
                </a:lnTo>
                <a:lnTo>
                  <a:pt x="0" y="1055497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272" dirty="0"/>
          </a:p>
        </p:txBody>
      </p:sp>
      <p:sp>
        <p:nvSpPr>
          <p:cNvPr id="37" name="bk object 18">
            <a:extLst>
              <a:ext uri="{FF2B5EF4-FFF2-40B4-BE49-F238E27FC236}">
                <a16:creationId xmlns:a16="http://schemas.microsoft.com/office/drawing/2014/main" id="{7950E241-6A29-194D-A5AC-63A92D063221}"/>
              </a:ext>
            </a:extLst>
          </p:cNvPr>
          <p:cNvSpPr/>
          <p:nvPr userDrawn="1"/>
        </p:nvSpPr>
        <p:spPr>
          <a:xfrm>
            <a:off x="0" y="462"/>
            <a:ext cx="19507200" cy="364733"/>
          </a:xfrm>
          <a:custGeom>
            <a:avLst/>
            <a:gdLst/>
            <a:ahLst/>
            <a:cxnLst/>
            <a:rect l="l" t="t" r="r" b="b"/>
            <a:pathLst>
              <a:path w="20104100" h="375920">
                <a:moveTo>
                  <a:pt x="0" y="375919"/>
                </a:moveTo>
                <a:lnTo>
                  <a:pt x="20104099" y="375919"/>
                </a:lnTo>
                <a:lnTo>
                  <a:pt x="20104099" y="0"/>
                </a:lnTo>
                <a:lnTo>
                  <a:pt x="0" y="0"/>
                </a:lnTo>
                <a:lnTo>
                  <a:pt x="0" y="37591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272" dirty="0"/>
          </a:p>
        </p:txBody>
      </p:sp>
      <p:sp>
        <p:nvSpPr>
          <p:cNvPr id="38" name="bk object 19">
            <a:extLst>
              <a:ext uri="{FF2B5EF4-FFF2-40B4-BE49-F238E27FC236}">
                <a16:creationId xmlns:a16="http://schemas.microsoft.com/office/drawing/2014/main" id="{B08CB78C-8571-2C4B-A5CC-F727946479D6}"/>
              </a:ext>
            </a:extLst>
          </p:cNvPr>
          <p:cNvSpPr/>
          <p:nvPr userDrawn="1"/>
        </p:nvSpPr>
        <p:spPr>
          <a:xfrm>
            <a:off x="19142582" y="365733"/>
            <a:ext cx="364760" cy="10240870"/>
          </a:xfrm>
          <a:custGeom>
            <a:avLst/>
            <a:gdLst/>
            <a:ahLst/>
            <a:cxnLst/>
            <a:rect l="l" t="t" r="r" b="b"/>
            <a:pathLst>
              <a:path w="375919" h="10554970">
                <a:moveTo>
                  <a:pt x="375779" y="0"/>
                </a:moveTo>
                <a:lnTo>
                  <a:pt x="0" y="0"/>
                </a:lnTo>
                <a:lnTo>
                  <a:pt x="0" y="10554652"/>
                </a:lnTo>
                <a:lnTo>
                  <a:pt x="375779" y="10554652"/>
                </a:lnTo>
                <a:lnTo>
                  <a:pt x="375779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272" dirty="0"/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32FD70FF-E0F0-6B49-83B0-E60A4C1F03BF}"/>
              </a:ext>
            </a:extLst>
          </p:cNvPr>
          <p:cNvSpPr txBox="1">
            <a:spLocks/>
          </p:cNvSpPr>
          <p:nvPr userDrawn="1"/>
        </p:nvSpPr>
        <p:spPr>
          <a:xfrm>
            <a:off x="17509044" y="9670071"/>
            <a:ext cx="1035730" cy="434927"/>
          </a:xfrm>
          <a:prstGeom prst="rect">
            <a:avLst/>
          </a:prstGeom>
        </p:spPr>
        <p:txBody>
          <a:bodyPr vert="horz" wrap="square" lIns="0" tIns="16637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965" algn="r">
              <a:spcBef>
                <a:spcPts val="131"/>
              </a:spcBef>
            </a:pPr>
            <a:fld id="{81D60167-4931-47E6-BA6A-407CBD079E47}" type="slidenum">
              <a:rPr lang="en-US" sz="2717" spc="8" smtClean="0"/>
              <a:pPr marL="36965" algn="r">
                <a:spcBef>
                  <a:spcPts val="131"/>
                </a:spcBef>
              </a:pPr>
              <a:t>‹#›</a:t>
            </a:fld>
            <a:endParaRPr lang="en-US" sz="2717" spc="8" dirty="0"/>
          </a:p>
        </p:txBody>
      </p:sp>
      <p:sp>
        <p:nvSpPr>
          <p:cNvPr id="39" name="object 48">
            <a:extLst>
              <a:ext uri="{FF2B5EF4-FFF2-40B4-BE49-F238E27FC236}">
                <a16:creationId xmlns:a16="http://schemas.microsoft.com/office/drawing/2014/main" id="{77148785-E1B5-634B-A008-3692DCD8F7F5}"/>
              </a:ext>
            </a:extLst>
          </p:cNvPr>
          <p:cNvSpPr/>
          <p:nvPr userDrawn="1"/>
        </p:nvSpPr>
        <p:spPr>
          <a:xfrm>
            <a:off x="981124" y="1973443"/>
            <a:ext cx="4282219" cy="0"/>
          </a:xfrm>
          <a:custGeom>
            <a:avLst/>
            <a:gdLst/>
            <a:ahLst/>
            <a:cxnLst/>
            <a:rect l="l" t="t" r="r" b="b"/>
            <a:pathLst>
              <a:path w="4413250">
                <a:moveTo>
                  <a:pt x="0" y="0"/>
                </a:moveTo>
                <a:lnTo>
                  <a:pt x="4412776" y="0"/>
                </a:lnTo>
              </a:path>
            </a:pathLst>
          </a:custGeom>
          <a:ln w="47118">
            <a:solidFill>
              <a:srgbClr val="081F3F"/>
            </a:solidFill>
          </a:ln>
        </p:spPr>
        <p:txBody>
          <a:bodyPr wrap="square" lIns="0" tIns="0" rIns="0" bIns="0" rtlCol="0"/>
          <a:lstStyle/>
          <a:p>
            <a:endParaRPr sz="1272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80B43A8E-81A2-3B43-B40C-2C9691037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5811" y="828659"/>
            <a:ext cx="16132259" cy="961123"/>
          </a:xfrm>
          <a:prstGeom prst="rect">
            <a:avLst/>
          </a:prstGeom>
        </p:spPr>
        <p:txBody>
          <a:bodyPr anchor="ctr"/>
          <a:lstStyle>
            <a:lvl1pPr>
              <a:defRPr sz="3880" b="1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3880" b="1"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 sz="3880" b="1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3880" b="1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3880" b="1"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49C867CB-B8FC-0A4C-AB56-F4916B111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267" y="1930494"/>
            <a:ext cx="14630400" cy="364096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75000"/>
              </a:lnSpc>
              <a:defRPr sz="6984" b="1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C4888590-250A-F44C-9034-52B13184E5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7267" y="5741136"/>
            <a:ext cx="14630400" cy="2649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880" b="1" i="0" baseline="0">
                <a:solidFill>
                  <a:schemeClr val="tx1"/>
                </a:solidFill>
              </a:defRPr>
            </a:lvl1pPr>
            <a:lvl2pPr marL="443587" indent="0" algn="ctr">
              <a:buNone/>
              <a:defRPr sz="1939"/>
            </a:lvl2pPr>
            <a:lvl3pPr marL="887178" indent="0" algn="ctr">
              <a:buNone/>
              <a:defRPr sz="1747"/>
            </a:lvl3pPr>
            <a:lvl4pPr marL="1330765" indent="0" algn="ctr">
              <a:buNone/>
              <a:defRPr sz="1554"/>
            </a:lvl4pPr>
            <a:lvl5pPr marL="1774354" indent="0" algn="ctr">
              <a:buNone/>
              <a:defRPr sz="1554"/>
            </a:lvl5pPr>
            <a:lvl6pPr marL="2217941" indent="0" algn="ctr">
              <a:buNone/>
              <a:defRPr sz="1554"/>
            </a:lvl6pPr>
            <a:lvl7pPr marL="2661530" indent="0" algn="ctr">
              <a:buNone/>
              <a:defRPr sz="1554"/>
            </a:lvl7pPr>
            <a:lvl8pPr marL="3105117" indent="0" algn="ctr">
              <a:buNone/>
              <a:defRPr sz="1554"/>
            </a:lvl8pPr>
            <a:lvl9pPr marL="3548707" indent="0" algn="ctr">
              <a:buNone/>
              <a:defRPr sz="1554"/>
            </a:lvl9pPr>
          </a:lstStyle>
          <a:p>
            <a:r>
              <a:rPr lang="en-US"/>
              <a:t>Click to edit Master subtitle style </a:t>
            </a:r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31229B99-B7D0-9C41-A636-0EEEC11785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77" y="9636874"/>
            <a:ext cx="2350418" cy="5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03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r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2">
            <a:extLst>
              <a:ext uri="{FF2B5EF4-FFF2-40B4-BE49-F238E27FC236}">
                <a16:creationId xmlns:a16="http://schemas.microsoft.com/office/drawing/2014/main" id="{B71B0A98-93E0-734A-BEF6-7A41AE2AC0AB}"/>
              </a:ext>
            </a:extLst>
          </p:cNvPr>
          <p:cNvSpPr/>
          <p:nvPr userDrawn="1"/>
        </p:nvSpPr>
        <p:spPr>
          <a:xfrm>
            <a:off x="0" y="4"/>
            <a:ext cx="19507200" cy="1868808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333" dirty="0"/>
          </a:p>
        </p:txBody>
      </p:sp>
      <p:pic>
        <p:nvPicPr>
          <p:cNvPr id="5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F492E07A-3397-9C4A-B6B2-8B0FCA549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0" y="582138"/>
            <a:ext cx="4658069" cy="1096017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0FB9120C-0E63-8743-B87C-A017DE3D1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64980"/>
            <a:ext cx="14630400" cy="1603837"/>
          </a:xfrm>
          <a:prstGeom prst="rect">
            <a:avLst/>
          </a:prstGeom>
        </p:spPr>
        <p:txBody>
          <a:bodyPr lIns="91418" tIns="45709" rIns="91418" bIns="45709">
            <a:normAutofit/>
          </a:bodyPr>
          <a:lstStyle>
            <a:lvl1pPr marL="0" indent="0" algn="l">
              <a:buNone/>
              <a:defRPr sz="8133" b="0" i="0" cap="all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43488" indent="0" algn="ctr">
              <a:buNone/>
              <a:defRPr sz="1867"/>
            </a:lvl2pPr>
            <a:lvl3pPr marL="886978" indent="0" algn="ctr">
              <a:buNone/>
              <a:defRPr sz="1733"/>
            </a:lvl3pPr>
            <a:lvl4pPr marL="1330465" indent="0" algn="ctr">
              <a:buNone/>
              <a:defRPr sz="1733"/>
            </a:lvl4pPr>
            <a:lvl5pPr marL="1773948" indent="0" algn="ctr">
              <a:buNone/>
              <a:defRPr sz="1733"/>
            </a:lvl5pPr>
            <a:lvl6pPr marL="2217446" indent="0" algn="ctr">
              <a:buNone/>
              <a:defRPr sz="1733"/>
            </a:lvl6pPr>
            <a:lvl7pPr marL="2660932" indent="0" algn="ctr">
              <a:buNone/>
              <a:defRPr sz="1733"/>
            </a:lvl7pPr>
            <a:lvl8pPr marL="3104420" indent="0" algn="ctr">
              <a:buNone/>
              <a:defRPr sz="1733"/>
            </a:lvl8pPr>
            <a:lvl9pPr marL="3547907" indent="0" algn="ctr">
              <a:buNone/>
              <a:defRPr sz="1733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508000" y="2133603"/>
            <a:ext cx="8940800" cy="6604000"/>
          </a:xfrm>
          <a:prstGeom prst="rect">
            <a:avLst/>
          </a:prstGeom>
        </p:spPr>
        <p:txBody>
          <a:bodyPr lIns="91418" tIns="45709" rIns="91418" bIns="45709"/>
          <a:lstStyle>
            <a:lvl1pPr marL="761798" indent="-761798" defTabSz="1219170">
              <a:buFont typeface="Arial" panose="020B0604020202020204" pitchFamily="34" charset="0"/>
              <a:buChar char="•"/>
              <a:defRPr sz="2400"/>
            </a:lvl1pPr>
          </a:lstStyle>
          <a:p>
            <a:pPr defTabSz="914400"/>
            <a:r>
              <a:rPr lang="en-US" sz="4933" kern="0" dirty="0">
                <a:solidFill>
                  <a:schemeClr val="tx1"/>
                </a:solidFill>
              </a:rPr>
              <a:t>Click to edit</a:t>
            </a:r>
          </a:p>
          <a:p>
            <a:pPr defTabSz="914400"/>
            <a:endParaRPr lang="en-US" sz="4933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1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2">
            <a:extLst>
              <a:ext uri="{FF2B5EF4-FFF2-40B4-BE49-F238E27FC236}">
                <a16:creationId xmlns:a16="http://schemas.microsoft.com/office/drawing/2014/main" id="{B71B0A98-93E0-734A-BEF6-7A41AE2AC0AB}"/>
              </a:ext>
            </a:extLst>
          </p:cNvPr>
          <p:cNvSpPr/>
          <p:nvPr userDrawn="1"/>
        </p:nvSpPr>
        <p:spPr>
          <a:xfrm>
            <a:off x="2" y="618"/>
            <a:ext cx="19507200" cy="10972184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pic>
        <p:nvPicPr>
          <p:cNvPr id="34" name="Picture 33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3B328429-39F2-0A4A-BF72-A61C8E1852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36" y="8962739"/>
            <a:ext cx="4658067" cy="10959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C7F06A-FB22-8741-91FC-07514A4F7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3" y="2355843"/>
            <a:ext cx="14630400" cy="381984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75000"/>
              </a:lnSpc>
              <a:defRPr sz="14552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4C569E-0366-374B-A268-F84007F655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38403" y="6323549"/>
            <a:ext cx="14630400" cy="2649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5821" b="1" i="0" baseline="0">
                <a:solidFill>
                  <a:schemeClr val="bg1"/>
                </a:solidFill>
              </a:defRPr>
            </a:lvl1pPr>
            <a:lvl2pPr marL="443520" indent="0" algn="ctr">
              <a:buNone/>
              <a:defRPr sz="1941"/>
            </a:lvl2pPr>
            <a:lvl3pPr marL="887042" indent="0" algn="ctr">
              <a:buNone/>
              <a:defRPr sz="1746"/>
            </a:lvl3pPr>
            <a:lvl4pPr marL="1330562" indent="0" algn="ctr">
              <a:buNone/>
              <a:defRPr sz="1552"/>
            </a:lvl4pPr>
            <a:lvl5pPr marL="1774082" indent="0" algn="ctr">
              <a:buNone/>
              <a:defRPr sz="1552"/>
            </a:lvl5pPr>
            <a:lvl6pPr marL="2217603" indent="0" algn="ctr">
              <a:buNone/>
              <a:defRPr sz="1552"/>
            </a:lvl6pPr>
            <a:lvl7pPr marL="2661123" indent="0" algn="ctr">
              <a:buNone/>
              <a:defRPr sz="1552"/>
            </a:lvl7pPr>
            <a:lvl8pPr marL="3104645" indent="0" algn="ctr">
              <a:buNone/>
              <a:defRPr sz="1552"/>
            </a:lvl8pPr>
            <a:lvl9pPr marL="3548165" indent="0" algn="ctr">
              <a:buNone/>
              <a:defRPr sz="1552"/>
            </a:lvl9pPr>
          </a:lstStyle>
          <a:p>
            <a:r>
              <a:rPr lang="en-US"/>
              <a:t>Click to edit Master subtitle style </a:t>
            </a:r>
          </a:p>
        </p:txBody>
      </p:sp>
    </p:spTree>
    <p:extLst>
      <p:ext uri="{BB962C8B-B14F-4D97-AF65-F5344CB8AC3E}">
        <p14:creationId xmlns:p14="http://schemas.microsoft.com/office/powerpoint/2010/main" val="2535569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5AACDD7F-74C3-B649-BE17-3FE1C951EB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92" y="8996799"/>
            <a:ext cx="4709619" cy="1108069"/>
          </a:xfrm>
          <a:prstGeom prst="rect">
            <a:avLst/>
          </a:prstGeom>
        </p:spPr>
      </p:pic>
      <p:sp>
        <p:nvSpPr>
          <p:cNvPr id="31" name="bk object 16">
            <a:extLst>
              <a:ext uri="{FF2B5EF4-FFF2-40B4-BE49-F238E27FC236}">
                <a16:creationId xmlns:a16="http://schemas.microsoft.com/office/drawing/2014/main" id="{72218830-4D93-B349-B752-E1B206BA17FF}"/>
              </a:ext>
            </a:extLst>
          </p:cNvPr>
          <p:cNvSpPr/>
          <p:nvPr userDrawn="1"/>
        </p:nvSpPr>
        <p:spPr>
          <a:xfrm>
            <a:off x="2" y="10606064"/>
            <a:ext cx="19507200" cy="365965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0" y="377190"/>
                </a:moveTo>
                <a:lnTo>
                  <a:pt x="20104099" y="377190"/>
                </a:lnTo>
                <a:lnTo>
                  <a:pt x="20104099" y="0"/>
                </a:lnTo>
                <a:lnTo>
                  <a:pt x="0" y="0"/>
                </a:lnTo>
                <a:lnTo>
                  <a:pt x="0" y="37719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32" name="bk object 17">
            <a:extLst>
              <a:ext uri="{FF2B5EF4-FFF2-40B4-BE49-F238E27FC236}">
                <a16:creationId xmlns:a16="http://schemas.microsoft.com/office/drawing/2014/main" id="{5F816FC6-9A20-3C4B-9EEF-32C757D653F6}"/>
              </a:ext>
            </a:extLst>
          </p:cNvPr>
          <p:cNvSpPr/>
          <p:nvPr userDrawn="1"/>
        </p:nvSpPr>
        <p:spPr>
          <a:xfrm>
            <a:off x="2" y="365198"/>
            <a:ext cx="364758" cy="10240869"/>
          </a:xfrm>
          <a:custGeom>
            <a:avLst/>
            <a:gdLst/>
            <a:ahLst/>
            <a:cxnLst/>
            <a:rect l="l" t="t" r="r" b="b"/>
            <a:pathLst>
              <a:path w="375920" h="10554970">
                <a:moveTo>
                  <a:pt x="0" y="10554970"/>
                </a:moveTo>
                <a:lnTo>
                  <a:pt x="375779" y="10554970"/>
                </a:lnTo>
                <a:lnTo>
                  <a:pt x="375779" y="0"/>
                </a:lnTo>
                <a:lnTo>
                  <a:pt x="0" y="0"/>
                </a:lnTo>
                <a:lnTo>
                  <a:pt x="0" y="1055497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33" name="bk object 18">
            <a:extLst>
              <a:ext uri="{FF2B5EF4-FFF2-40B4-BE49-F238E27FC236}">
                <a16:creationId xmlns:a16="http://schemas.microsoft.com/office/drawing/2014/main" id="{2ECC670B-4E22-9E44-8744-8782DCDCCAD8}"/>
              </a:ext>
            </a:extLst>
          </p:cNvPr>
          <p:cNvSpPr/>
          <p:nvPr userDrawn="1"/>
        </p:nvSpPr>
        <p:spPr>
          <a:xfrm>
            <a:off x="2" y="462"/>
            <a:ext cx="19507200" cy="364733"/>
          </a:xfrm>
          <a:custGeom>
            <a:avLst/>
            <a:gdLst/>
            <a:ahLst/>
            <a:cxnLst/>
            <a:rect l="l" t="t" r="r" b="b"/>
            <a:pathLst>
              <a:path w="20104100" h="375920">
                <a:moveTo>
                  <a:pt x="0" y="375919"/>
                </a:moveTo>
                <a:lnTo>
                  <a:pt x="20104099" y="375919"/>
                </a:lnTo>
                <a:lnTo>
                  <a:pt x="20104099" y="0"/>
                </a:lnTo>
                <a:lnTo>
                  <a:pt x="0" y="0"/>
                </a:lnTo>
                <a:lnTo>
                  <a:pt x="0" y="375919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34" name="bk object 19">
            <a:extLst>
              <a:ext uri="{FF2B5EF4-FFF2-40B4-BE49-F238E27FC236}">
                <a16:creationId xmlns:a16="http://schemas.microsoft.com/office/drawing/2014/main" id="{3FB9B4D4-4807-5943-AA65-B5B7E9914DDA}"/>
              </a:ext>
            </a:extLst>
          </p:cNvPr>
          <p:cNvSpPr/>
          <p:nvPr userDrawn="1"/>
        </p:nvSpPr>
        <p:spPr>
          <a:xfrm>
            <a:off x="19142579" y="365737"/>
            <a:ext cx="364758" cy="10240869"/>
          </a:xfrm>
          <a:custGeom>
            <a:avLst/>
            <a:gdLst/>
            <a:ahLst/>
            <a:cxnLst/>
            <a:rect l="l" t="t" r="r" b="b"/>
            <a:pathLst>
              <a:path w="375919" h="10554970">
                <a:moveTo>
                  <a:pt x="375779" y="0"/>
                </a:moveTo>
                <a:lnTo>
                  <a:pt x="0" y="0"/>
                </a:lnTo>
                <a:lnTo>
                  <a:pt x="0" y="10554652"/>
                </a:lnTo>
                <a:lnTo>
                  <a:pt x="375779" y="10554652"/>
                </a:lnTo>
                <a:lnTo>
                  <a:pt x="375779" y="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CA0C238-8C45-0947-86DD-E22BA5DD6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3" y="2355843"/>
            <a:ext cx="14630400" cy="381984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75000"/>
              </a:lnSpc>
              <a:defRPr sz="14552" b="1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0FB9120C-0E63-8743-B87C-A017DE3D1A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38403" y="6323549"/>
            <a:ext cx="14630400" cy="2649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5821" b="1" i="0" baseline="0">
                <a:solidFill>
                  <a:schemeClr val="tx1"/>
                </a:solidFill>
              </a:defRPr>
            </a:lvl1pPr>
            <a:lvl2pPr marL="443520" indent="0" algn="ctr">
              <a:buNone/>
              <a:defRPr sz="1941"/>
            </a:lvl2pPr>
            <a:lvl3pPr marL="887042" indent="0" algn="ctr">
              <a:buNone/>
              <a:defRPr sz="1746"/>
            </a:lvl3pPr>
            <a:lvl4pPr marL="1330562" indent="0" algn="ctr">
              <a:buNone/>
              <a:defRPr sz="1552"/>
            </a:lvl4pPr>
            <a:lvl5pPr marL="1774082" indent="0" algn="ctr">
              <a:buNone/>
              <a:defRPr sz="1552"/>
            </a:lvl5pPr>
            <a:lvl6pPr marL="2217603" indent="0" algn="ctr">
              <a:buNone/>
              <a:defRPr sz="1552"/>
            </a:lvl6pPr>
            <a:lvl7pPr marL="2661123" indent="0" algn="ctr">
              <a:buNone/>
              <a:defRPr sz="1552"/>
            </a:lvl7pPr>
            <a:lvl8pPr marL="3104645" indent="0" algn="ctr">
              <a:buNone/>
              <a:defRPr sz="1552"/>
            </a:lvl8pPr>
            <a:lvl9pPr marL="3548165" indent="0" algn="ctr">
              <a:buNone/>
              <a:defRPr sz="1552"/>
            </a:lvl9pPr>
          </a:lstStyle>
          <a:p>
            <a:r>
              <a:rPr lang="en-US"/>
              <a:t>Click to edit Master subtitle style </a:t>
            </a:r>
          </a:p>
        </p:txBody>
      </p:sp>
    </p:spTree>
    <p:extLst>
      <p:ext uri="{BB962C8B-B14F-4D97-AF65-F5344CB8AC3E}">
        <p14:creationId xmlns:p14="http://schemas.microsoft.com/office/powerpoint/2010/main" val="365135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5AACDD7F-74C3-B649-BE17-3FE1C951EB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91" y="8996815"/>
            <a:ext cx="4709619" cy="1108069"/>
          </a:xfrm>
          <a:prstGeom prst="rect">
            <a:avLst/>
          </a:prstGeom>
        </p:spPr>
      </p:pic>
      <p:sp>
        <p:nvSpPr>
          <p:cNvPr id="31" name="bk object 16">
            <a:extLst>
              <a:ext uri="{FF2B5EF4-FFF2-40B4-BE49-F238E27FC236}">
                <a16:creationId xmlns:a16="http://schemas.microsoft.com/office/drawing/2014/main" id="{72218830-4D93-B349-B752-E1B206BA17FF}"/>
              </a:ext>
            </a:extLst>
          </p:cNvPr>
          <p:cNvSpPr/>
          <p:nvPr userDrawn="1"/>
        </p:nvSpPr>
        <p:spPr>
          <a:xfrm>
            <a:off x="0" y="10606066"/>
            <a:ext cx="19507200" cy="365965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0" y="377190"/>
                </a:moveTo>
                <a:lnTo>
                  <a:pt x="20104099" y="377190"/>
                </a:lnTo>
                <a:lnTo>
                  <a:pt x="20104099" y="0"/>
                </a:lnTo>
                <a:lnTo>
                  <a:pt x="0" y="0"/>
                </a:lnTo>
                <a:lnTo>
                  <a:pt x="0" y="37719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32" name="bk object 17">
            <a:extLst>
              <a:ext uri="{FF2B5EF4-FFF2-40B4-BE49-F238E27FC236}">
                <a16:creationId xmlns:a16="http://schemas.microsoft.com/office/drawing/2014/main" id="{5F816FC6-9A20-3C4B-9EEF-32C757D653F6}"/>
              </a:ext>
            </a:extLst>
          </p:cNvPr>
          <p:cNvSpPr/>
          <p:nvPr userDrawn="1"/>
        </p:nvSpPr>
        <p:spPr>
          <a:xfrm>
            <a:off x="7" y="365198"/>
            <a:ext cx="364760" cy="10240869"/>
          </a:xfrm>
          <a:custGeom>
            <a:avLst/>
            <a:gdLst/>
            <a:ahLst/>
            <a:cxnLst/>
            <a:rect l="l" t="t" r="r" b="b"/>
            <a:pathLst>
              <a:path w="375920" h="10554970">
                <a:moveTo>
                  <a:pt x="0" y="10554970"/>
                </a:moveTo>
                <a:lnTo>
                  <a:pt x="375779" y="10554970"/>
                </a:lnTo>
                <a:lnTo>
                  <a:pt x="375779" y="0"/>
                </a:lnTo>
                <a:lnTo>
                  <a:pt x="0" y="0"/>
                </a:lnTo>
                <a:lnTo>
                  <a:pt x="0" y="1055497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33" name="bk object 18">
            <a:extLst>
              <a:ext uri="{FF2B5EF4-FFF2-40B4-BE49-F238E27FC236}">
                <a16:creationId xmlns:a16="http://schemas.microsoft.com/office/drawing/2014/main" id="{2ECC670B-4E22-9E44-8744-8782DCDCCAD8}"/>
              </a:ext>
            </a:extLst>
          </p:cNvPr>
          <p:cNvSpPr/>
          <p:nvPr userDrawn="1"/>
        </p:nvSpPr>
        <p:spPr>
          <a:xfrm>
            <a:off x="0" y="468"/>
            <a:ext cx="19507200" cy="364734"/>
          </a:xfrm>
          <a:custGeom>
            <a:avLst/>
            <a:gdLst/>
            <a:ahLst/>
            <a:cxnLst/>
            <a:rect l="l" t="t" r="r" b="b"/>
            <a:pathLst>
              <a:path w="20104100" h="375920">
                <a:moveTo>
                  <a:pt x="0" y="375919"/>
                </a:moveTo>
                <a:lnTo>
                  <a:pt x="20104099" y="375919"/>
                </a:lnTo>
                <a:lnTo>
                  <a:pt x="20104099" y="0"/>
                </a:lnTo>
                <a:lnTo>
                  <a:pt x="0" y="0"/>
                </a:lnTo>
                <a:lnTo>
                  <a:pt x="0" y="375919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34" name="bk object 19">
            <a:extLst>
              <a:ext uri="{FF2B5EF4-FFF2-40B4-BE49-F238E27FC236}">
                <a16:creationId xmlns:a16="http://schemas.microsoft.com/office/drawing/2014/main" id="{3FB9B4D4-4807-5943-AA65-B5B7E9914DDA}"/>
              </a:ext>
            </a:extLst>
          </p:cNvPr>
          <p:cNvSpPr/>
          <p:nvPr userDrawn="1"/>
        </p:nvSpPr>
        <p:spPr>
          <a:xfrm>
            <a:off x="19142594" y="365748"/>
            <a:ext cx="364760" cy="10240869"/>
          </a:xfrm>
          <a:custGeom>
            <a:avLst/>
            <a:gdLst/>
            <a:ahLst/>
            <a:cxnLst/>
            <a:rect l="l" t="t" r="r" b="b"/>
            <a:pathLst>
              <a:path w="375919" h="10554970">
                <a:moveTo>
                  <a:pt x="375779" y="0"/>
                </a:moveTo>
                <a:lnTo>
                  <a:pt x="0" y="0"/>
                </a:lnTo>
                <a:lnTo>
                  <a:pt x="0" y="10554652"/>
                </a:lnTo>
                <a:lnTo>
                  <a:pt x="375779" y="10554652"/>
                </a:lnTo>
                <a:lnTo>
                  <a:pt x="375779" y="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8CA0C238-8C45-0947-86DD-E22BA5DD6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2" y="2355845"/>
            <a:ext cx="14630400" cy="3819840"/>
          </a:xfrm>
          <a:prstGeom prst="rect">
            <a:avLst/>
          </a:prstGeom>
        </p:spPr>
        <p:txBody>
          <a:bodyPr lIns="76183" tIns="38098" rIns="76183" bIns="38098" anchor="b">
            <a:noAutofit/>
          </a:bodyPr>
          <a:lstStyle>
            <a:lvl1pPr algn="ctr">
              <a:lnSpc>
                <a:spcPct val="75000"/>
              </a:lnSpc>
              <a:defRPr sz="14560" b="1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0FB9120C-0E63-8743-B87C-A017DE3D1A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38402" y="6323555"/>
            <a:ext cx="14630400" cy="2649246"/>
          </a:xfrm>
          <a:prstGeom prst="rect">
            <a:avLst/>
          </a:prstGeom>
        </p:spPr>
        <p:txBody>
          <a:bodyPr lIns="76183" tIns="38098" rIns="76183" bIns="38098">
            <a:normAutofit/>
          </a:bodyPr>
          <a:lstStyle>
            <a:lvl1pPr marL="0" indent="0" algn="ctr">
              <a:buNone/>
              <a:defRPr sz="5760" b="1" i="0" baseline="0">
                <a:solidFill>
                  <a:schemeClr val="tx1"/>
                </a:solidFill>
              </a:defRPr>
            </a:lvl1pPr>
            <a:lvl2pPr marL="443514" indent="0" algn="ctr">
              <a:buNone/>
              <a:defRPr sz="1920"/>
            </a:lvl2pPr>
            <a:lvl3pPr marL="887019" indent="0" algn="ctr">
              <a:buNone/>
              <a:defRPr sz="1760"/>
            </a:lvl3pPr>
            <a:lvl4pPr marL="1330538" indent="0" algn="ctr">
              <a:buNone/>
              <a:defRPr sz="1760"/>
            </a:lvl4pPr>
            <a:lvl5pPr marL="1774040" indent="0" algn="ctr">
              <a:buNone/>
              <a:defRPr sz="1760"/>
            </a:lvl5pPr>
            <a:lvl6pPr marL="2217554" indent="0" algn="ctr">
              <a:buNone/>
              <a:defRPr sz="1760"/>
            </a:lvl6pPr>
            <a:lvl7pPr marL="2661066" indent="0" algn="ctr">
              <a:buNone/>
              <a:defRPr sz="1760"/>
            </a:lvl7pPr>
            <a:lvl8pPr marL="3104579" indent="0" algn="ctr">
              <a:buNone/>
              <a:defRPr sz="1760"/>
            </a:lvl8pPr>
            <a:lvl9pPr marL="3548082" indent="0" algn="ctr">
              <a:buNone/>
              <a:defRPr sz="1760"/>
            </a:lvl9pPr>
          </a:lstStyle>
          <a:p>
            <a:r>
              <a:rPr lang="en-US"/>
              <a:t>Click to edit Master subtitle style </a:t>
            </a:r>
          </a:p>
        </p:txBody>
      </p:sp>
    </p:spTree>
    <p:extLst>
      <p:ext uri="{BB962C8B-B14F-4D97-AF65-F5344CB8AC3E}">
        <p14:creationId xmlns:p14="http://schemas.microsoft.com/office/powerpoint/2010/main" val="2582513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442F38B2-F980-3647-B1FE-8AB116695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77" y="9636874"/>
            <a:ext cx="2350416" cy="553000"/>
          </a:xfrm>
          <a:prstGeom prst="rect">
            <a:avLst/>
          </a:prstGeom>
        </p:spPr>
      </p:pic>
      <p:sp>
        <p:nvSpPr>
          <p:cNvPr id="12" name="object 12">
            <a:extLst>
              <a:ext uri="{FF2B5EF4-FFF2-40B4-BE49-F238E27FC236}">
                <a16:creationId xmlns:a16="http://schemas.microsoft.com/office/drawing/2014/main" id="{04ABC31D-8B16-6845-8CB9-F5B8F7BC0878}"/>
              </a:ext>
            </a:extLst>
          </p:cNvPr>
          <p:cNvSpPr txBox="1">
            <a:spLocks/>
          </p:cNvSpPr>
          <p:nvPr userDrawn="1"/>
        </p:nvSpPr>
        <p:spPr>
          <a:xfrm>
            <a:off x="17509042" y="9670069"/>
            <a:ext cx="1035731" cy="434922"/>
          </a:xfrm>
          <a:prstGeom prst="rect">
            <a:avLst/>
          </a:prstGeom>
        </p:spPr>
        <p:txBody>
          <a:bodyPr vert="horz" wrap="square" lIns="0" tIns="16632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960" algn="r">
              <a:spcBef>
                <a:spcPts val="131"/>
              </a:spcBef>
            </a:pPr>
            <a:fld id="{81D60167-4931-47E6-BA6A-407CBD079E47}" type="slidenum">
              <a:rPr lang="en-US" sz="2717" spc="10" smtClean="0"/>
              <a:pPr marL="36960" algn="r">
                <a:spcBef>
                  <a:spcPts val="131"/>
                </a:spcBef>
              </a:pPr>
              <a:t>‹#›</a:t>
            </a:fld>
            <a:endParaRPr lang="en-US" sz="2717" spc="10" dirty="0"/>
          </a:p>
        </p:txBody>
      </p:sp>
      <p:sp>
        <p:nvSpPr>
          <p:cNvPr id="33" name="bk object 16">
            <a:extLst>
              <a:ext uri="{FF2B5EF4-FFF2-40B4-BE49-F238E27FC236}">
                <a16:creationId xmlns:a16="http://schemas.microsoft.com/office/drawing/2014/main" id="{CD1CD492-B00D-0C44-AFB5-622D8EBB456B}"/>
              </a:ext>
            </a:extLst>
          </p:cNvPr>
          <p:cNvSpPr/>
          <p:nvPr userDrawn="1"/>
        </p:nvSpPr>
        <p:spPr>
          <a:xfrm>
            <a:off x="2" y="10606064"/>
            <a:ext cx="19507200" cy="365965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0" y="377190"/>
                </a:moveTo>
                <a:lnTo>
                  <a:pt x="20104099" y="377190"/>
                </a:lnTo>
                <a:lnTo>
                  <a:pt x="20104099" y="0"/>
                </a:lnTo>
                <a:lnTo>
                  <a:pt x="0" y="0"/>
                </a:lnTo>
                <a:lnTo>
                  <a:pt x="0" y="37719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34" name="bk object 17">
            <a:extLst>
              <a:ext uri="{FF2B5EF4-FFF2-40B4-BE49-F238E27FC236}">
                <a16:creationId xmlns:a16="http://schemas.microsoft.com/office/drawing/2014/main" id="{42DD7790-4D93-6645-B068-AFB9766A1DB6}"/>
              </a:ext>
            </a:extLst>
          </p:cNvPr>
          <p:cNvSpPr/>
          <p:nvPr userDrawn="1"/>
        </p:nvSpPr>
        <p:spPr>
          <a:xfrm>
            <a:off x="2" y="365198"/>
            <a:ext cx="364758" cy="10240869"/>
          </a:xfrm>
          <a:custGeom>
            <a:avLst/>
            <a:gdLst/>
            <a:ahLst/>
            <a:cxnLst/>
            <a:rect l="l" t="t" r="r" b="b"/>
            <a:pathLst>
              <a:path w="375920" h="10554970">
                <a:moveTo>
                  <a:pt x="0" y="10554970"/>
                </a:moveTo>
                <a:lnTo>
                  <a:pt x="375779" y="10554970"/>
                </a:lnTo>
                <a:lnTo>
                  <a:pt x="375779" y="0"/>
                </a:lnTo>
                <a:lnTo>
                  <a:pt x="0" y="0"/>
                </a:lnTo>
                <a:lnTo>
                  <a:pt x="0" y="1055497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35" name="bk object 18">
            <a:extLst>
              <a:ext uri="{FF2B5EF4-FFF2-40B4-BE49-F238E27FC236}">
                <a16:creationId xmlns:a16="http://schemas.microsoft.com/office/drawing/2014/main" id="{C2E2768F-EC72-FF4D-9023-C9AD944DB006}"/>
              </a:ext>
            </a:extLst>
          </p:cNvPr>
          <p:cNvSpPr/>
          <p:nvPr userDrawn="1"/>
        </p:nvSpPr>
        <p:spPr>
          <a:xfrm>
            <a:off x="2" y="462"/>
            <a:ext cx="19507200" cy="364733"/>
          </a:xfrm>
          <a:custGeom>
            <a:avLst/>
            <a:gdLst/>
            <a:ahLst/>
            <a:cxnLst/>
            <a:rect l="l" t="t" r="r" b="b"/>
            <a:pathLst>
              <a:path w="20104100" h="375920">
                <a:moveTo>
                  <a:pt x="0" y="375919"/>
                </a:moveTo>
                <a:lnTo>
                  <a:pt x="20104099" y="375919"/>
                </a:lnTo>
                <a:lnTo>
                  <a:pt x="20104099" y="0"/>
                </a:lnTo>
                <a:lnTo>
                  <a:pt x="0" y="0"/>
                </a:lnTo>
                <a:lnTo>
                  <a:pt x="0" y="375919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36" name="bk object 19">
            <a:extLst>
              <a:ext uri="{FF2B5EF4-FFF2-40B4-BE49-F238E27FC236}">
                <a16:creationId xmlns:a16="http://schemas.microsoft.com/office/drawing/2014/main" id="{E512EAFD-5415-8F41-A3BC-34D8486A6E5F}"/>
              </a:ext>
            </a:extLst>
          </p:cNvPr>
          <p:cNvSpPr/>
          <p:nvPr userDrawn="1"/>
        </p:nvSpPr>
        <p:spPr>
          <a:xfrm>
            <a:off x="19142579" y="365737"/>
            <a:ext cx="364758" cy="10240869"/>
          </a:xfrm>
          <a:custGeom>
            <a:avLst/>
            <a:gdLst/>
            <a:ahLst/>
            <a:cxnLst/>
            <a:rect l="l" t="t" r="r" b="b"/>
            <a:pathLst>
              <a:path w="375919" h="10554970">
                <a:moveTo>
                  <a:pt x="375779" y="0"/>
                </a:moveTo>
                <a:lnTo>
                  <a:pt x="0" y="0"/>
                </a:lnTo>
                <a:lnTo>
                  <a:pt x="0" y="10554652"/>
                </a:lnTo>
                <a:lnTo>
                  <a:pt x="375779" y="10554652"/>
                </a:lnTo>
                <a:lnTo>
                  <a:pt x="375779" y="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A0867BC6-EA8C-6B4A-AE07-646298D86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3" y="3573306"/>
            <a:ext cx="14630400" cy="38198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75000"/>
              </a:lnSpc>
              <a:defRPr sz="14552" b="1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8592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F12C9C0E-FE2C-F249-B708-07319FE86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267" y="1930491"/>
            <a:ext cx="14630400" cy="364097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75000"/>
              </a:lnSpc>
              <a:defRPr sz="6984" b="1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2A0FA5A5-164A-5B4F-AA17-67C7B1BBE4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7267" y="5741134"/>
            <a:ext cx="14630400" cy="2649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880" b="1" i="0" baseline="0">
                <a:solidFill>
                  <a:schemeClr val="tx1"/>
                </a:solidFill>
              </a:defRPr>
            </a:lvl1pPr>
            <a:lvl2pPr marL="443520" indent="0" algn="ctr">
              <a:buNone/>
              <a:defRPr sz="1941"/>
            </a:lvl2pPr>
            <a:lvl3pPr marL="887042" indent="0" algn="ctr">
              <a:buNone/>
              <a:defRPr sz="1746"/>
            </a:lvl3pPr>
            <a:lvl4pPr marL="1330562" indent="0" algn="ctr">
              <a:buNone/>
              <a:defRPr sz="1552"/>
            </a:lvl4pPr>
            <a:lvl5pPr marL="1774082" indent="0" algn="ctr">
              <a:buNone/>
              <a:defRPr sz="1552"/>
            </a:lvl5pPr>
            <a:lvl6pPr marL="2217603" indent="0" algn="ctr">
              <a:buNone/>
              <a:defRPr sz="1552"/>
            </a:lvl6pPr>
            <a:lvl7pPr marL="2661123" indent="0" algn="ctr">
              <a:buNone/>
              <a:defRPr sz="1552"/>
            </a:lvl7pPr>
            <a:lvl8pPr marL="3104645" indent="0" algn="ctr">
              <a:buNone/>
              <a:defRPr sz="1552"/>
            </a:lvl8pPr>
            <a:lvl9pPr marL="3548165" indent="0" algn="ctr">
              <a:buNone/>
              <a:defRPr sz="1552"/>
            </a:lvl9pPr>
          </a:lstStyle>
          <a:p>
            <a:r>
              <a:rPr lang="en-US"/>
              <a:t>Click to edit Master subtitle style </a:t>
            </a:r>
          </a:p>
        </p:txBody>
      </p:sp>
      <p:sp>
        <p:nvSpPr>
          <p:cNvPr id="35" name="bk object 16">
            <a:extLst>
              <a:ext uri="{FF2B5EF4-FFF2-40B4-BE49-F238E27FC236}">
                <a16:creationId xmlns:a16="http://schemas.microsoft.com/office/drawing/2014/main" id="{AA21248A-F9C4-CB4D-8F10-DE29692EFE63}"/>
              </a:ext>
            </a:extLst>
          </p:cNvPr>
          <p:cNvSpPr/>
          <p:nvPr userDrawn="1"/>
        </p:nvSpPr>
        <p:spPr>
          <a:xfrm>
            <a:off x="2" y="10606064"/>
            <a:ext cx="19507200" cy="365965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0" y="377190"/>
                </a:moveTo>
                <a:lnTo>
                  <a:pt x="20104099" y="377190"/>
                </a:lnTo>
                <a:lnTo>
                  <a:pt x="20104099" y="0"/>
                </a:lnTo>
                <a:lnTo>
                  <a:pt x="0" y="0"/>
                </a:lnTo>
                <a:lnTo>
                  <a:pt x="0" y="37719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36" name="bk object 17">
            <a:extLst>
              <a:ext uri="{FF2B5EF4-FFF2-40B4-BE49-F238E27FC236}">
                <a16:creationId xmlns:a16="http://schemas.microsoft.com/office/drawing/2014/main" id="{252BDAD0-33AE-DF4E-8DC7-CC718C26D04D}"/>
              </a:ext>
            </a:extLst>
          </p:cNvPr>
          <p:cNvSpPr/>
          <p:nvPr userDrawn="1"/>
        </p:nvSpPr>
        <p:spPr>
          <a:xfrm>
            <a:off x="2" y="365198"/>
            <a:ext cx="364758" cy="10240869"/>
          </a:xfrm>
          <a:custGeom>
            <a:avLst/>
            <a:gdLst/>
            <a:ahLst/>
            <a:cxnLst/>
            <a:rect l="l" t="t" r="r" b="b"/>
            <a:pathLst>
              <a:path w="375920" h="10554970">
                <a:moveTo>
                  <a:pt x="0" y="10554970"/>
                </a:moveTo>
                <a:lnTo>
                  <a:pt x="375779" y="10554970"/>
                </a:lnTo>
                <a:lnTo>
                  <a:pt x="375779" y="0"/>
                </a:lnTo>
                <a:lnTo>
                  <a:pt x="0" y="0"/>
                </a:lnTo>
                <a:lnTo>
                  <a:pt x="0" y="1055497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37" name="bk object 18">
            <a:extLst>
              <a:ext uri="{FF2B5EF4-FFF2-40B4-BE49-F238E27FC236}">
                <a16:creationId xmlns:a16="http://schemas.microsoft.com/office/drawing/2014/main" id="{7950E241-6A29-194D-A5AC-63A92D063221}"/>
              </a:ext>
            </a:extLst>
          </p:cNvPr>
          <p:cNvSpPr/>
          <p:nvPr userDrawn="1"/>
        </p:nvSpPr>
        <p:spPr>
          <a:xfrm>
            <a:off x="2" y="462"/>
            <a:ext cx="19507200" cy="364733"/>
          </a:xfrm>
          <a:custGeom>
            <a:avLst/>
            <a:gdLst/>
            <a:ahLst/>
            <a:cxnLst/>
            <a:rect l="l" t="t" r="r" b="b"/>
            <a:pathLst>
              <a:path w="20104100" h="375920">
                <a:moveTo>
                  <a:pt x="0" y="375919"/>
                </a:moveTo>
                <a:lnTo>
                  <a:pt x="20104099" y="375919"/>
                </a:lnTo>
                <a:lnTo>
                  <a:pt x="20104099" y="0"/>
                </a:lnTo>
                <a:lnTo>
                  <a:pt x="0" y="0"/>
                </a:lnTo>
                <a:lnTo>
                  <a:pt x="0" y="375919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38" name="bk object 19">
            <a:extLst>
              <a:ext uri="{FF2B5EF4-FFF2-40B4-BE49-F238E27FC236}">
                <a16:creationId xmlns:a16="http://schemas.microsoft.com/office/drawing/2014/main" id="{B08CB78C-8571-2C4B-A5CC-F727946479D6}"/>
              </a:ext>
            </a:extLst>
          </p:cNvPr>
          <p:cNvSpPr/>
          <p:nvPr userDrawn="1"/>
        </p:nvSpPr>
        <p:spPr>
          <a:xfrm>
            <a:off x="19142579" y="365737"/>
            <a:ext cx="364758" cy="10240869"/>
          </a:xfrm>
          <a:custGeom>
            <a:avLst/>
            <a:gdLst/>
            <a:ahLst/>
            <a:cxnLst/>
            <a:rect l="l" t="t" r="r" b="b"/>
            <a:pathLst>
              <a:path w="375919" h="10554970">
                <a:moveTo>
                  <a:pt x="375779" y="0"/>
                </a:moveTo>
                <a:lnTo>
                  <a:pt x="0" y="0"/>
                </a:lnTo>
                <a:lnTo>
                  <a:pt x="0" y="10554652"/>
                </a:lnTo>
                <a:lnTo>
                  <a:pt x="375779" y="10554652"/>
                </a:lnTo>
                <a:lnTo>
                  <a:pt x="375779" y="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32FD70FF-E0F0-6B49-83B0-E60A4C1F03BF}"/>
              </a:ext>
            </a:extLst>
          </p:cNvPr>
          <p:cNvSpPr txBox="1">
            <a:spLocks/>
          </p:cNvSpPr>
          <p:nvPr userDrawn="1"/>
        </p:nvSpPr>
        <p:spPr>
          <a:xfrm>
            <a:off x="17486304" y="9690815"/>
            <a:ext cx="1035731" cy="386126"/>
          </a:xfrm>
          <a:prstGeom prst="rect">
            <a:avLst/>
          </a:prstGeom>
        </p:spPr>
        <p:txBody>
          <a:bodyPr vert="horz" wrap="square" lIns="0" tIns="16632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960" algn="r">
              <a:spcBef>
                <a:spcPts val="131"/>
              </a:spcBef>
            </a:pPr>
            <a:fld id="{81D60167-4931-47E6-BA6A-407CBD079E47}" type="slidenum">
              <a:rPr lang="en-US" sz="2400" b="0" spc="10" smtClean="0"/>
              <a:pPr marL="36960" algn="r">
                <a:spcBef>
                  <a:spcPts val="131"/>
                </a:spcBef>
              </a:pPr>
              <a:t>‹#›</a:t>
            </a:fld>
            <a:endParaRPr lang="en-US" sz="3200" b="0" spc="10" dirty="0"/>
          </a:p>
        </p:txBody>
      </p:sp>
      <p:sp>
        <p:nvSpPr>
          <p:cNvPr id="41" name="object 48">
            <a:extLst>
              <a:ext uri="{FF2B5EF4-FFF2-40B4-BE49-F238E27FC236}">
                <a16:creationId xmlns:a16="http://schemas.microsoft.com/office/drawing/2014/main" id="{EAB9C0CF-EC23-1B4A-8707-5C90119E20BA}"/>
              </a:ext>
            </a:extLst>
          </p:cNvPr>
          <p:cNvSpPr/>
          <p:nvPr userDrawn="1"/>
        </p:nvSpPr>
        <p:spPr>
          <a:xfrm>
            <a:off x="981124" y="1973442"/>
            <a:ext cx="4282219" cy="0"/>
          </a:xfrm>
          <a:custGeom>
            <a:avLst/>
            <a:gdLst/>
            <a:ahLst/>
            <a:cxnLst/>
            <a:rect l="l" t="t" r="r" b="b"/>
            <a:pathLst>
              <a:path w="4413250">
                <a:moveTo>
                  <a:pt x="0" y="0"/>
                </a:moveTo>
                <a:lnTo>
                  <a:pt x="4412776" y="0"/>
                </a:lnTo>
              </a:path>
            </a:pathLst>
          </a:custGeom>
          <a:ln w="47118">
            <a:solidFill>
              <a:srgbClr val="081F3F"/>
            </a:solidFill>
          </a:ln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E9D4B37D-7BE5-994E-ACCB-B2EEF125C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5812" y="828661"/>
            <a:ext cx="16132258" cy="961122"/>
          </a:xfrm>
          <a:prstGeom prst="rect">
            <a:avLst/>
          </a:prstGeom>
        </p:spPr>
        <p:txBody>
          <a:bodyPr anchor="ctr"/>
          <a:lstStyle>
            <a:lvl1pPr>
              <a:defRPr sz="3880" b="1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3880" b="1"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 sz="3880" b="1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3880" b="1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3880" b="1"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064ABDC8-3578-B741-B607-C4DC5D0983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77" y="9636874"/>
            <a:ext cx="2350416" cy="5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00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56" userDrawn="1">
          <p15:clr>
            <a:srgbClr val="FBAE40"/>
          </p15:clr>
        </p15:guide>
        <p15:guide id="2" pos="614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k object 16">
            <a:extLst>
              <a:ext uri="{FF2B5EF4-FFF2-40B4-BE49-F238E27FC236}">
                <a16:creationId xmlns:a16="http://schemas.microsoft.com/office/drawing/2014/main" id="{AA21248A-F9C4-CB4D-8F10-DE29692EFE63}"/>
              </a:ext>
            </a:extLst>
          </p:cNvPr>
          <p:cNvSpPr/>
          <p:nvPr userDrawn="1"/>
        </p:nvSpPr>
        <p:spPr>
          <a:xfrm>
            <a:off x="2" y="10606064"/>
            <a:ext cx="19507200" cy="365965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0" y="377190"/>
                </a:moveTo>
                <a:lnTo>
                  <a:pt x="20104099" y="377190"/>
                </a:lnTo>
                <a:lnTo>
                  <a:pt x="20104099" y="0"/>
                </a:lnTo>
                <a:lnTo>
                  <a:pt x="0" y="0"/>
                </a:lnTo>
                <a:lnTo>
                  <a:pt x="0" y="37719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36" name="bk object 17">
            <a:extLst>
              <a:ext uri="{FF2B5EF4-FFF2-40B4-BE49-F238E27FC236}">
                <a16:creationId xmlns:a16="http://schemas.microsoft.com/office/drawing/2014/main" id="{252BDAD0-33AE-DF4E-8DC7-CC718C26D04D}"/>
              </a:ext>
            </a:extLst>
          </p:cNvPr>
          <p:cNvSpPr/>
          <p:nvPr userDrawn="1"/>
        </p:nvSpPr>
        <p:spPr>
          <a:xfrm>
            <a:off x="2" y="365198"/>
            <a:ext cx="364758" cy="10240869"/>
          </a:xfrm>
          <a:custGeom>
            <a:avLst/>
            <a:gdLst/>
            <a:ahLst/>
            <a:cxnLst/>
            <a:rect l="l" t="t" r="r" b="b"/>
            <a:pathLst>
              <a:path w="375920" h="10554970">
                <a:moveTo>
                  <a:pt x="0" y="10554970"/>
                </a:moveTo>
                <a:lnTo>
                  <a:pt x="375779" y="10554970"/>
                </a:lnTo>
                <a:lnTo>
                  <a:pt x="375779" y="0"/>
                </a:lnTo>
                <a:lnTo>
                  <a:pt x="0" y="0"/>
                </a:lnTo>
                <a:lnTo>
                  <a:pt x="0" y="1055497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37" name="bk object 18">
            <a:extLst>
              <a:ext uri="{FF2B5EF4-FFF2-40B4-BE49-F238E27FC236}">
                <a16:creationId xmlns:a16="http://schemas.microsoft.com/office/drawing/2014/main" id="{7950E241-6A29-194D-A5AC-63A92D063221}"/>
              </a:ext>
            </a:extLst>
          </p:cNvPr>
          <p:cNvSpPr/>
          <p:nvPr userDrawn="1"/>
        </p:nvSpPr>
        <p:spPr>
          <a:xfrm>
            <a:off x="2" y="462"/>
            <a:ext cx="19507200" cy="364733"/>
          </a:xfrm>
          <a:custGeom>
            <a:avLst/>
            <a:gdLst/>
            <a:ahLst/>
            <a:cxnLst/>
            <a:rect l="l" t="t" r="r" b="b"/>
            <a:pathLst>
              <a:path w="20104100" h="375920">
                <a:moveTo>
                  <a:pt x="0" y="375919"/>
                </a:moveTo>
                <a:lnTo>
                  <a:pt x="20104099" y="375919"/>
                </a:lnTo>
                <a:lnTo>
                  <a:pt x="20104099" y="0"/>
                </a:lnTo>
                <a:lnTo>
                  <a:pt x="0" y="0"/>
                </a:lnTo>
                <a:lnTo>
                  <a:pt x="0" y="37591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38" name="bk object 19">
            <a:extLst>
              <a:ext uri="{FF2B5EF4-FFF2-40B4-BE49-F238E27FC236}">
                <a16:creationId xmlns:a16="http://schemas.microsoft.com/office/drawing/2014/main" id="{B08CB78C-8571-2C4B-A5CC-F727946479D6}"/>
              </a:ext>
            </a:extLst>
          </p:cNvPr>
          <p:cNvSpPr/>
          <p:nvPr userDrawn="1"/>
        </p:nvSpPr>
        <p:spPr>
          <a:xfrm>
            <a:off x="19142579" y="365737"/>
            <a:ext cx="364758" cy="10240869"/>
          </a:xfrm>
          <a:custGeom>
            <a:avLst/>
            <a:gdLst/>
            <a:ahLst/>
            <a:cxnLst/>
            <a:rect l="l" t="t" r="r" b="b"/>
            <a:pathLst>
              <a:path w="375919" h="10554970">
                <a:moveTo>
                  <a:pt x="375779" y="0"/>
                </a:moveTo>
                <a:lnTo>
                  <a:pt x="0" y="0"/>
                </a:lnTo>
                <a:lnTo>
                  <a:pt x="0" y="10554652"/>
                </a:lnTo>
                <a:lnTo>
                  <a:pt x="375779" y="10554652"/>
                </a:lnTo>
                <a:lnTo>
                  <a:pt x="375779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32FD70FF-E0F0-6B49-83B0-E60A4C1F03BF}"/>
              </a:ext>
            </a:extLst>
          </p:cNvPr>
          <p:cNvSpPr txBox="1">
            <a:spLocks/>
          </p:cNvSpPr>
          <p:nvPr userDrawn="1"/>
        </p:nvSpPr>
        <p:spPr>
          <a:xfrm>
            <a:off x="17509042" y="9670069"/>
            <a:ext cx="1035731" cy="434922"/>
          </a:xfrm>
          <a:prstGeom prst="rect">
            <a:avLst/>
          </a:prstGeom>
        </p:spPr>
        <p:txBody>
          <a:bodyPr vert="horz" wrap="square" lIns="0" tIns="16632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960" algn="r">
              <a:spcBef>
                <a:spcPts val="131"/>
              </a:spcBef>
            </a:pPr>
            <a:fld id="{81D60167-4931-47E6-BA6A-407CBD079E47}" type="slidenum">
              <a:rPr lang="en-US" sz="2717" spc="10" smtClean="0"/>
              <a:pPr marL="36960" algn="r">
                <a:spcBef>
                  <a:spcPts val="131"/>
                </a:spcBef>
              </a:pPr>
              <a:t>‹#›</a:t>
            </a:fld>
            <a:endParaRPr lang="en-US" sz="2717" spc="10" dirty="0"/>
          </a:p>
        </p:txBody>
      </p:sp>
      <p:sp>
        <p:nvSpPr>
          <p:cNvPr id="39" name="object 48">
            <a:extLst>
              <a:ext uri="{FF2B5EF4-FFF2-40B4-BE49-F238E27FC236}">
                <a16:creationId xmlns:a16="http://schemas.microsoft.com/office/drawing/2014/main" id="{77148785-E1B5-634B-A008-3692DCD8F7F5}"/>
              </a:ext>
            </a:extLst>
          </p:cNvPr>
          <p:cNvSpPr/>
          <p:nvPr userDrawn="1"/>
        </p:nvSpPr>
        <p:spPr>
          <a:xfrm>
            <a:off x="981124" y="1973442"/>
            <a:ext cx="4282219" cy="0"/>
          </a:xfrm>
          <a:custGeom>
            <a:avLst/>
            <a:gdLst/>
            <a:ahLst/>
            <a:cxnLst/>
            <a:rect l="l" t="t" r="r" b="b"/>
            <a:pathLst>
              <a:path w="4413250">
                <a:moveTo>
                  <a:pt x="0" y="0"/>
                </a:moveTo>
                <a:lnTo>
                  <a:pt x="4412776" y="0"/>
                </a:lnTo>
              </a:path>
            </a:pathLst>
          </a:custGeom>
          <a:ln w="47118">
            <a:solidFill>
              <a:srgbClr val="081F3F"/>
            </a:solidFill>
          </a:ln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80B43A8E-81A2-3B43-B40C-2C9691037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5812" y="828661"/>
            <a:ext cx="16132258" cy="961122"/>
          </a:xfrm>
          <a:prstGeom prst="rect">
            <a:avLst/>
          </a:prstGeom>
        </p:spPr>
        <p:txBody>
          <a:bodyPr anchor="ctr"/>
          <a:lstStyle>
            <a:lvl1pPr>
              <a:defRPr sz="3880" b="1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3880" b="1"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 sz="3880" b="1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3880" b="1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3880" b="1"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49C867CB-B8FC-0A4C-AB56-F4916B111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267" y="1930491"/>
            <a:ext cx="14630400" cy="364097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75000"/>
              </a:lnSpc>
              <a:defRPr sz="6984" b="1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C4888590-250A-F44C-9034-52B13184E5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7267" y="5741134"/>
            <a:ext cx="14630400" cy="2649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880" b="1" i="0" baseline="0">
                <a:solidFill>
                  <a:schemeClr val="tx1"/>
                </a:solidFill>
              </a:defRPr>
            </a:lvl1pPr>
            <a:lvl2pPr marL="443520" indent="0" algn="ctr">
              <a:buNone/>
              <a:defRPr sz="1941"/>
            </a:lvl2pPr>
            <a:lvl3pPr marL="887042" indent="0" algn="ctr">
              <a:buNone/>
              <a:defRPr sz="1746"/>
            </a:lvl3pPr>
            <a:lvl4pPr marL="1330562" indent="0" algn="ctr">
              <a:buNone/>
              <a:defRPr sz="1552"/>
            </a:lvl4pPr>
            <a:lvl5pPr marL="1774082" indent="0" algn="ctr">
              <a:buNone/>
              <a:defRPr sz="1552"/>
            </a:lvl5pPr>
            <a:lvl6pPr marL="2217603" indent="0" algn="ctr">
              <a:buNone/>
              <a:defRPr sz="1552"/>
            </a:lvl6pPr>
            <a:lvl7pPr marL="2661123" indent="0" algn="ctr">
              <a:buNone/>
              <a:defRPr sz="1552"/>
            </a:lvl7pPr>
            <a:lvl8pPr marL="3104645" indent="0" algn="ctr">
              <a:buNone/>
              <a:defRPr sz="1552"/>
            </a:lvl8pPr>
            <a:lvl9pPr marL="3548165" indent="0" algn="ctr">
              <a:buNone/>
              <a:defRPr sz="1552"/>
            </a:lvl9pPr>
          </a:lstStyle>
          <a:p>
            <a:r>
              <a:rPr lang="en-US"/>
              <a:t>Click to edit Master subtitle style </a:t>
            </a:r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31229B99-B7D0-9C41-A636-0EEEC11785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77" y="9636874"/>
            <a:ext cx="2350416" cy="5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35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k object 16">
            <a:extLst>
              <a:ext uri="{FF2B5EF4-FFF2-40B4-BE49-F238E27FC236}">
                <a16:creationId xmlns:a16="http://schemas.microsoft.com/office/drawing/2014/main" id="{AA21248A-F9C4-CB4D-8F10-DE29692EFE63}"/>
              </a:ext>
            </a:extLst>
          </p:cNvPr>
          <p:cNvSpPr/>
          <p:nvPr userDrawn="1"/>
        </p:nvSpPr>
        <p:spPr>
          <a:xfrm>
            <a:off x="2" y="10606064"/>
            <a:ext cx="19507200" cy="365965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0" y="377190"/>
                </a:moveTo>
                <a:lnTo>
                  <a:pt x="20104099" y="377190"/>
                </a:lnTo>
                <a:lnTo>
                  <a:pt x="20104099" y="0"/>
                </a:lnTo>
                <a:lnTo>
                  <a:pt x="0" y="0"/>
                </a:lnTo>
                <a:lnTo>
                  <a:pt x="0" y="37719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36" name="bk object 17">
            <a:extLst>
              <a:ext uri="{FF2B5EF4-FFF2-40B4-BE49-F238E27FC236}">
                <a16:creationId xmlns:a16="http://schemas.microsoft.com/office/drawing/2014/main" id="{252BDAD0-33AE-DF4E-8DC7-CC718C26D04D}"/>
              </a:ext>
            </a:extLst>
          </p:cNvPr>
          <p:cNvSpPr/>
          <p:nvPr userDrawn="1"/>
        </p:nvSpPr>
        <p:spPr>
          <a:xfrm>
            <a:off x="2" y="365198"/>
            <a:ext cx="364758" cy="10240869"/>
          </a:xfrm>
          <a:custGeom>
            <a:avLst/>
            <a:gdLst/>
            <a:ahLst/>
            <a:cxnLst/>
            <a:rect l="l" t="t" r="r" b="b"/>
            <a:pathLst>
              <a:path w="375920" h="10554970">
                <a:moveTo>
                  <a:pt x="0" y="10554970"/>
                </a:moveTo>
                <a:lnTo>
                  <a:pt x="375779" y="10554970"/>
                </a:lnTo>
                <a:lnTo>
                  <a:pt x="375779" y="0"/>
                </a:lnTo>
                <a:lnTo>
                  <a:pt x="0" y="0"/>
                </a:lnTo>
                <a:lnTo>
                  <a:pt x="0" y="1055497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37" name="bk object 18">
            <a:extLst>
              <a:ext uri="{FF2B5EF4-FFF2-40B4-BE49-F238E27FC236}">
                <a16:creationId xmlns:a16="http://schemas.microsoft.com/office/drawing/2014/main" id="{7950E241-6A29-194D-A5AC-63A92D063221}"/>
              </a:ext>
            </a:extLst>
          </p:cNvPr>
          <p:cNvSpPr/>
          <p:nvPr userDrawn="1"/>
        </p:nvSpPr>
        <p:spPr>
          <a:xfrm>
            <a:off x="2" y="462"/>
            <a:ext cx="19507200" cy="364733"/>
          </a:xfrm>
          <a:custGeom>
            <a:avLst/>
            <a:gdLst/>
            <a:ahLst/>
            <a:cxnLst/>
            <a:rect l="l" t="t" r="r" b="b"/>
            <a:pathLst>
              <a:path w="20104100" h="375920">
                <a:moveTo>
                  <a:pt x="0" y="375919"/>
                </a:moveTo>
                <a:lnTo>
                  <a:pt x="20104099" y="375919"/>
                </a:lnTo>
                <a:lnTo>
                  <a:pt x="20104099" y="0"/>
                </a:lnTo>
                <a:lnTo>
                  <a:pt x="0" y="0"/>
                </a:lnTo>
                <a:lnTo>
                  <a:pt x="0" y="37591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38" name="bk object 19">
            <a:extLst>
              <a:ext uri="{FF2B5EF4-FFF2-40B4-BE49-F238E27FC236}">
                <a16:creationId xmlns:a16="http://schemas.microsoft.com/office/drawing/2014/main" id="{B08CB78C-8571-2C4B-A5CC-F727946479D6}"/>
              </a:ext>
            </a:extLst>
          </p:cNvPr>
          <p:cNvSpPr/>
          <p:nvPr userDrawn="1"/>
        </p:nvSpPr>
        <p:spPr>
          <a:xfrm>
            <a:off x="19142579" y="365737"/>
            <a:ext cx="364758" cy="10240869"/>
          </a:xfrm>
          <a:custGeom>
            <a:avLst/>
            <a:gdLst/>
            <a:ahLst/>
            <a:cxnLst/>
            <a:rect l="l" t="t" r="r" b="b"/>
            <a:pathLst>
              <a:path w="375919" h="10554970">
                <a:moveTo>
                  <a:pt x="375779" y="0"/>
                </a:moveTo>
                <a:lnTo>
                  <a:pt x="0" y="0"/>
                </a:lnTo>
                <a:lnTo>
                  <a:pt x="0" y="10554652"/>
                </a:lnTo>
                <a:lnTo>
                  <a:pt x="375779" y="10554652"/>
                </a:lnTo>
                <a:lnTo>
                  <a:pt x="375779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32FD70FF-E0F0-6B49-83B0-E60A4C1F03BF}"/>
              </a:ext>
            </a:extLst>
          </p:cNvPr>
          <p:cNvSpPr txBox="1">
            <a:spLocks/>
          </p:cNvSpPr>
          <p:nvPr userDrawn="1"/>
        </p:nvSpPr>
        <p:spPr>
          <a:xfrm>
            <a:off x="17509042" y="9670069"/>
            <a:ext cx="1035731" cy="434922"/>
          </a:xfrm>
          <a:prstGeom prst="rect">
            <a:avLst/>
          </a:prstGeom>
        </p:spPr>
        <p:txBody>
          <a:bodyPr vert="horz" wrap="square" lIns="0" tIns="16632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960" algn="r">
              <a:spcBef>
                <a:spcPts val="131"/>
              </a:spcBef>
            </a:pPr>
            <a:fld id="{81D60167-4931-47E6-BA6A-407CBD079E47}" type="slidenum">
              <a:rPr lang="en-US" sz="2717" spc="10" smtClean="0"/>
              <a:pPr marL="36960" algn="r">
                <a:spcBef>
                  <a:spcPts val="131"/>
                </a:spcBef>
              </a:pPr>
              <a:t>‹#›</a:t>
            </a:fld>
            <a:endParaRPr lang="en-US" sz="2717" spc="10" dirty="0"/>
          </a:p>
        </p:txBody>
      </p:sp>
      <p:sp>
        <p:nvSpPr>
          <p:cNvPr id="42" name="object 48">
            <a:extLst>
              <a:ext uri="{FF2B5EF4-FFF2-40B4-BE49-F238E27FC236}">
                <a16:creationId xmlns:a16="http://schemas.microsoft.com/office/drawing/2014/main" id="{C4F57451-1AF1-F34B-9EE3-CBD38985C015}"/>
              </a:ext>
            </a:extLst>
          </p:cNvPr>
          <p:cNvSpPr/>
          <p:nvPr userDrawn="1"/>
        </p:nvSpPr>
        <p:spPr>
          <a:xfrm>
            <a:off x="981124" y="1973442"/>
            <a:ext cx="4282219" cy="0"/>
          </a:xfrm>
          <a:custGeom>
            <a:avLst/>
            <a:gdLst/>
            <a:ahLst/>
            <a:cxnLst/>
            <a:rect l="l" t="t" r="r" b="b"/>
            <a:pathLst>
              <a:path w="4413250">
                <a:moveTo>
                  <a:pt x="0" y="0"/>
                </a:moveTo>
                <a:lnTo>
                  <a:pt x="4412776" y="0"/>
                </a:lnTo>
              </a:path>
            </a:pathLst>
          </a:custGeom>
          <a:ln w="47118">
            <a:solidFill>
              <a:srgbClr val="081F3F"/>
            </a:solidFill>
          </a:ln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FE18EE-6A04-DE4C-9753-7380058224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5812" y="828661"/>
            <a:ext cx="16132258" cy="961122"/>
          </a:xfrm>
          <a:prstGeom prst="rect">
            <a:avLst/>
          </a:prstGeom>
        </p:spPr>
        <p:txBody>
          <a:bodyPr anchor="ctr"/>
          <a:lstStyle>
            <a:lvl1pPr>
              <a:defRPr sz="3880" b="1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3880" b="1"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 sz="3880" b="1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3880" b="1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3880" b="1"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4BE1CE37-7D9E-994C-B9BC-F7300D85A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267" y="1930491"/>
            <a:ext cx="14630400" cy="364097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75000"/>
              </a:lnSpc>
              <a:defRPr sz="6984" b="1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B2D4F827-D867-D047-AE11-5FD23B58AE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7267" y="5741134"/>
            <a:ext cx="14630400" cy="2649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880" b="1" i="0" baseline="0">
                <a:solidFill>
                  <a:schemeClr val="tx1"/>
                </a:solidFill>
              </a:defRPr>
            </a:lvl1pPr>
            <a:lvl2pPr marL="443520" indent="0" algn="ctr">
              <a:buNone/>
              <a:defRPr sz="1941"/>
            </a:lvl2pPr>
            <a:lvl3pPr marL="887042" indent="0" algn="ctr">
              <a:buNone/>
              <a:defRPr sz="1746"/>
            </a:lvl3pPr>
            <a:lvl4pPr marL="1330562" indent="0" algn="ctr">
              <a:buNone/>
              <a:defRPr sz="1552"/>
            </a:lvl4pPr>
            <a:lvl5pPr marL="1774082" indent="0" algn="ctr">
              <a:buNone/>
              <a:defRPr sz="1552"/>
            </a:lvl5pPr>
            <a:lvl6pPr marL="2217603" indent="0" algn="ctr">
              <a:buNone/>
              <a:defRPr sz="1552"/>
            </a:lvl6pPr>
            <a:lvl7pPr marL="2661123" indent="0" algn="ctr">
              <a:buNone/>
              <a:defRPr sz="1552"/>
            </a:lvl7pPr>
            <a:lvl8pPr marL="3104645" indent="0" algn="ctr">
              <a:buNone/>
              <a:defRPr sz="1552"/>
            </a:lvl8pPr>
            <a:lvl9pPr marL="3548165" indent="0" algn="ctr">
              <a:buNone/>
              <a:defRPr sz="1552"/>
            </a:lvl9pPr>
          </a:lstStyle>
          <a:p>
            <a:r>
              <a:rPr lang="en-US"/>
              <a:t>Click to edit Master subtitle style </a:t>
            </a:r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757036AF-83FA-2F4B-8379-BE53FAB55F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77" y="9636874"/>
            <a:ext cx="2350416" cy="5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49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F12C9C0E-FE2C-F249-B708-07319FE86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201" y="3484248"/>
            <a:ext cx="7541634" cy="399234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75000"/>
              </a:lnSpc>
              <a:defRPr sz="6984" b="1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2A0FA5A5-164A-5B4F-AA17-67C7B1BBE4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53602" y="1973444"/>
            <a:ext cx="8428885" cy="71954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493" b="0" i="0" baseline="0">
                <a:solidFill>
                  <a:schemeClr val="tx1"/>
                </a:solidFill>
              </a:defRPr>
            </a:lvl1pPr>
            <a:lvl2pPr marL="443520" indent="0" algn="ctr">
              <a:buNone/>
              <a:defRPr sz="1941"/>
            </a:lvl2pPr>
            <a:lvl3pPr marL="887042" indent="0" algn="ctr">
              <a:buNone/>
              <a:defRPr sz="1746"/>
            </a:lvl3pPr>
            <a:lvl4pPr marL="1330562" indent="0" algn="ctr">
              <a:buNone/>
              <a:defRPr sz="1552"/>
            </a:lvl4pPr>
            <a:lvl5pPr marL="1774082" indent="0" algn="ctr">
              <a:buNone/>
              <a:defRPr sz="1552"/>
            </a:lvl5pPr>
            <a:lvl6pPr marL="2217603" indent="0" algn="ctr">
              <a:buNone/>
              <a:defRPr sz="1552"/>
            </a:lvl6pPr>
            <a:lvl7pPr marL="2661123" indent="0" algn="ctr">
              <a:buNone/>
              <a:defRPr sz="1552"/>
            </a:lvl7pPr>
            <a:lvl8pPr marL="3104645" indent="0" algn="ctr">
              <a:buNone/>
              <a:defRPr sz="1552"/>
            </a:lvl8pPr>
            <a:lvl9pPr marL="3548165" indent="0" algn="ctr">
              <a:buNone/>
              <a:defRPr sz="1552"/>
            </a:lvl9pPr>
          </a:lstStyle>
          <a:p>
            <a:r>
              <a:rPr lang="en-US"/>
              <a:t>Click to edit Master subtitle style </a:t>
            </a:r>
          </a:p>
        </p:txBody>
      </p:sp>
      <p:sp>
        <p:nvSpPr>
          <p:cNvPr id="35" name="bk object 16">
            <a:extLst>
              <a:ext uri="{FF2B5EF4-FFF2-40B4-BE49-F238E27FC236}">
                <a16:creationId xmlns:a16="http://schemas.microsoft.com/office/drawing/2014/main" id="{AA21248A-F9C4-CB4D-8F10-DE29692EFE63}"/>
              </a:ext>
            </a:extLst>
          </p:cNvPr>
          <p:cNvSpPr/>
          <p:nvPr userDrawn="1"/>
        </p:nvSpPr>
        <p:spPr>
          <a:xfrm>
            <a:off x="2" y="10606064"/>
            <a:ext cx="19507200" cy="365965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0" y="377190"/>
                </a:moveTo>
                <a:lnTo>
                  <a:pt x="20104099" y="377190"/>
                </a:lnTo>
                <a:lnTo>
                  <a:pt x="20104099" y="0"/>
                </a:lnTo>
                <a:lnTo>
                  <a:pt x="0" y="0"/>
                </a:lnTo>
                <a:lnTo>
                  <a:pt x="0" y="37719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36" name="bk object 17">
            <a:extLst>
              <a:ext uri="{FF2B5EF4-FFF2-40B4-BE49-F238E27FC236}">
                <a16:creationId xmlns:a16="http://schemas.microsoft.com/office/drawing/2014/main" id="{252BDAD0-33AE-DF4E-8DC7-CC718C26D04D}"/>
              </a:ext>
            </a:extLst>
          </p:cNvPr>
          <p:cNvSpPr/>
          <p:nvPr userDrawn="1"/>
        </p:nvSpPr>
        <p:spPr>
          <a:xfrm>
            <a:off x="2" y="365198"/>
            <a:ext cx="364758" cy="10240869"/>
          </a:xfrm>
          <a:custGeom>
            <a:avLst/>
            <a:gdLst/>
            <a:ahLst/>
            <a:cxnLst/>
            <a:rect l="l" t="t" r="r" b="b"/>
            <a:pathLst>
              <a:path w="375920" h="10554970">
                <a:moveTo>
                  <a:pt x="0" y="10554970"/>
                </a:moveTo>
                <a:lnTo>
                  <a:pt x="375779" y="10554970"/>
                </a:lnTo>
                <a:lnTo>
                  <a:pt x="375779" y="0"/>
                </a:lnTo>
                <a:lnTo>
                  <a:pt x="0" y="0"/>
                </a:lnTo>
                <a:lnTo>
                  <a:pt x="0" y="1055497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37" name="bk object 18">
            <a:extLst>
              <a:ext uri="{FF2B5EF4-FFF2-40B4-BE49-F238E27FC236}">
                <a16:creationId xmlns:a16="http://schemas.microsoft.com/office/drawing/2014/main" id="{7950E241-6A29-194D-A5AC-63A92D063221}"/>
              </a:ext>
            </a:extLst>
          </p:cNvPr>
          <p:cNvSpPr/>
          <p:nvPr userDrawn="1"/>
        </p:nvSpPr>
        <p:spPr>
          <a:xfrm>
            <a:off x="2" y="462"/>
            <a:ext cx="19507200" cy="364733"/>
          </a:xfrm>
          <a:custGeom>
            <a:avLst/>
            <a:gdLst/>
            <a:ahLst/>
            <a:cxnLst/>
            <a:rect l="l" t="t" r="r" b="b"/>
            <a:pathLst>
              <a:path w="20104100" h="375920">
                <a:moveTo>
                  <a:pt x="0" y="375919"/>
                </a:moveTo>
                <a:lnTo>
                  <a:pt x="20104099" y="375919"/>
                </a:lnTo>
                <a:lnTo>
                  <a:pt x="20104099" y="0"/>
                </a:lnTo>
                <a:lnTo>
                  <a:pt x="0" y="0"/>
                </a:lnTo>
                <a:lnTo>
                  <a:pt x="0" y="375919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38" name="bk object 19">
            <a:extLst>
              <a:ext uri="{FF2B5EF4-FFF2-40B4-BE49-F238E27FC236}">
                <a16:creationId xmlns:a16="http://schemas.microsoft.com/office/drawing/2014/main" id="{B08CB78C-8571-2C4B-A5CC-F727946479D6}"/>
              </a:ext>
            </a:extLst>
          </p:cNvPr>
          <p:cNvSpPr/>
          <p:nvPr userDrawn="1"/>
        </p:nvSpPr>
        <p:spPr>
          <a:xfrm>
            <a:off x="19142579" y="365737"/>
            <a:ext cx="364758" cy="10240869"/>
          </a:xfrm>
          <a:custGeom>
            <a:avLst/>
            <a:gdLst/>
            <a:ahLst/>
            <a:cxnLst/>
            <a:rect l="l" t="t" r="r" b="b"/>
            <a:pathLst>
              <a:path w="375919" h="10554970">
                <a:moveTo>
                  <a:pt x="375779" y="0"/>
                </a:moveTo>
                <a:lnTo>
                  <a:pt x="0" y="0"/>
                </a:lnTo>
                <a:lnTo>
                  <a:pt x="0" y="10554652"/>
                </a:lnTo>
                <a:lnTo>
                  <a:pt x="375779" y="10554652"/>
                </a:lnTo>
                <a:lnTo>
                  <a:pt x="375779" y="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32FD70FF-E0F0-6B49-83B0-E60A4C1F03BF}"/>
              </a:ext>
            </a:extLst>
          </p:cNvPr>
          <p:cNvSpPr txBox="1">
            <a:spLocks/>
          </p:cNvSpPr>
          <p:nvPr userDrawn="1"/>
        </p:nvSpPr>
        <p:spPr>
          <a:xfrm>
            <a:off x="17509042" y="9670069"/>
            <a:ext cx="1035731" cy="434922"/>
          </a:xfrm>
          <a:prstGeom prst="rect">
            <a:avLst/>
          </a:prstGeom>
        </p:spPr>
        <p:txBody>
          <a:bodyPr vert="horz" wrap="square" lIns="0" tIns="16632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960" algn="r">
              <a:spcBef>
                <a:spcPts val="131"/>
              </a:spcBef>
            </a:pPr>
            <a:fld id="{81D60167-4931-47E6-BA6A-407CBD079E47}" type="slidenum">
              <a:rPr lang="en-US" sz="2717" spc="10" smtClean="0"/>
              <a:pPr marL="36960" algn="r">
                <a:spcBef>
                  <a:spcPts val="131"/>
                </a:spcBef>
              </a:pPr>
              <a:t>‹#›</a:t>
            </a:fld>
            <a:endParaRPr lang="en-US" sz="2717" spc="10" dirty="0"/>
          </a:p>
        </p:txBody>
      </p:sp>
      <p:sp>
        <p:nvSpPr>
          <p:cNvPr id="39" name="object 48">
            <a:extLst>
              <a:ext uri="{FF2B5EF4-FFF2-40B4-BE49-F238E27FC236}">
                <a16:creationId xmlns:a16="http://schemas.microsoft.com/office/drawing/2014/main" id="{17202BC6-6469-F249-8859-32EEBD2F3D37}"/>
              </a:ext>
            </a:extLst>
          </p:cNvPr>
          <p:cNvSpPr/>
          <p:nvPr userDrawn="1"/>
        </p:nvSpPr>
        <p:spPr>
          <a:xfrm>
            <a:off x="981124" y="1973442"/>
            <a:ext cx="4282219" cy="0"/>
          </a:xfrm>
          <a:custGeom>
            <a:avLst/>
            <a:gdLst/>
            <a:ahLst/>
            <a:cxnLst/>
            <a:rect l="l" t="t" r="r" b="b"/>
            <a:pathLst>
              <a:path w="4413250">
                <a:moveTo>
                  <a:pt x="0" y="0"/>
                </a:moveTo>
                <a:lnTo>
                  <a:pt x="4412776" y="0"/>
                </a:lnTo>
              </a:path>
            </a:pathLst>
          </a:custGeom>
          <a:ln w="47118">
            <a:solidFill>
              <a:srgbClr val="081F3F"/>
            </a:solidFill>
          </a:ln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F0C9F726-2A04-E24F-B36E-6246A8800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5812" y="828661"/>
            <a:ext cx="16132258" cy="961122"/>
          </a:xfrm>
          <a:prstGeom prst="rect">
            <a:avLst/>
          </a:prstGeom>
        </p:spPr>
        <p:txBody>
          <a:bodyPr anchor="ctr"/>
          <a:lstStyle>
            <a:lvl1pPr>
              <a:defRPr sz="3880" b="1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3880" b="1"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 sz="3880" b="1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3880" b="1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3880" b="1"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85448D96-65C1-EE41-9F00-3D77022F02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77" y="9636874"/>
            <a:ext cx="2350416" cy="5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88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F12C9C0E-FE2C-F249-B708-07319FE86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201" y="3484248"/>
            <a:ext cx="7541634" cy="399234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75000"/>
              </a:lnSpc>
              <a:defRPr sz="6984" b="1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bk object 16">
            <a:extLst>
              <a:ext uri="{FF2B5EF4-FFF2-40B4-BE49-F238E27FC236}">
                <a16:creationId xmlns:a16="http://schemas.microsoft.com/office/drawing/2014/main" id="{AA21248A-F9C4-CB4D-8F10-DE29692EFE63}"/>
              </a:ext>
            </a:extLst>
          </p:cNvPr>
          <p:cNvSpPr/>
          <p:nvPr userDrawn="1"/>
        </p:nvSpPr>
        <p:spPr>
          <a:xfrm>
            <a:off x="2" y="10606064"/>
            <a:ext cx="19507200" cy="365965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0" y="377190"/>
                </a:moveTo>
                <a:lnTo>
                  <a:pt x="20104099" y="377190"/>
                </a:lnTo>
                <a:lnTo>
                  <a:pt x="20104099" y="0"/>
                </a:lnTo>
                <a:lnTo>
                  <a:pt x="0" y="0"/>
                </a:lnTo>
                <a:lnTo>
                  <a:pt x="0" y="37719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36" name="bk object 17">
            <a:extLst>
              <a:ext uri="{FF2B5EF4-FFF2-40B4-BE49-F238E27FC236}">
                <a16:creationId xmlns:a16="http://schemas.microsoft.com/office/drawing/2014/main" id="{252BDAD0-33AE-DF4E-8DC7-CC718C26D04D}"/>
              </a:ext>
            </a:extLst>
          </p:cNvPr>
          <p:cNvSpPr/>
          <p:nvPr userDrawn="1"/>
        </p:nvSpPr>
        <p:spPr>
          <a:xfrm>
            <a:off x="2" y="365198"/>
            <a:ext cx="364758" cy="10240869"/>
          </a:xfrm>
          <a:custGeom>
            <a:avLst/>
            <a:gdLst/>
            <a:ahLst/>
            <a:cxnLst/>
            <a:rect l="l" t="t" r="r" b="b"/>
            <a:pathLst>
              <a:path w="375920" h="10554970">
                <a:moveTo>
                  <a:pt x="0" y="10554970"/>
                </a:moveTo>
                <a:lnTo>
                  <a:pt x="375779" y="10554970"/>
                </a:lnTo>
                <a:lnTo>
                  <a:pt x="375779" y="0"/>
                </a:lnTo>
                <a:lnTo>
                  <a:pt x="0" y="0"/>
                </a:lnTo>
                <a:lnTo>
                  <a:pt x="0" y="1055497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37" name="bk object 18">
            <a:extLst>
              <a:ext uri="{FF2B5EF4-FFF2-40B4-BE49-F238E27FC236}">
                <a16:creationId xmlns:a16="http://schemas.microsoft.com/office/drawing/2014/main" id="{7950E241-6A29-194D-A5AC-63A92D063221}"/>
              </a:ext>
            </a:extLst>
          </p:cNvPr>
          <p:cNvSpPr/>
          <p:nvPr userDrawn="1"/>
        </p:nvSpPr>
        <p:spPr>
          <a:xfrm>
            <a:off x="2" y="462"/>
            <a:ext cx="19507200" cy="364733"/>
          </a:xfrm>
          <a:custGeom>
            <a:avLst/>
            <a:gdLst/>
            <a:ahLst/>
            <a:cxnLst/>
            <a:rect l="l" t="t" r="r" b="b"/>
            <a:pathLst>
              <a:path w="20104100" h="375920">
                <a:moveTo>
                  <a:pt x="0" y="375919"/>
                </a:moveTo>
                <a:lnTo>
                  <a:pt x="20104099" y="375919"/>
                </a:lnTo>
                <a:lnTo>
                  <a:pt x="20104099" y="0"/>
                </a:lnTo>
                <a:lnTo>
                  <a:pt x="0" y="0"/>
                </a:lnTo>
                <a:lnTo>
                  <a:pt x="0" y="375919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38" name="bk object 19">
            <a:extLst>
              <a:ext uri="{FF2B5EF4-FFF2-40B4-BE49-F238E27FC236}">
                <a16:creationId xmlns:a16="http://schemas.microsoft.com/office/drawing/2014/main" id="{B08CB78C-8571-2C4B-A5CC-F727946479D6}"/>
              </a:ext>
            </a:extLst>
          </p:cNvPr>
          <p:cNvSpPr/>
          <p:nvPr userDrawn="1"/>
        </p:nvSpPr>
        <p:spPr>
          <a:xfrm>
            <a:off x="19142579" y="365737"/>
            <a:ext cx="364758" cy="10240869"/>
          </a:xfrm>
          <a:custGeom>
            <a:avLst/>
            <a:gdLst/>
            <a:ahLst/>
            <a:cxnLst/>
            <a:rect l="l" t="t" r="r" b="b"/>
            <a:pathLst>
              <a:path w="375919" h="10554970">
                <a:moveTo>
                  <a:pt x="375779" y="0"/>
                </a:moveTo>
                <a:lnTo>
                  <a:pt x="0" y="0"/>
                </a:lnTo>
                <a:lnTo>
                  <a:pt x="0" y="10554652"/>
                </a:lnTo>
                <a:lnTo>
                  <a:pt x="375779" y="10554652"/>
                </a:lnTo>
                <a:lnTo>
                  <a:pt x="375779" y="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32FD70FF-E0F0-6B49-83B0-E60A4C1F03BF}"/>
              </a:ext>
            </a:extLst>
          </p:cNvPr>
          <p:cNvSpPr txBox="1">
            <a:spLocks/>
          </p:cNvSpPr>
          <p:nvPr userDrawn="1"/>
        </p:nvSpPr>
        <p:spPr>
          <a:xfrm>
            <a:off x="17509042" y="9670069"/>
            <a:ext cx="1035731" cy="434922"/>
          </a:xfrm>
          <a:prstGeom prst="rect">
            <a:avLst/>
          </a:prstGeom>
        </p:spPr>
        <p:txBody>
          <a:bodyPr vert="horz" wrap="square" lIns="0" tIns="16632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960" algn="r">
              <a:spcBef>
                <a:spcPts val="131"/>
              </a:spcBef>
            </a:pPr>
            <a:fld id="{81D60167-4931-47E6-BA6A-407CBD079E47}" type="slidenum">
              <a:rPr lang="en-US" sz="2717" spc="10" smtClean="0"/>
              <a:pPr marL="36960" algn="r">
                <a:spcBef>
                  <a:spcPts val="131"/>
                </a:spcBef>
              </a:pPr>
              <a:t>‹#›</a:t>
            </a:fld>
            <a:endParaRPr lang="en-US" sz="2717" spc="10" dirty="0"/>
          </a:p>
        </p:txBody>
      </p:sp>
      <p:sp>
        <p:nvSpPr>
          <p:cNvPr id="39" name="object 48">
            <a:extLst>
              <a:ext uri="{FF2B5EF4-FFF2-40B4-BE49-F238E27FC236}">
                <a16:creationId xmlns:a16="http://schemas.microsoft.com/office/drawing/2014/main" id="{17202BC6-6469-F249-8859-32EEBD2F3D37}"/>
              </a:ext>
            </a:extLst>
          </p:cNvPr>
          <p:cNvSpPr/>
          <p:nvPr userDrawn="1"/>
        </p:nvSpPr>
        <p:spPr>
          <a:xfrm>
            <a:off x="981124" y="1973442"/>
            <a:ext cx="4282219" cy="0"/>
          </a:xfrm>
          <a:custGeom>
            <a:avLst/>
            <a:gdLst/>
            <a:ahLst/>
            <a:cxnLst/>
            <a:rect l="l" t="t" r="r" b="b"/>
            <a:pathLst>
              <a:path w="4413250">
                <a:moveTo>
                  <a:pt x="0" y="0"/>
                </a:moveTo>
                <a:lnTo>
                  <a:pt x="4412776" y="0"/>
                </a:lnTo>
              </a:path>
            </a:pathLst>
          </a:custGeom>
          <a:ln w="47118">
            <a:solidFill>
              <a:srgbClr val="081F3F"/>
            </a:solidFill>
          </a:ln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F0C9F726-2A04-E24F-B36E-6246A8800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5812" y="828661"/>
            <a:ext cx="16132258" cy="961122"/>
          </a:xfrm>
          <a:prstGeom prst="rect">
            <a:avLst/>
          </a:prstGeom>
        </p:spPr>
        <p:txBody>
          <a:bodyPr anchor="ctr"/>
          <a:lstStyle>
            <a:lvl1pPr>
              <a:defRPr sz="3880" b="1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3880" b="1"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 sz="3880" b="1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3880" b="1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3880" b="1"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5E453E76-42EA-7446-AB20-BD1427487978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9268386" y="2159444"/>
            <a:ext cx="8840163" cy="731930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41" name="Picture 40" descr="A close up of a sign&#10;&#10;Description automatically generated">
            <a:extLst>
              <a:ext uri="{FF2B5EF4-FFF2-40B4-BE49-F238E27FC236}">
                <a16:creationId xmlns:a16="http://schemas.microsoft.com/office/drawing/2014/main" id="{6B9B2F26-E59E-4F44-8AE3-3D69CC152E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77" y="9636874"/>
            <a:ext cx="2350416" cy="5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63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k object 16">
            <a:extLst>
              <a:ext uri="{FF2B5EF4-FFF2-40B4-BE49-F238E27FC236}">
                <a16:creationId xmlns:a16="http://schemas.microsoft.com/office/drawing/2014/main" id="{AA21248A-F9C4-CB4D-8F10-DE29692EFE63}"/>
              </a:ext>
            </a:extLst>
          </p:cNvPr>
          <p:cNvSpPr/>
          <p:nvPr userDrawn="1"/>
        </p:nvSpPr>
        <p:spPr>
          <a:xfrm>
            <a:off x="2" y="10606064"/>
            <a:ext cx="19507200" cy="365965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0" y="377190"/>
                </a:moveTo>
                <a:lnTo>
                  <a:pt x="20104099" y="377190"/>
                </a:lnTo>
                <a:lnTo>
                  <a:pt x="20104099" y="0"/>
                </a:lnTo>
                <a:lnTo>
                  <a:pt x="0" y="0"/>
                </a:lnTo>
                <a:lnTo>
                  <a:pt x="0" y="37719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36" name="bk object 17">
            <a:extLst>
              <a:ext uri="{FF2B5EF4-FFF2-40B4-BE49-F238E27FC236}">
                <a16:creationId xmlns:a16="http://schemas.microsoft.com/office/drawing/2014/main" id="{252BDAD0-33AE-DF4E-8DC7-CC718C26D04D}"/>
              </a:ext>
            </a:extLst>
          </p:cNvPr>
          <p:cNvSpPr/>
          <p:nvPr userDrawn="1"/>
        </p:nvSpPr>
        <p:spPr>
          <a:xfrm>
            <a:off x="2" y="365198"/>
            <a:ext cx="364758" cy="10240869"/>
          </a:xfrm>
          <a:custGeom>
            <a:avLst/>
            <a:gdLst/>
            <a:ahLst/>
            <a:cxnLst/>
            <a:rect l="l" t="t" r="r" b="b"/>
            <a:pathLst>
              <a:path w="375920" h="10554970">
                <a:moveTo>
                  <a:pt x="0" y="10554970"/>
                </a:moveTo>
                <a:lnTo>
                  <a:pt x="375779" y="10554970"/>
                </a:lnTo>
                <a:lnTo>
                  <a:pt x="375779" y="0"/>
                </a:lnTo>
                <a:lnTo>
                  <a:pt x="0" y="0"/>
                </a:lnTo>
                <a:lnTo>
                  <a:pt x="0" y="1055497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37" name="bk object 18">
            <a:extLst>
              <a:ext uri="{FF2B5EF4-FFF2-40B4-BE49-F238E27FC236}">
                <a16:creationId xmlns:a16="http://schemas.microsoft.com/office/drawing/2014/main" id="{7950E241-6A29-194D-A5AC-63A92D063221}"/>
              </a:ext>
            </a:extLst>
          </p:cNvPr>
          <p:cNvSpPr/>
          <p:nvPr userDrawn="1"/>
        </p:nvSpPr>
        <p:spPr>
          <a:xfrm>
            <a:off x="2" y="462"/>
            <a:ext cx="19507200" cy="364733"/>
          </a:xfrm>
          <a:custGeom>
            <a:avLst/>
            <a:gdLst/>
            <a:ahLst/>
            <a:cxnLst/>
            <a:rect l="l" t="t" r="r" b="b"/>
            <a:pathLst>
              <a:path w="20104100" h="375920">
                <a:moveTo>
                  <a:pt x="0" y="375919"/>
                </a:moveTo>
                <a:lnTo>
                  <a:pt x="20104099" y="375919"/>
                </a:lnTo>
                <a:lnTo>
                  <a:pt x="20104099" y="0"/>
                </a:lnTo>
                <a:lnTo>
                  <a:pt x="0" y="0"/>
                </a:lnTo>
                <a:lnTo>
                  <a:pt x="0" y="375919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38" name="bk object 19">
            <a:extLst>
              <a:ext uri="{FF2B5EF4-FFF2-40B4-BE49-F238E27FC236}">
                <a16:creationId xmlns:a16="http://schemas.microsoft.com/office/drawing/2014/main" id="{B08CB78C-8571-2C4B-A5CC-F727946479D6}"/>
              </a:ext>
            </a:extLst>
          </p:cNvPr>
          <p:cNvSpPr/>
          <p:nvPr userDrawn="1"/>
        </p:nvSpPr>
        <p:spPr>
          <a:xfrm>
            <a:off x="19142579" y="365737"/>
            <a:ext cx="364758" cy="10240869"/>
          </a:xfrm>
          <a:custGeom>
            <a:avLst/>
            <a:gdLst/>
            <a:ahLst/>
            <a:cxnLst/>
            <a:rect l="l" t="t" r="r" b="b"/>
            <a:pathLst>
              <a:path w="375919" h="10554970">
                <a:moveTo>
                  <a:pt x="375779" y="0"/>
                </a:moveTo>
                <a:lnTo>
                  <a:pt x="0" y="0"/>
                </a:lnTo>
                <a:lnTo>
                  <a:pt x="0" y="10554652"/>
                </a:lnTo>
                <a:lnTo>
                  <a:pt x="375779" y="10554652"/>
                </a:lnTo>
                <a:lnTo>
                  <a:pt x="375779" y="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32FD70FF-E0F0-6B49-83B0-E60A4C1F03BF}"/>
              </a:ext>
            </a:extLst>
          </p:cNvPr>
          <p:cNvSpPr txBox="1">
            <a:spLocks/>
          </p:cNvSpPr>
          <p:nvPr userDrawn="1"/>
        </p:nvSpPr>
        <p:spPr>
          <a:xfrm>
            <a:off x="17509042" y="9670069"/>
            <a:ext cx="1035731" cy="434922"/>
          </a:xfrm>
          <a:prstGeom prst="rect">
            <a:avLst/>
          </a:prstGeom>
        </p:spPr>
        <p:txBody>
          <a:bodyPr vert="horz" wrap="square" lIns="0" tIns="16632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960" algn="r">
              <a:spcBef>
                <a:spcPts val="131"/>
              </a:spcBef>
            </a:pPr>
            <a:fld id="{81D60167-4931-47E6-BA6A-407CBD079E47}" type="slidenum">
              <a:rPr lang="en-US" sz="2717" spc="10" smtClean="0"/>
              <a:pPr marL="36960" algn="r">
                <a:spcBef>
                  <a:spcPts val="131"/>
                </a:spcBef>
              </a:pPr>
              <a:t>‹#›</a:t>
            </a:fld>
            <a:endParaRPr lang="en-US" sz="2717" spc="10" dirty="0"/>
          </a:p>
        </p:txBody>
      </p:sp>
      <p:sp>
        <p:nvSpPr>
          <p:cNvPr id="39" name="object 48">
            <a:extLst>
              <a:ext uri="{FF2B5EF4-FFF2-40B4-BE49-F238E27FC236}">
                <a16:creationId xmlns:a16="http://schemas.microsoft.com/office/drawing/2014/main" id="{57F6E5D3-BDBF-844F-B221-5E91353292D8}"/>
              </a:ext>
            </a:extLst>
          </p:cNvPr>
          <p:cNvSpPr/>
          <p:nvPr userDrawn="1"/>
        </p:nvSpPr>
        <p:spPr>
          <a:xfrm>
            <a:off x="981124" y="1973442"/>
            <a:ext cx="4282219" cy="0"/>
          </a:xfrm>
          <a:custGeom>
            <a:avLst/>
            <a:gdLst/>
            <a:ahLst/>
            <a:cxnLst/>
            <a:rect l="l" t="t" r="r" b="b"/>
            <a:pathLst>
              <a:path w="4413250">
                <a:moveTo>
                  <a:pt x="0" y="0"/>
                </a:moveTo>
                <a:lnTo>
                  <a:pt x="4412776" y="0"/>
                </a:lnTo>
              </a:path>
            </a:pathLst>
          </a:custGeom>
          <a:ln w="47118">
            <a:solidFill>
              <a:srgbClr val="081F3F"/>
            </a:solidFill>
          </a:ln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2D68CAC3-3499-1C45-9D66-C142AB347A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53602" y="1973444"/>
            <a:ext cx="8428885" cy="71954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554400" indent="-554400" algn="l">
              <a:buFont typeface="Arial" panose="020B0604020202020204" pitchFamily="34" charset="0"/>
              <a:buChar char="•"/>
              <a:defRPr sz="3493" b="1" i="0" baseline="0">
                <a:solidFill>
                  <a:schemeClr val="tx1"/>
                </a:solidFill>
              </a:defRPr>
            </a:lvl1pPr>
            <a:lvl2pPr marL="443520" indent="0" algn="ctr">
              <a:buNone/>
              <a:defRPr sz="1941"/>
            </a:lvl2pPr>
            <a:lvl3pPr marL="887042" indent="0" algn="ctr">
              <a:buNone/>
              <a:defRPr sz="1746"/>
            </a:lvl3pPr>
            <a:lvl4pPr marL="1330562" indent="0" algn="ctr">
              <a:buNone/>
              <a:defRPr sz="1552"/>
            </a:lvl4pPr>
            <a:lvl5pPr marL="1774082" indent="0" algn="ctr">
              <a:buNone/>
              <a:defRPr sz="1552"/>
            </a:lvl5pPr>
            <a:lvl6pPr marL="2217603" indent="0" algn="ctr">
              <a:buNone/>
              <a:defRPr sz="1552"/>
            </a:lvl6pPr>
            <a:lvl7pPr marL="2661123" indent="0" algn="ctr">
              <a:buNone/>
              <a:defRPr sz="1552"/>
            </a:lvl7pPr>
            <a:lvl8pPr marL="3104645" indent="0" algn="ctr">
              <a:buNone/>
              <a:defRPr sz="1552"/>
            </a:lvl8pPr>
            <a:lvl9pPr marL="3548165" indent="0" algn="ctr">
              <a:buNone/>
              <a:defRPr sz="1552"/>
            </a:lvl9pPr>
          </a:lstStyle>
          <a:p>
            <a:r>
              <a:rPr lang="en-US"/>
              <a:t>Click to edit Master subtitle style 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C9F21AAF-A0B9-FA41-A7BD-D8902CD8F5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5812" y="828661"/>
            <a:ext cx="16132258" cy="961122"/>
          </a:xfrm>
          <a:prstGeom prst="rect">
            <a:avLst/>
          </a:prstGeom>
        </p:spPr>
        <p:txBody>
          <a:bodyPr anchor="ctr"/>
          <a:lstStyle>
            <a:lvl1pPr>
              <a:defRPr sz="3880" b="1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3880" b="1"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 sz="3880" b="1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3880" b="1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3880" b="1"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777DC1DB-D9EF-A040-A72F-FDA9017A2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201" y="3484248"/>
            <a:ext cx="7541634" cy="399234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75000"/>
              </a:lnSpc>
              <a:defRPr sz="6984" b="1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9D58DC54-7826-0E46-B16F-16053CF0BF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77" y="9636874"/>
            <a:ext cx="2350416" cy="5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68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k object 16">
            <a:extLst>
              <a:ext uri="{FF2B5EF4-FFF2-40B4-BE49-F238E27FC236}">
                <a16:creationId xmlns:a16="http://schemas.microsoft.com/office/drawing/2014/main" id="{AA21248A-F9C4-CB4D-8F10-DE29692EFE63}"/>
              </a:ext>
            </a:extLst>
          </p:cNvPr>
          <p:cNvSpPr/>
          <p:nvPr userDrawn="1"/>
        </p:nvSpPr>
        <p:spPr>
          <a:xfrm>
            <a:off x="2" y="10606064"/>
            <a:ext cx="19507200" cy="365965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0" y="377190"/>
                </a:moveTo>
                <a:lnTo>
                  <a:pt x="20104099" y="377190"/>
                </a:lnTo>
                <a:lnTo>
                  <a:pt x="20104099" y="0"/>
                </a:lnTo>
                <a:lnTo>
                  <a:pt x="0" y="0"/>
                </a:lnTo>
                <a:lnTo>
                  <a:pt x="0" y="37719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36" name="bk object 17">
            <a:extLst>
              <a:ext uri="{FF2B5EF4-FFF2-40B4-BE49-F238E27FC236}">
                <a16:creationId xmlns:a16="http://schemas.microsoft.com/office/drawing/2014/main" id="{252BDAD0-33AE-DF4E-8DC7-CC718C26D04D}"/>
              </a:ext>
            </a:extLst>
          </p:cNvPr>
          <p:cNvSpPr/>
          <p:nvPr userDrawn="1"/>
        </p:nvSpPr>
        <p:spPr>
          <a:xfrm>
            <a:off x="2" y="365198"/>
            <a:ext cx="364758" cy="10240869"/>
          </a:xfrm>
          <a:custGeom>
            <a:avLst/>
            <a:gdLst/>
            <a:ahLst/>
            <a:cxnLst/>
            <a:rect l="l" t="t" r="r" b="b"/>
            <a:pathLst>
              <a:path w="375920" h="10554970">
                <a:moveTo>
                  <a:pt x="0" y="10554970"/>
                </a:moveTo>
                <a:lnTo>
                  <a:pt x="375779" y="10554970"/>
                </a:lnTo>
                <a:lnTo>
                  <a:pt x="375779" y="0"/>
                </a:lnTo>
                <a:lnTo>
                  <a:pt x="0" y="0"/>
                </a:lnTo>
                <a:lnTo>
                  <a:pt x="0" y="1055497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37" name="bk object 18">
            <a:extLst>
              <a:ext uri="{FF2B5EF4-FFF2-40B4-BE49-F238E27FC236}">
                <a16:creationId xmlns:a16="http://schemas.microsoft.com/office/drawing/2014/main" id="{7950E241-6A29-194D-A5AC-63A92D063221}"/>
              </a:ext>
            </a:extLst>
          </p:cNvPr>
          <p:cNvSpPr/>
          <p:nvPr userDrawn="1"/>
        </p:nvSpPr>
        <p:spPr>
          <a:xfrm>
            <a:off x="2" y="462"/>
            <a:ext cx="19507200" cy="364733"/>
          </a:xfrm>
          <a:custGeom>
            <a:avLst/>
            <a:gdLst/>
            <a:ahLst/>
            <a:cxnLst/>
            <a:rect l="l" t="t" r="r" b="b"/>
            <a:pathLst>
              <a:path w="20104100" h="375920">
                <a:moveTo>
                  <a:pt x="0" y="375919"/>
                </a:moveTo>
                <a:lnTo>
                  <a:pt x="20104099" y="375919"/>
                </a:lnTo>
                <a:lnTo>
                  <a:pt x="20104099" y="0"/>
                </a:lnTo>
                <a:lnTo>
                  <a:pt x="0" y="0"/>
                </a:lnTo>
                <a:lnTo>
                  <a:pt x="0" y="375919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38" name="bk object 19">
            <a:extLst>
              <a:ext uri="{FF2B5EF4-FFF2-40B4-BE49-F238E27FC236}">
                <a16:creationId xmlns:a16="http://schemas.microsoft.com/office/drawing/2014/main" id="{B08CB78C-8571-2C4B-A5CC-F727946479D6}"/>
              </a:ext>
            </a:extLst>
          </p:cNvPr>
          <p:cNvSpPr/>
          <p:nvPr userDrawn="1"/>
        </p:nvSpPr>
        <p:spPr>
          <a:xfrm>
            <a:off x="19142579" y="365737"/>
            <a:ext cx="364758" cy="10240869"/>
          </a:xfrm>
          <a:custGeom>
            <a:avLst/>
            <a:gdLst/>
            <a:ahLst/>
            <a:cxnLst/>
            <a:rect l="l" t="t" r="r" b="b"/>
            <a:pathLst>
              <a:path w="375919" h="10554970">
                <a:moveTo>
                  <a:pt x="375779" y="0"/>
                </a:moveTo>
                <a:lnTo>
                  <a:pt x="0" y="0"/>
                </a:lnTo>
                <a:lnTo>
                  <a:pt x="0" y="10554652"/>
                </a:lnTo>
                <a:lnTo>
                  <a:pt x="375779" y="10554652"/>
                </a:lnTo>
                <a:lnTo>
                  <a:pt x="375779" y="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32FD70FF-E0F0-6B49-83B0-E60A4C1F03BF}"/>
              </a:ext>
            </a:extLst>
          </p:cNvPr>
          <p:cNvSpPr txBox="1">
            <a:spLocks/>
          </p:cNvSpPr>
          <p:nvPr userDrawn="1"/>
        </p:nvSpPr>
        <p:spPr>
          <a:xfrm>
            <a:off x="17509042" y="9670069"/>
            <a:ext cx="1035731" cy="434922"/>
          </a:xfrm>
          <a:prstGeom prst="rect">
            <a:avLst/>
          </a:prstGeom>
        </p:spPr>
        <p:txBody>
          <a:bodyPr vert="horz" wrap="square" lIns="0" tIns="16632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960" algn="r">
              <a:spcBef>
                <a:spcPts val="131"/>
              </a:spcBef>
            </a:pPr>
            <a:fld id="{81D60167-4931-47E6-BA6A-407CBD079E47}" type="slidenum">
              <a:rPr lang="en-US" sz="2717" spc="10" smtClean="0"/>
              <a:pPr marL="36960" algn="r">
                <a:spcBef>
                  <a:spcPts val="131"/>
                </a:spcBef>
              </a:pPr>
              <a:t>‹#›</a:t>
            </a:fld>
            <a:endParaRPr lang="en-US" sz="2717" spc="10" dirty="0"/>
          </a:p>
        </p:txBody>
      </p:sp>
      <p:sp>
        <p:nvSpPr>
          <p:cNvPr id="43" name="object 48">
            <a:extLst>
              <a:ext uri="{FF2B5EF4-FFF2-40B4-BE49-F238E27FC236}">
                <a16:creationId xmlns:a16="http://schemas.microsoft.com/office/drawing/2014/main" id="{309ADFB1-60BB-5C49-B2B3-D732E780FD1B}"/>
              </a:ext>
            </a:extLst>
          </p:cNvPr>
          <p:cNvSpPr/>
          <p:nvPr userDrawn="1"/>
        </p:nvSpPr>
        <p:spPr>
          <a:xfrm>
            <a:off x="981124" y="1973442"/>
            <a:ext cx="4282219" cy="0"/>
          </a:xfrm>
          <a:custGeom>
            <a:avLst/>
            <a:gdLst/>
            <a:ahLst/>
            <a:cxnLst/>
            <a:rect l="l" t="t" r="r" b="b"/>
            <a:pathLst>
              <a:path w="4413250">
                <a:moveTo>
                  <a:pt x="0" y="0"/>
                </a:moveTo>
                <a:lnTo>
                  <a:pt x="4412776" y="0"/>
                </a:lnTo>
              </a:path>
            </a:pathLst>
          </a:custGeom>
          <a:ln w="47118">
            <a:solidFill>
              <a:srgbClr val="081F3F"/>
            </a:solidFill>
          </a:ln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F2E527D4-050D-C944-9906-481BFC54F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5812" y="828661"/>
            <a:ext cx="16132258" cy="961122"/>
          </a:xfrm>
          <a:prstGeom prst="rect">
            <a:avLst/>
          </a:prstGeom>
        </p:spPr>
        <p:txBody>
          <a:bodyPr anchor="ctr"/>
          <a:lstStyle>
            <a:lvl1pPr>
              <a:defRPr sz="3880" b="1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3880" b="1"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 sz="3880" b="1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3880" b="1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3880" b="1"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2EA9D1-28EB-174B-ADBB-03799B2E34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0409" y="7476414"/>
            <a:ext cx="6210757" cy="17743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5814C740-D145-E146-B983-1296DE5A0961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7740929" y="2357215"/>
            <a:ext cx="4436254" cy="44359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9" name="Chart Placeholder 8">
            <a:extLst>
              <a:ext uri="{FF2B5EF4-FFF2-40B4-BE49-F238E27FC236}">
                <a16:creationId xmlns:a16="http://schemas.microsoft.com/office/drawing/2014/main" id="{06FC8606-0AD2-BB40-9B61-DD3E3199619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2661814" y="2357215"/>
            <a:ext cx="4436254" cy="44359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10327206-4677-5C4B-AEBE-8E63ECCCC2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0929" y="6793157"/>
            <a:ext cx="4436254" cy="245763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D8BBC3C5-5969-8049-B44E-34D4B206B5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661814" y="6793157"/>
            <a:ext cx="4436254" cy="245763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EAF90F4A-B4A6-004E-A716-8EFDDD249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409" y="3484248"/>
            <a:ext cx="6210757" cy="399234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75000"/>
              </a:lnSpc>
              <a:defRPr sz="6984" b="1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9" name="Picture 38" descr="A close up of a sign&#10;&#10;Description automatically generated">
            <a:extLst>
              <a:ext uri="{FF2B5EF4-FFF2-40B4-BE49-F238E27FC236}">
                <a16:creationId xmlns:a16="http://schemas.microsoft.com/office/drawing/2014/main" id="{D119ECDD-E008-7443-9A58-ED482E0E69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77" y="9636874"/>
            <a:ext cx="2350416" cy="5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1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F12C9C0E-FE2C-F249-B708-07319FE86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267" y="1930491"/>
            <a:ext cx="14630400" cy="261868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75000"/>
              </a:lnSpc>
              <a:defRPr sz="6984" b="1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bk object 16">
            <a:extLst>
              <a:ext uri="{FF2B5EF4-FFF2-40B4-BE49-F238E27FC236}">
                <a16:creationId xmlns:a16="http://schemas.microsoft.com/office/drawing/2014/main" id="{AA21248A-F9C4-CB4D-8F10-DE29692EFE63}"/>
              </a:ext>
            </a:extLst>
          </p:cNvPr>
          <p:cNvSpPr/>
          <p:nvPr userDrawn="1"/>
        </p:nvSpPr>
        <p:spPr>
          <a:xfrm>
            <a:off x="2" y="10606064"/>
            <a:ext cx="19507200" cy="365965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0" y="377190"/>
                </a:moveTo>
                <a:lnTo>
                  <a:pt x="20104099" y="377190"/>
                </a:lnTo>
                <a:lnTo>
                  <a:pt x="20104099" y="0"/>
                </a:lnTo>
                <a:lnTo>
                  <a:pt x="0" y="0"/>
                </a:lnTo>
                <a:lnTo>
                  <a:pt x="0" y="37719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36" name="bk object 17">
            <a:extLst>
              <a:ext uri="{FF2B5EF4-FFF2-40B4-BE49-F238E27FC236}">
                <a16:creationId xmlns:a16="http://schemas.microsoft.com/office/drawing/2014/main" id="{252BDAD0-33AE-DF4E-8DC7-CC718C26D04D}"/>
              </a:ext>
            </a:extLst>
          </p:cNvPr>
          <p:cNvSpPr/>
          <p:nvPr userDrawn="1"/>
        </p:nvSpPr>
        <p:spPr>
          <a:xfrm>
            <a:off x="2" y="365198"/>
            <a:ext cx="364758" cy="10240869"/>
          </a:xfrm>
          <a:custGeom>
            <a:avLst/>
            <a:gdLst/>
            <a:ahLst/>
            <a:cxnLst/>
            <a:rect l="l" t="t" r="r" b="b"/>
            <a:pathLst>
              <a:path w="375920" h="10554970">
                <a:moveTo>
                  <a:pt x="0" y="10554970"/>
                </a:moveTo>
                <a:lnTo>
                  <a:pt x="375779" y="10554970"/>
                </a:lnTo>
                <a:lnTo>
                  <a:pt x="375779" y="0"/>
                </a:lnTo>
                <a:lnTo>
                  <a:pt x="0" y="0"/>
                </a:lnTo>
                <a:lnTo>
                  <a:pt x="0" y="1055497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37" name="bk object 18">
            <a:extLst>
              <a:ext uri="{FF2B5EF4-FFF2-40B4-BE49-F238E27FC236}">
                <a16:creationId xmlns:a16="http://schemas.microsoft.com/office/drawing/2014/main" id="{7950E241-6A29-194D-A5AC-63A92D063221}"/>
              </a:ext>
            </a:extLst>
          </p:cNvPr>
          <p:cNvSpPr/>
          <p:nvPr userDrawn="1"/>
        </p:nvSpPr>
        <p:spPr>
          <a:xfrm>
            <a:off x="2" y="462"/>
            <a:ext cx="19507200" cy="364733"/>
          </a:xfrm>
          <a:custGeom>
            <a:avLst/>
            <a:gdLst/>
            <a:ahLst/>
            <a:cxnLst/>
            <a:rect l="l" t="t" r="r" b="b"/>
            <a:pathLst>
              <a:path w="20104100" h="375920">
                <a:moveTo>
                  <a:pt x="0" y="375919"/>
                </a:moveTo>
                <a:lnTo>
                  <a:pt x="20104099" y="375919"/>
                </a:lnTo>
                <a:lnTo>
                  <a:pt x="20104099" y="0"/>
                </a:lnTo>
                <a:lnTo>
                  <a:pt x="0" y="0"/>
                </a:lnTo>
                <a:lnTo>
                  <a:pt x="0" y="375919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38" name="bk object 19">
            <a:extLst>
              <a:ext uri="{FF2B5EF4-FFF2-40B4-BE49-F238E27FC236}">
                <a16:creationId xmlns:a16="http://schemas.microsoft.com/office/drawing/2014/main" id="{B08CB78C-8571-2C4B-A5CC-F727946479D6}"/>
              </a:ext>
            </a:extLst>
          </p:cNvPr>
          <p:cNvSpPr/>
          <p:nvPr userDrawn="1"/>
        </p:nvSpPr>
        <p:spPr>
          <a:xfrm>
            <a:off x="19142579" y="365737"/>
            <a:ext cx="364758" cy="10240869"/>
          </a:xfrm>
          <a:custGeom>
            <a:avLst/>
            <a:gdLst/>
            <a:ahLst/>
            <a:cxnLst/>
            <a:rect l="l" t="t" r="r" b="b"/>
            <a:pathLst>
              <a:path w="375919" h="10554970">
                <a:moveTo>
                  <a:pt x="375779" y="0"/>
                </a:moveTo>
                <a:lnTo>
                  <a:pt x="0" y="0"/>
                </a:lnTo>
                <a:lnTo>
                  <a:pt x="0" y="10554652"/>
                </a:lnTo>
                <a:lnTo>
                  <a:pt x="375779" y="10554652"/>
                </a:lnTo>
                <a:lnTo>
                  <a:pt x="375779" y="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32FD70FF-E0F0-6B49-83B0-E60A4C1F03BF}"/>
              </a:ext>
            </a:extLst>
          </p:cNvPr>
          <p:cNvSpPr txBox="1">
            <a:spLocks/>
          </p:cNvSpPr>
          <p:nvPr userDrawn="1"/>
        </p:nvSpPr>
        <p:spPr>
          <a:xfrm>
            <a:off x="17509042" y="9670069"/>
            <a:ext cx="1035731" cy="434922"/>
          </a:xfrm>
          <a:prstGeom prst="rect">
            <a:avLst/>
          </a:prstGeom>
        </p:spPr>
        <p:txBody>
          <a:bodyPr vert="horz" wrap="square" lIns="0" tIns="16632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960" algn="r">
              <a:spcBef>
                <a:spcPts val="131"/>
              </a:spcBef>
            </a:pPr>
            <a:fld id="{81D60167-4931-47E6-BA6A-407CBD079E47}" type="slidenum">
              <a:rPr lang="en-US" sz="2717" spc="10" smtClean="0"/>
              <a:pPr marL="36960" algn="r">
                <a:spcBef>
                  <a:spcPts val="131"/>
                </a:spcBef>
              </a:pPr>
              <a:t>‹#›</a:t>
            </a:fld>
            <a:endParaRPr lang="en-US" sz="2717" spc="10" dirty="0"/>
          </a:p>
        </p:txBody>
      </p:sp>
      <p:sp>
        <p:nvSpPr>
          <p:cNvPr id="41" name="object 48">
            <a:extLst>
              <a:ext uri="{FF2B5EF4-FFF2-40B4-BE49-F238E27FC236}">
                <a16:creationId xmlns:a16="http://schemas.microsoft.com/office/drawing/2014/main" id="{EAB9C0CF-EC23-1B4A-8707-5C90119E20BA}"/>
              </a:ext>
            </a:extLst>
          </p:cNvPr>
          <p:cNvSpPr/>
          <p:nvPr userDrawn="1"/>
        </p:nvSpPr>
        <p:spPr>
          <a:xfrm>
            <a:off x="981124" y="1973442"/>
            <a:ext cx="4282219" cy="0"/>
          </a:xfrm>
          <a:custGeom>
            <a:avLst/>
            <a:gdLst/>
            <a:ahLst/>
            <a:cxnLst/>
            <a:rect l="l" t="t" r="r" b="b"/>
            <a:pathLst>
              <a:path w="4413250">
                <a:moveTo>
                  <a:pt x="0" y="0"/>
                </a:moveTo>
                <a:lnTo>
                  <a:pt x="4412776" y="0"/>
                </a:lnTo>
              </a:path>
            </a:pathLst>
          </a:custGeom>
          <a:ln w="47118">
            <a:solidFill>
              <a:srgbClr val="081F3F"/>
            </a:solidFill>
          </a:ln>
        </p:spPr>
        <p:txBody>
          <a:bodyPr wrap="square" lIns="0" tIns="0" rIns="0" bIns="0" rtlCol="0"/>
          <a:lstStyle/>
          <a:p>
            <a:endParaRPr sz="1746" dirty="0"/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E9D4B37D-7BE5-994E-ACCB-B2EEF125C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5812" y="828661"/>
            <a:ext cx="16132258" cy="961122"/>
          </a:xfrm>
          <a:prstGeom prst="rect">
            <a:avLst/>
          </a:prstGeom>
        </p:spPr>
        <p:txBody>
          <a:bodyPr anchor="ctr"/>
          <a:lstStyle>
            <a:lvl1pPr>
              <a:defRPr sz="3880" b="1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3880" b="1"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 sz="3880" b="1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3880" b="1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3880" b="1"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F210FA11-5729-CE42-91D2-58452D621E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61245" y="4845075"/>
            <a:ext cx="4572662" cy="127046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3880" b="1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 sz="3880" b="1"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 sz="3880" b="1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3880" b="1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3880" b="1"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0C1FB498-EC5F-274D-9A76-B3C736FC70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455464" y="4845075"/>
            <a:ext cx="4572662" cy="127046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3880" b="1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 sz="3880" b="1"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 sz="3880" b="1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3880" b="1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3880" b="1"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41A16A90-ECB1-3147-BBFA-631428CFDF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61245" y="6319779"/>
            <a:ext cx="4572662" cy="295219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1D2473AC-0D41-0146-B38F-357205A37D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455464" y="6319779"/>
            <a:ext cx="4572662" cy="295219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E7D8B198-6138-EA44-A6D9-570839B915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67024" y="6319616"/>
            <a:ext cx="4572662" cy="295219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38E5A8D9-63AE-874B-902D-3CCBFAB387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72538" y="4845075"/>
            <a:ext cx="4572662" cy="127046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3880" b="1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 sz="3880" b="1"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 sz="3880" b="1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3880" b="1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3880" b="1"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0" name="Picture 59" descr="A close up of a sign&#10;&#10;Description automatically generated">
            <a:extLst>
              <a:ext uri="{FF2B5EF4-FFF2-40B4-BE49-F238E27FC236}">
                <a16:creationId xmlns:a16="http://schemas.microsoft.com/office/drawing/2014/main" id="{D4495A3E-D6C3-5546-B834-43F9A21FA3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77" y="9636874"/>
            <a:ext cx="2350416" cy="5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22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r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2">
            <a:extLst>
              <a:ext uri="{FF2B5EF4-FFF2-40B4-BE49-F238E27FC236}">
                <a16:creationId xmlns:a16="http://schemas.microsoft.com/office/drawing/2014/main" id="{B71B0A98-93E0-734A-BEF6-7A41AE2AC0AB}"/>
              </a:ext>
            </a:extLst>
          </p:cNvPr>
          <p:cNvSpPr/>
          <p:nvPr userDrawn="1"/>
        </p:nvSpPr>
        <p:spPr>
          <a:xfrm>
            <a:off x="0" y="4"/>
            <a:ext cx="19507200" cy="1868808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endParaRPr sz="1333" dirty="0"/>
          </a:p>
        </p:txBody>
      </p:sp>
      <p:pic>
        <p:nvPicPr>
          <p:cNvPr id="5" name="Picture 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F492E07A-3397-9C4A-B6B2-8B0FCA549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600" y="582138"/>
            <a:ext cx="4658069" cy="1096017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0FB9120C-0E63-8743-B87C-A017DE3D1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64980"/>
            <a:ext cx="14630400" cy="1603837"/>
          </a:xfrm>
          <a:prstGeom prst="rect">
            <a:avLst/>
          </a:prstGeom>
        </p:spPr>
        <p:txBody>
          <a:bodyPr lIns="91418" tIns="45709" rIns="91418" bIns="45709">
            <a:normAutofit/>
          </a:bodyPr>
          <a:lstStyle>
            <a:lvl1pPr marL="0" indent="0" algn="l">
              <a:buNone/>
              <a:defRPr sz="8133" b="0" i="0" cap="all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43488" indent="0" algn="ctr">
              <a:buNone/>
              <a:defRPr sz="1867"/>
            </a:lvl2pPr>
            <a:lvl3pPr marL="886978" indent="0" algn="ctr">
              <a:buNone/>
              <a:defRPr sz="1733"/>
            </a:lvl3pPr>
            <a:lvl4pPr marL="1330465" indent="0" algn="ctr">
              <a:buNone/>
              <a:defRPr sz="1733"/>
            </a:lvl4pPr>
            <a:lvl5pPr marL="1773948" indent="0" algn="ctr">
              <a:buNone/>
              <a:defRPr sz="1733"/>
            </a:lvl5pPr>
            <a:lvl6pPr marL="2217446" indent="0" algn="ctr">
              <a:buNone/>
              <a:defRPr sz="1733"/>
            </a:lvl6pPr>
            <a:lvl7pPr marL="2660932" indent="0" algn="ctr">
              <a:buNone/>
              <a:defRPr sz="1733"/>
            </a:lvl7pPr>
            <a:lvl8pPr marL="3104420" indent="0" algn="ctr">
              <a:buNone/>
              <a:defRPr sz="1733"/>
            </a:lvl8pPr>
            <a:lvl9pPr marL="3547907" indent="0" algn="ctr">
              <a:buNone/>
              <a:defRPr sz="1733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508000" y="2133603"/>
            <a:ext cx="8940800" cy="6604000"/>
          </a:xfrm>
          <a:prstGeom prst="rect">
            <a:avLst/>
          </a:prstGeom>
        </p:spPr>
        <p:txBody>
          <a:bodyPr lIns="91418" tIns="45709" rIns="91418" bIns="45709"/>
          <a:lstStyle>
            <a:lvl1pPr marL="761798" indent="-761798" defTabSz="1219170">
              <a:buFont typeface="Arial" panose="020B0604020202020204" pitchFamily="34" charset="0"/>
              <a:buChar char="•"/>
              <a:defRPr sz="2400"/>
            </a:lvl1pPr>
          </a:lstStyle>
          <a:p>
            <a:pPr defTabSz="914400"/>
            <a:r>
              <a:rPr lang="en-US" sz="4933" kern="0" dirty="0">
                <a:solidFill>
                  <a:schemeClr val="tx1"/>
                </a:solidFill>
              </a:rPr>
              <a:t>Click to edit</a:t>
            </a:r>
          </a:p>
          <a:p>
            <a:pPr defTabSz="914400"/>
            <a:endParaRPr lang="en-US" sz="4933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1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442F38B2-F980-3647-B1FE-8AB116695F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79" y="9636887"/>
            <a:ext cx="2350418" cy="553000"/>
          </a:xfrm>
          <a:prstGeom prst="rect">
            <a:avLst/>
          </a:prstGeom>
        </p:spPr>
      </p:pic>
      <p:sp>
        <p:nvSpPr>
          <p:cNvPr id="12" name="object 12">
            <a:extLst>
              <a:ext uri="{FF2B5EF4-FFF2-40B4-BE49-F238E27FC236}">
                <a16:creationId xmlns:a16="http://schemas.microsoft.com/office/drawing/2014/main" id="{04ABC31D-8B16-6845-8CB9-F5B8F7BC0878}"/>
              </a:ext>
            </a:extLst>
          </p:cNvPr>
          <p:cNvSpPr txBox="1">
            <a:spLocks/>
          </p:cNvSpPr>
          <p:nvPr userDrawn="1"/>
        </p:nvSpPr>
        <p:spPr>
          <a:xfrm>
            <a:off x="17509045" y="9670074"/>
            <a:ext cx="1035730" cy="435373"/>
          </a:xfrm>
          <a:prstGeom prst="rect">
            <a:avLst/>
          </a:prstGeom>
        </p:spPr>
        <p:txBody>
          <a:bodyPr vert="horz" wrap="square" lIns="0" tIns="1663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963" algn="r">
              <a:spcBef>
                <a:spcPts val="133"/>
              </a:spcBef>
            </a:pPr>
            <a:fld id="{81D60167-4931-47E6-BA6A-407CBD079E47}" type="slidenum">
              <a:rPr lang="en-US" sz="2720" spc="11" smtClean="0">
                <a:solidFill>
                  <a:srgbClr val="001F40"/>
                </a:solidFill>
              </a:rPr>
              <a:pPr marL="36963" algn="r">
                <a:spcBef>
                  <a:spcPts val="133"/>
                </a:spcBef>
              </a:pPr>
              <a:t>‹#›</a:t>
            </a:fld>
            <a:endParaRPr lang="en-US" sz="2720" spc="11" dirty="0">
              <a:solidFill>
                <a:srgbClr val="001F40"/>
              </a:solidFill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828018B6-7BB2-244E-8A8A-4C0EC07AF565}"/>
              </a:ext>
            </a:extLst>
          </p:cNvPr>
          <p:cNvSpPr txBox="1"/>
          <p:nvPr userDrawn="1"/>
        </p:nvSpPr>
        <p:spPr>
          <a:xfrm>
            <a:off x="9121695" y="9779214"/>
            <a:ext cx="146643" cy="283908"/>
          </a:xfrm>
          <a:prstGeom prst="rect">
            <a:avLst/>
          </a:prstGeom>
        </p:spPr>
        <p:txBody>
          <a:bodyPr vert="horz" wrap="square" lIns="0" tIns="12938" rIns="0" bIns="0" rtlCol="0">
            <a:spAutoFit/>
          </a:bodyPr>
          <a:lstStyle/>
          <a:p>
            <a:pPr marL="12322" defTabSz="887019">
              <a:spcBef>
                <a:spcPts val="101"/>
              </a:spcBef>
            </a:pPr>
            <a:r>
              <a:rPr sz="1760" b="1" spc="-5" dirty="0">
                <a:solidFill>
                  <a:srgbClr val="001F40"/>
                </a:solidFill>
                <a:cs typeface="Century Gothic"/>
              </a:rPr>
              <a:t>|</a:t>
            </a:r>
            <a:endParaRPr sz="1760" dirty="0">
              <a:solidFill>
                <a:srgbClr val="001F40"/>
              </a:solidFill>
              <a:cs typeface="Century Gothic"/>
            </a:endParaRPr>
          </a:p>
        </p:txBody>
      </p:sp>
      <p:sp>
        <p:nvSpPr>
          <p:cNvPr id="33" name="bk object 16">
            <a:extLst>
              <a:ext uri="{FF2B5EF4-FFF2-40B4-BE49-F238E27FC236}">
                <a16:creationId xmlns:a16="http://schemas.microsoft.com/office/drawing/2014/main" id="{CD1CD492-B00D-0C44-AFB5-622D8EBB456B}"/>
              </a:ext>
            </a:extLst>
          </p:cNvPr>
          <p:cNvSpPr/>
          <p:nvPr userDrawn="1"/>
        </p:nvSpPr>
        <p:spPr>
          <a:xfrm>
            <a:off x="0" y="10606066"/>
            <a:ext cx="19507200" cy="365965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0" y="377190"/>
                </a:moveTo>
                <a:lnTo>
                  <a:pt x="20104099" y="377190"/>
                </a:lnTo>
                <a:lnTo>
                  <a:pt x="20104099" y="0"/>
                </a:lnTo>
                <a:lnTo>
                  <a:pt x="0" y="0"/>
                </a:lnTo>
                <a:lnTo>
                  <a:pt x="0" y="37719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34" name="bk object 17">
            <a:extLst>
              <a:ext uri="{FF2B5EF4-FFF2-40B4-BE49-F238E27FC236}">
                <a16:creationId xmlns:a16="http://schemas.microsoft.com/office/drawing/2014/main" id="{42DD7790-4D93-6645-B068-AFB9766A1DB6}"/>
              </a:ext>
            </a:extLst>
          </p:cNvPr>
          <p:cNvSpPr/>
          <p:nvPr userDrawn="1"/>
        </p:nvSpPr>
        <p:spPr>
          <a:xfrm>
            <a:off x="7" y="365198"/>
            <a:ext cx="364760" cy="10240869"/>
          </a:xfrm>
          <a:custGeom>
            <a:avLst/>
            <a:gdLst/>
            <a:ahLst/>
            <a:cxnLst/>
            <a:rect l="l" t="t" r="r" b="b"/>
            <a:pathLst>
              <a:path w="375920" h="10554970">
                <a:moveTo>
                  <a:pt x="0" y="10554970"/>
                </a:moveTo>
                <a:lnTo>
                  <a:pt x="375779" y="10554970"/>
                </a:lnTo>
                <a:lnTo>
                  <a:pt x="375779" y="0"/>
                </a:lnTo>
                <a:lnTo>
                  <a:pt x="0" y="0"/>
                </a:lnTo>
                <a:lnTo>
                  <a:pt x="0" y="1055497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35" name="bk object 18">
            <a:extLst>
              <a:ext uri="{FF2B5EF4-FFF2-40B4-BE49-F238E27FC236}">
                <a16:creationId xmlns:a16="http://schemas.microsoft.com/office/drawing/2014/main" id="{C2E2768F-EC72-FF4D-9023-C9AD944DB006}"/>
              </a:ext>
            </a:extLst>
          </p:cNvPr>
          <p:cNvSpPr/>
          <p:nvPr userDrawn="1"/>
        </p:nvSpPr>
        <p:spPr>
          <a:xfrm>
            <a:off x="0" y="468"/>
            <a:ext cx="19507200" cy="364734"/>
          </a:xfrm>
          <a:custGeom>
            <a:avLst/>
            <a:gdLst/>
            <a:ahLst/>
            <a:cxnLst/>
            <a:rect l="l" t="t" r="r" b="b"/>
            <a:pathLst>
              <a:path w="20104100" h="375920">
                <a:moveTo>
                  <a:pt x="0" y="375919"/>
                </a:moveTo>
                <a:lnTo>
                  <a:pt x="20104099" y="375919"/>
                </a:lnTo>
                <a:lnTo>
                  <a:pt x="20104099" y="0"/>
                </a:lnTo>
                <a:lnTo>
                  <a:pt x="0" y="0"/>
                </a:lnTo>
                <a:lnTo>
                  <a:pt x="0" y="375919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36" name="bk object 19">
            <a:extLst>
              <a:ext uri="{FF2B5EF4-FFF2-40B4-BE49-F238E27FC236}">
                <a16:creationId xmlns:a16="http://schemas.microsoft.com/office/drawing/2014/main" id="{E512EAFD-5415-8F41-A3BC-34D8486A6E5F}"/>
              </a:ext>
            </a:extLst>
          </p:cNvPr>
          <p:cNvSpPr/>
          <p:nvPr userDrawn="1"/>
        </p:nvSpPr>
        <p:spPr>
          <a:xfrm>
            <a:off x="19142594" y="365748"/>
            <a:ext cx="364760" cy="10240869"/>
          </a:xfrm>
          <a:custGeom>
            <a:avLst/>
            <a:gdLst/>
            <a:ahLst/>
            <a:cxnLst/>
            <a:rect l="l" t="t" r="r" b="b"/>
            <a:pathLst>
              <a:path w="375919" h="10554970">
                <a:moveTo>
                  <a:pt x="375779" y="0"/>
                </a:moveTo>
                <a:lnTo>
                  <a:pt x="0" y="0"/>
                </a:lnTo>
                <a:lnTo>
                  <a:pt x="0" y="10554652"/>
                </a:lnTo>
                <a:lnTo>
                  <a:pt x="375779" y="10554652"/>
                </a:lnTo>
                <a:lnTo>
                  <a:pt x="375779" y="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A0867BC6-EA8C-6B4A-AE07-646298D86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2" y="3573306"/>
            <a:ext cx="14630400" cy="3819840"/>
          </a:xfrm>
          <a:prstGeom prst="rect">
            <a:avLst/>
          </a:prstGeom>
        </p:spPr>
        <p:txBody>
          <a:bodyPr lIns="76183" tIns="38098" rIns="76183" bIns="38098" anchor="ctr">
            <a:noAutofit/>
          </a:bodyPr>
          <a:lstStyle>
            <a:lvl1pPr algn="ctr">
              <a:lnSpc>
                <a:spcPct val="75000"/>
              </a:lnSpc>
              <a:defRPr sz="14560" b="1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8">
            <a:extLst>
              <a:ext uri="{FF2B5EF4-FFF2-40B4-BE49-F238E27FC236}">
                <a16:creationId xmlns:a16="http://schemas.microsoft.com/office/drawing/2014/main" id="{B9D0E31D-7CA0-FC47-BD1A-A9DFB90E89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78739" y="9779223"/>
            <a:ext cx="6267661" cy="300325"/>
          </a:xfrm>
          <a:prstGeom prst="rect">
            <a:avLst/>
          </a:prstGeom>
        </p:spPr>
        <p:txBody>
          <a:bodyPr lIns="76183" tIns="38098" rIns="76183" bIns="38098" anchor="ctr"/>
          <a:lstStyle>
            <a:lvl1pPr>
              <a:defRPr sz="192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Strategies, Goals and Measures</a:t>
            </a: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B23BEF1B-C556-6644-8D39-95FB6ED3A3E2}"/>
              </a:ext>
            </a:extLst>
          </p:cNvPr>
          <p:cNvSpPr txBox="1">
            <a:spLocks/>
          </p:cNvSpPr>
          <p:nvPr userDrawn="1"/>
        </p:nvSpPr>
        <p:spPr>
          <a:xfrm>
            <a:off x="7422798" y="9779395"/>
            <a:ext cx="1588488" cy="308530"/>
          </a:xfrm>
          <a:prstGeom prst="rect">
            <a:avLst/>
          </a:prstGeom>
        </p:spPr>
        <p:txBody>
          <a:bodyPr vert="horz" wrap="square" lIns="0" tIns="12938" rIns="0" bIns="0" rtlCol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322">
              <a:spcBef>
                <a:spcPts val="101"/>
              </a:spcBef>
            </a:pPr>
            <a:fld id="{0926FDD4-9DA7-9B46-9EA9-4698BEB066DE}" type="datetime1">
              <a:rPr lang="en-US" sz="1920" spc="-11" smtClean="0">
                <a:solidFill>
                  <a:srgbClr val="001F40"/>
                </a:solidFill>
              </a:rPr>
              <a:pPr marL="12322">
                <a:spcBef>
                  <a:spcPts val="101"/>
                </a:spcBef>
              </a:pPr>
              <a:t>10/23/2023</a:t>
            </a:fld>
            <a:endParaRPr lang="en-US" sz="1920" spc="-11" dirty="0">
              <a:solidFill>
                <a:srgbClr val="001F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07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ult title slide">
    <p:bg>
      <p:bgPr>
        <a:solidFill>
          <a:srgbClr val="005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052A6B-D357-4159-B05B-C161A2B92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80" y="4769280"/>
            <a:ext cx="4740480" cy="10054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07B768-FA6A-4E78-870F-741FF47FE4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961" y="-2"/>
            <a:ext cx="9441128" cy="9446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E0B942-9D2C-4E80-9EDF-E2E6D36EC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3280" y="6314174"/>
            <a:ext cx="8451898" cy="1410187"/>
          </a:xfrm>
        </p:spPr>
        <p:txBody>
          <a:bodyPr lIns="0" tIns="0" rIns="0" bIns="0"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B6EE8B9-2AAF-437B-916B-3F7EC694B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541" y="8263797"/>
            <a:ext cx="8450637" cy="11977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200">
                <a:solidFill>
                  <a:srgbClr val="99A8AD"/>
                </a:solidFill>
              </a:defRPr>
            </a:lvl1pPr>
            <a:lvl2pPr marL="731520" indent="0" algn="ctr">
              <a:buNone/>
              <a:defRPr sz="3200"/>
            </a:lvl2pPr>
            <a:lvl3pPr marL="1463040" indent="0" algn="ctr">
              <a:buNone/>
              <a:defRPr sz="2880"/>
            </a:lvl3pPr>
            <a:lvl4pPr marL="2194560" indent="0" algn="ctr">
              <a:buNone/>
              <a:defRPr sz="2560"/>
            </a:lvl4pPr>
            <a:lvl5pPr marL="2926080" indent="0" algn="ctr">
              <a:buNone/>
              <a:defRPr sz="2560"/>
            </a:lvl5pPr>
            <a:lvl6pPr marL="3657600" indent="0" algn="ctr">
              <a:buNone/>
              <a:defRPr sz="2560"/>
            </a:lvl6pPr>
            <a:lvl7pPr marL="4389120" indent="0" algn="ctr">
              <a:buNone/>
              <a:defRPr sz="2560"/>
            </a:lvl7pPr>
            <a:lvl8pPr marL="5120640" indent="0" algn="ctr">
              <a:buNone/>
              <a:defRPr sz="2560"/>
            </a:lvl8pPr>
            <a:lvl9pPr marL="5852160" indent="0" algn="ctr">
              <a:buNone/>
              <a:defRPr sz="256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40ECB2-6F01-467F-AF56-EB8000A3DEA2}"/>
              </a:ext>
            </a:extLst>
          </p:cNvPr>
          <p:cNvSpPr txBox="1"/>
          <p:nvPr userDrawn="1"/>
        </p:nvSpPr>
        <p:spPr>
          <a:xfrm>
            <a:off x="15521635" y="9934440"/>
            <a:ext cx="1937216" cy="2954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en-GB" sz="1920" dirty="0">
                <a:solidFill>
                  <a:prstClr val="white">
                    <a:alpha val="20000"/>
                  </a:prstClr>
                </a:solidFill>
                <a:latin typeface="Century Gothic" panose="020B0502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95946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intro no title">
    <p:bg>
      <p:bgPr>
        <a:solidFill>
          <a:srgbClr val="005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052A6B-D357-4159-B05B-C161A2B92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320" y="4769280"/>
            <a:ext cx="4740480" cy="1005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744B44-C1B8-401F-A716-54952AF5E6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080" y="8974080"/>
            <a:ext cx="4734720" cy="4341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67C164-D9FB-4124-ABAF-F05223C45D4F}"/>
              </a:ext>
            </a:extLst>
          </p:cNvPr>
          <p:cNvSpPr txBox="1"/>
          <p:nvPr userDrawn="1"/>
        </p:nvSpPr>
        <p:spPr>
          <a:xfrm>
            <a:off x="15521635" y="9934440"/>
            <a:ext cx="1937216" cy="2954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en-GB" sz="1920" dirty="0">
                <a:solidFill>
                  <a:prstClr val="white">
                    <a:alpha val="20000"/>
                  </a:prstClr>
                </a:solidFill>
                <a:latin typeface="Century Gothic" panose="020B0502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441495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with title">
    <p:bg>
      <p:bgPr>
        <a:solidFill>
          <a:srgbClr val="005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052A6B-D357-4159-B05B-C161A2B92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320" y="4769280"/>
            <a:ext cx="4740480" cy="10054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66B5355-D9DB-407B-9E29-DCC2B193B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1849" y="6314174"/>
            <a:ext cx="8451898" cy="1410187"/>
          </a:xfrm>
        </p:spPr>
        <p:txBody>
          <a:bodyPr lIns="0" tIns="0" rIns="0" bIns="0"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13121A6-D5E1-45DF-8C64-2BEE17E94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3110" y="8263797"/>
            <a:ext cx="8450637" cy="1197702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3200">
                <a:solidFill>
                  <a:srgbClr val="99A8AD"/>
                </a:solidFill>
              </a:defRPr>
            </a:lvl1pPr>
            <a:lvl2pPr marL="731520" indent="0" algn="ctr">
              <a:buNone/>
              <a:defRPr sz="3200"/>
            </a:lvl2pPr>
            <a:lvl3pPr marL="1463040" indent="0" algn="ctr">
              <a:buNone/>
              <a:defRPr sz="2880"/>
            </a:lvl3pPr>
            <a:lvl4pPr marL="2194560" indent="0" algn="ctr">
              <a:buNone/>
              <a:defRPr sz="2560"/>
            </a:lvl4pPr>
            <a:lvl5pPr marL="2926080" indent="0" algn="ctr">
              <a:buNone/>
              <a:defRPr sz="2560"/>
            </a:lvl5pPr>
            <a:lvl6pPr marL="3657600" indent="0" algn="ctr">
              <a:buNone/>
              <a:defRPr sz="2560"/>
            </a:lvl6pPr>
            <a:lvl7pPr marL="4389120" indent="0" algn="ctr">
              <a:buNone/>
              <a:defRPr sz="2560"/>
            </a:lvl7pPr>
            <a:lvl8pPr marL="5120640" indent="0" algn="ctr">
              <a:buNone/>
              <a:defRPr sz="2560"/>
            </a:lvl8pPr>
            <a:lvl9pPr marL="5852160" indent="0" algn="ctr">
              <a:buNone/>
              <a:defRPr sz="256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26EB47-23CC-46C4-AC56-CCD42BD0F014}"/>
              </a:ext>
            </a:extLst>
          </p:cNvPr>
          <p:cNvSpPr txBox="1"/>
          <p:nvPr userDrawn="1"/>
        </p:nvSpPr>
        <p:spPr>
          <a:xfrm>
            <a:off x="15521635" y="9934440"/>
            <a:ext cx="1937216" cy="2954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en-GB" sz="1920" dirty="0">
                <a:solidFill>
                  <a:prstClr val="white">
                    <a:alpha val="20000"/>
                  </a:prstClr>
                </a:solidFill>
                <a:latin typeface="Century Gothic" panose="020B0502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568923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no title">
    <p:bg>
      <p:bgPr>
        <a:solidFill>
          <a:srgbClr val="005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052A6B-D357-4159-B05B-C161A2B92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80" y="4769280"/>
            <a:ext cx="4740480" cy="1005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744B44-C1B8-401F-A716-54952AF5E6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80" y="8974080"/>
            <a:ext cx="4734720" cy="4341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07B768-FA6A-4E78-870F-741FF47FE4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961" y="-2"/>
            <a:ext cx="9441128" cy="944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AF7970-9C05-4507-97D9-F6A8C2351492}"/>
              </a:ext>
            </a:extLst>
          </p:cNvPr>
          <p:cNvSpPr txBox="1"/>
          <p:nvPr userDrawn="1"/>
        </p:nvSpPr>
        <p:spPr>
          <a:xfrm>
            <a:off x="15521635" y="9934440"/>
            <a:ext cx="1937216" cy="2954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en-GB" sz="1920" dirty="0">
                <a:solidFill>
                  <a:prstClr val="white">
                    <a:alpha val="20000"/>
                  </a:prstClr>
                </a:solidFill>
                <a:latin typeface="Century Gothic" panose="020B0502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319715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005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052A6B-D357-4159-B05B-C161A2B92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80" y="4769280"/>
            <a:ext cx="4740480" cy="10054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B922E1A-AEB1-4E10-8363-BA3327812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3280" y="6314174"/>
            <a:ext cx="8451898" cy="1410187"/>
          </a:xfrm>
        </p:spPr>
        <p:txBody>
          <a:bodyPr lIns="0" tIns="0" rIns="0" bIns="0"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78A079A-A383-4963-9E6B-1210CC24E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541" y="8263797"/>
            <a:ext cx="8450637" cy="11977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200">
                <a:solidFill>
                  <a:srgbClr val="99A8AD"/>
                </a:solidFill>
              </a:defRPr>
            </a:lvl1pPr>
            <a:lvl2pPr marL="731520" indent="0" algn="ctr">
              <a:buNone/>
              <a:defRPr sz="3200"/>
            </a:lvl2pPr>
            <a:lvl3pPr marL="1463040" indent="0" algn="ctr">
              <a:buNone/>
              <a:defRPr sz="2880"/>
            </a:lvl3pPr>
            <a:lvl4pPr marL="2194560" indent="0" algn="ctr">
              <a:buNone/>
              <a:defRPr sz="2560"/>
            </a:lvl4pPr>
            <a:lvl5pPr marL="2926080" indent="0" algn="ctr">
              <a:buNone/>
              <a:defRPr sz="2560"/>
            </a:lvl5pPr>
            <a:lvl6pPr marL="3657600" indent="0" algn="ctr">
              <a:buNone/>
              <a:defRPr sz="2560"/>
            </a:lvl6pPr>
            <a:lvl7pPr marL="4389120" indent="0" algn="ctr">
              <a:buNone/>
              <a:defRPr sz="2560"/>
            </a:lvl7pPr>
            <a:lvl8pPr marL="5120640" indent="0" algn="ctr">
              <a:buNone/>
              <a:defRPr sz="2560"/>
            </a:lvl8pPr>
            <a:lvl9pPr marL="5852160" indent="0" algn="ctr">
              <a:buNone/>
              <a:defRPr sz="256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00129D-759D-4C4C-933F-47F84F0C1A31}"/>
              </a:ext>
            </a:extLst>
          </p:cNvPr>
          <p:cNvSpPr/>
          <p:nvPr userDrawn="1"/>
        </p:nvSpPr>
        <p:spPr>
          <a:xfrm>
            <a:off x="14797440" y="0"/>
            <a:ext cx="4740480" cy="10972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8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5E41990-24CE-4EEE-9E54-EF09AE4004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451584" y="3554453"/>
            <a:ext cx="3432192" cy="343511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7FEEF-6F10-437D-BACE-44A461FDF6D6}"/>
              </a:ext>
            </a:extLst>
          </p:cNvPr>
          <p:cNvSpPr txBox="1"/>
          <p:nvPr userDrawn="1"/>
        </p:nvSpPr>
        <p:spPr>
          <a:xfrm>
            <a:off x="2034541" y="9934440"/>
            <a:ext cx="1937216" cy="2954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GB" sz="1920" dirty="0">
                <a:solidFill>
                  <a:prstClr val="white">
                    <a:alpha val="20000"/>
                  </a:prstClr>
                </a:solidFill>
                <a:latin typeface="Century Gothic" panose="020B0502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6893052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7A0EC-7A54-4E2C-A28C-D3F7A6F90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541" y="2435885"/>
            <a:ext cx="15417798" cy="6101030"/>
          </a:xfrm>
        </p:spPr>
        <p:txBody>
          <a:bodyPr lIns="0" tIns="0" rIns="0" bIns="0" anchor="ctr">
            <a:normAutofit/>
          </a:bodyPr>
          <a:lstStyle>
            <a:lvl1pPr algn="l">
              <a:defRPr sz="1024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330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9A3B34-C977-4DCD-8862-EB6461EEE4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032A464-D2D3-4AA7-B4FE-EFC814724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542" y="2435885"/>
            <a:ext cx="15438120" cy="6101030"/>
          </a:xfrm>
        </p:spPr>
        <p:txBody>
          <a:bodyPr lIns="0" tIns="0" rIns="0" bIns="0" anchor="ctr">
            <a:normAutofit/>
          </a:bodyPr>
          <a:lstStyle>
            <a:lvl1pPr algn="l">
              <a:defRPr sz="57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3029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06853" y="3753558"/>
            <a:ext cx="18087245" cy="1732411"/>
          </a:xfrm>
          <a:prstGeom prst="rect">
            <a:avLst/>
          </a:prstGeom>
        </p:spPr>
        <p:txBody>
          <a:bodyPr lIns="0" tIns="0" rIns="0" bIns="102402" anchor="b" anchorCtr="0"/>
          <a:lstStyle>
            <a:lvl1pPr>
              <a:defRPr sz="4320" b="1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section title</a:t>
            </a:r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266" y="10232182"/>
            <a:ext cx="886581" cy="577470"/>
          </a:xfrm>
          <a:prstGeom prst="rect">
            <a:avLst/>
          </a:prstGeom>
        </p:spPr>
        <p:txBody>
          <a:bodyPr vert="horz" lIns="0" tIns="60950" rIns="0" bIns="60950" rtlCol="0" anchor="ctr"/>
          <a:lstStyle>
            <a:lvl1pPr algn="l">
              <a:defRPr sz="1600">
                <a:solidFill>
                  <a:srgbClr val="666666"/>
                </a:solidFill>
              </a:defRPr>
            </a:lvl1pPr>
          </a:lstStyle>
          <a:p>
            <a:r>
              <a:rPr lang="en-GB" dirty="0">
                <a:latin typeface="Century Gothic" panose="020B0502020202020204" pitchFamily="34" charset="0"/>
              </a:rPr>
              <a:t>p.</a:t>
            </a:r>
            <a:fld id="{A1EE13D6-9790-4FFB-9B4E-997FA2B1F2AB}" type="slidenum">
              <a:rPr lang="en-GB" smtClean="0">
                <a:latin typeface="Century Gothic" panose="020B0502020202020204" pitchFamily="34" charset="0"/>
              </a:rPr>
              <a:pPr/>
              <a:t>‹#›</a:t>
            </a:fld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9"/>
          </p:nvPr>
        </p:nvSpPr>
        <p:spPr>
          <a:xfrm>
            <a:off x="1595847" y="10232182"/>
            <a:ext cx="1773160" cy="577470"/>
          </a:xfrm>
          <a:prstGeom prst="rect">
            <a:avLst/>
          </a:prstGeom>
        </p:spPr>
        <p:txBody>
          <a:bodyPr lIns="104040" tIns="52020" rIns="104040" bIns="5202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709982" y="5688083"/>
            <a:ext cx="18084117" cy="1154941"/>
          </a:xfrm>
        </p:spPr>
        <p:txBody>
          <a:bodyPr tIns="102402" bIns="102402"/>
          <a:lstStyle>
            <a:lvl1pPr marL="0" indent="0">
              <a:buFontTx/>
              <a:buNone/>
              <a:defRPr lang="en-GB" dirty="0"/>
            </a:lvl1pPr>
          </a:lstStyle>
          <a:p>
            <a:pPr lvl="0"/>
            <a:r>
              <a:rPr lang="en-US"/>
              <a:t>Click to edit subtitle</a:t>
            </a:r>
            <a:endParaRPr lang="en-GB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09267" y="5554891"/>
            <a:ext cx="1808623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63"/>
          <p:cNvSpPr>
            <a:spLocks noGrp="1"/>
          </p:cNvSpPr>
          <p:nvPr>
            <p:ph type="pic" sz="quarter" idx="18"/>
          </p:nvPr>
        </p:nvSpPr>
        <p:spPr>
          <a:xfrm>
            <a:off x="10282930" y="1385929"/>
            <a:ext cx="8511168" cy="866205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560">
                <a:solidFill>
                  <a:srgbClr val="92D05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9011" y="10232182"/>
            <a:ext cx="14539915" cy="577470"/>
          </a:xfrm>
          <a:prstGeom prst="rect">
            <a:avLst/>
          </a:prstGeom>
        </p:spPr>
        <p:txBody>
          <a:bodyPr lIns="102402" tIns="52020" rIns="104040" bIns="5202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682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ll text or full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57CCF-151F-4372-97AF-DEBA52FDB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541" y="1511303"/>
            <a:ext cx="15438118" cy="795019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789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ult title slide">
    <p:bg>
      <p:bgPr>
        <a:solidFill>
          <a:srgbClr val="005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052A6B-D357-4159-B05B-C161A2B92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80" y="4769280"/>
            <a:ext cx="4740480" cy="10054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07B768-FA6A-4E78-870F-741FF47FE4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961" y="-2"/>
            <a:ext cx="9441128" cy="9446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E0B942-9D2C-4E80-9EDF-E2E6D36EC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3280" y="6314174"/>
            <a:ext cx="8451898" cy="1410187"/>
          </a:xfrm>
        </p:spPr>
        <p:txBody>
          <a:bodyPr lIns="0" tIns="0" rIns="0" bIns="0"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B6EE8B9-2AAF-437B-916B-3F7EC694B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541" y="8263797"/>
            <a:ext cx="8450637" cy="11977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200">
                <a:solidFill>
                  <a:srgbClr val="99A8AD"/>
                </a:solidFill>
              </a:defRPr>
            </a:lvl1pPr>
            <a:lvl2pPr marL="731520" indent="0" algn="ctr">
              <a:buNone/>
              <a:defRPr sz="3200"/>
            </a:lvl2pPr>
            <a:lvl3pPr marL="1463040" indent="0" algn="ctr">
              <a:buNone/>
              <a:defRPr sz="2880"/>
            </a:lvl3pPr>
            <a:lvl4pPr marL="2194560" indent="0" algn="ctr">
              <a:buNone/>
              <a:defRPr sz="2560"/>
            </a:lvl4pPr>
            <a:lvl5pPr marL="2926080" indent="0" algn="ctr">
              <a:buNone/>
              <a:defRPr sz="2560"/>
            </a:lvl5pPr>
            <a:lvl6pPr marL="3657600" indent="0" algn="ctr">
              <a:buNone/>
              <a:defRPr sz="2560"/>
            </a:lvl6pPr>
            <a:lvl7pPr marL="4389120" indent="0" algn="ctr">
              <a:buNone/>
              <a:defRPr sz="2560"/>
            </a:lvl7pPr>
            <a:lvl8pPr marL="5120640" indent="0" algn="ctr">
              <a:buNone/>
              <a:defRPr sz="2560"/>
            </a:lvl8pPr>
            <a:lvl9pPr marL="5852160" indent="0" algn="ctr">
              <a:buNone/>
              <a:defRPr sz="256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40ECB2-6F01-467F-AF56-EB8000A3DEA2}"/>
              </a:ext>
            </a:extLst>
          </p:cNvPr>
          <p:cNvSpPr txBox="1"/>
          <p:nvPr userDrawn="1"/>
        </p:nvSpPr>
        <p:spPr>
          <a:xfrm>
            <a:off x="15521635" y="9934440"/>
            <a:ext cx="1937216" cy="2954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en-GB" sz="1920" dirty="0">
                <a:solidFill>
                  <a:schemeClr val="tx1">
                    <a:alpha val="20000"/>
                  </a:schemeClr>
                </a:solidFill>
                <a:latin typeface="Century Gothic" panose="020B0502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483175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F12C9C0E-FE2C-F249-B708-07319FE86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266" y="1930503"/>
            <a:ext cx="14630400" cy="3640971"/>
          </a:xfrm>
          <a:prstGeom prst="rect">
            <a:avLst/>
          </a:prstGeom>
        </p:spPr>
        <p:txBody>
          <a:bodyPr lIns="76183" tIns="38098" rIns="76183" bIns="38098" anchor="b">
            <a:noAutofit/>
          </a:bodyPr>
          <a:lstStyle>
            <a:lvl1pPr algn="ctr">
              <a:lnSpc>
                <a:spcPct val="75000"/>
              </a:lnSpc>
              <a:defRPr sz="7040" b="1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2A0FA5A5-164A-5B4F-AA17-67C7B1BBE4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7266" y="5741135"/>
            <a:ext cx="14630400" cy="2649246"/>
          </a:xfrm>
          <a:prstGeom prst="rect">
            <a:avLst/>
          </a:prstGeom>
        </p:spPr>
        <p:txBody>
          <a:bodyPr lIns="76183" tIns="38098" rIns="76183" bIns="38098">
            <a:normAutofit/>
          </a:bodyPr>
          <a:lstStyle>
            <a:lvl1pPr marL="0" indent="0" algn="ctr">
              <a:buNone/>
              <a:defRPr sz="3840" b="1" i="0" baseline="0">
                <a:solidFill>
                  <a:schemeClr val="tx1"/>
                </a:solidFill>
              </a:defRPr>
            </a:lvl1pPr>
            <a:lvl2pPr marL="443514" indent="0" algn="ctr">
              <a:buNone/>
              <a:defRPr sz="1920"/>
            </a:lvl2pPr>
            <a:lvl3pPr marL="887019" indent="0" algn="ctr">
              <a:buNone/>
              <a:defRPr sz="1760"/>
            </a:lvl3pPr>
            <a:lvl4pPr marL="1330538" indent="0" algn="ctr">
              <a:buNone/>
              <a:defRPr sz="1760"/>
            </a:lvl4pPr>
            <a:lvl5pPr marL="1774040" indent="0" algn="ctr">
              <a:buNone/>
              <a:defRPr sz="1760"/>
            </a:lvl5pPr>
            <a:lvl6pPr marL="2217554" indent="0" algn="ctr">
              <a:buNone/>
              <a:defRPr sz="1760"/>
            </a:lvl6pPr>
            <a:lvl7pPr marL="2661066" indent="0" algn="ctr">
              <a:buNone/>
              <a:defRPr sz="1760"/>
            </a:lvl7pPr>
            <a:lvl8pPr marL="3104579" indent="0" algn="ctr">
              <a:buNone/>
              <a:defRPr sz="1760"/>
            </a:lvl8pPr>
            <a:lvl9pPr marL="3548082" indent="0" algn="ctr">
              <a:buNone/>
              <a:defRPr sz="1760"/>
            </a:lvl9pPr>
          </a:lstStyle>
          <a:p>
            <a:r>
              <a:rPr lang="en-US"/>
              <a:t>Click to edit Master subtitle style </a:t>
            </a:r>
          </a:p>
        </p:txBody>
      </p:sp>
      <p:sp>
        <p:nvSpPr>
          <p:cNvPr id="35" name="bk object 16">
            <a:extLst>
              <a:ext uri="{FF2B5EF4-FFF2-40B4-BE49-F238E27FC236}">
                <a16:creationId xmlns:a16="http://schemas.microsoft.com/office/drawing/2014/main" id="{AA21248A-F9C4-CB4D-8F10-DE29692EFE63}"/>
              </a:ext>
            </a:extLst>
          </p:cNvPr>
          <p:cNvSpPr/>
          <p:nvPr userDrawn="1"/>
        </p:nvSpPr>
        <p:spPr>
          <a:xfrm>
            <a:off x="0" y="10606066"/>
            <a:ext cx="19507200" cy="365965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0" y="377190"/>
                </a:moveTo>
                <a:lnTo>
                  <a:pt x="20104099" y="377190"/>
                </a:lnTo>
                <a:lnTo>
                  <a:pt x="20104099" y="0"/>
                </a:lnTo>
                <a:lnTo>
                  <a:pt x="0" y="0"/>
                </a:lnTo>
                <a:lnTo>
                  <a:pt x="0" y="37719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36" name="bk object 17">
            <a:extLst>
              <a:ext uri="{FF2B5EF4-FFF2-40B4-BE49-F238E27FC236}">
                <a16:creationId xmlns:a16="http://schemas.microsoft.com/office/drawing/2014/main" id="{252BDAD0-33AE-DF4E-8DC7-CC718C26D04D}"/>
              </a:ext>
            </a:extLst>
          </p:cNvPr>
          <p:cNvSpPr/>
          <p:nvPr userDrawn="1"/>
        </p:nvSpPr>
        <p:spPr>
          <a:xfrm>
            <a:off x="7" y="365198"/>
            <a:ext cx="364760" cy="10240869"/>
          </a:xfrm>
          <a:custGeom>
            <a:avLst/>
            <a:gdLst/>
            <a:ahLst/>
            <a:cxnLst/>
            <a:rect l="l" t="t" r="r" b="b"/>
            <a:pathLst>
              <a:path w="375920" h="10554970">
                <a:moveTo>
                  <a:pt x="0" y="10554970"/>
                </a:moveTo>
                <a:lnTo>
                  <a:pt x="375779" y="10554970"/>
                </a:lnTo>
                <a:lnTo>
                  <a:pt x="375779" y="0"/>
                </a:lnTo>
                <a:lnTo>
                  <a:pt x="0" y="0"/>
                </a:lnTo>
                <a:lnTo>
                  <a:pt x="0" y="1055497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37" name="bk object 18">
            <a:extLst>
              <a:ext uri="{FF2B5EF4-FFF2-40B4-BE49-F238E27FC236}">
                <a16:creationId xmlns:a16="http://schemas.microsoft.com/office/drawing/2014/main" id="{7950E241-6A29-194D-A5AC-63A92D063221}"/>
              </a:ext>
            </a:extLst>
          </p:cNvPr>
          <p:cNvSpPr/>
          <p:nvPr userDrawn="1"/>
        </p:nvSpPr>
        <p:spPr>
          <a:xfrm>
            <a:off x="0" y="468"/>
            <a:ext cx="19507200" cy="364734"/>
          </a:xfrm>
          <a:custGeom>
            <a:avLst/>
            <a:gdLst/>
            <a:ahLst/>
            <a:cxnLst/>
            <a:rect l="l" t="t" r="r" b="b"/>
            <a:pathLst>
              <a:path w="20104100" h="375920">
                <a:moveTo>
                  <a:pt x="0" y="375919"/>
                </a:moveTo>
                <a:lnTo>
                  <a:pt x="20104099" y="375919"/>
                </a:lnTo>
                <a:lnTo>
                  <a:pt x="20104099" y="0"/>
                </a:lnTo>
                <a:lnTo>
                  <a:pt x="0" y="0"/>
                </a:lnTo>
                <a:lnTo>
                  <a:pt x="0" y="375919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38" name="bk object 19">
            <a:extLst>
              <a:ext uri="{FF2B5EF4-FFF2-40B4-BE49-F238E27FC236}">
                <a16:creationId xmlns:a16="http://schemas.microsoft.com/office/drawing/2014/main" id="{B08CB78C-8571-2C4B-A5CC-F727946479D6}"/>
              </a:ext>
            </a:extLst>
          </p:cNvPr>
          <p:cNvSpPr/>
          <p:nvPr userDrawn="1"/>
        </p:nvSpPr>
        <p:spPr>
          <a:xfrm>
            <a:off x="19142594" y="365748"/>
            <a:ext cx="364760" cy="10240869"/>
          </a:xfrm>
          <a:custGeom>
            <a:avLst/>
            <a:gdLst/>
            <a:ahLst/>
            <a:cxnLst/>
            <a:rect l="l" t="t" r="r" b="b"/>
            <a:pathLst>
              <a:path w="375919" h="10554970">
                <a:moveTo>
                  <a:pt x="375779" y="0"/>
                </a:moveTo>
                <a:lnTo>
                  <a:pt x="0" y="0"/>
                </a:lnTo>
                <a:lnTo>
                  <a:pt x="0" y="10554652"/>
                </a:lnTo>
                <a:lnTo>
                  <a:pt x="375779" y="10554652"/>
                </a:lnTo>
                <a:lnTo>
                  <a:pt x="375779" y="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32FD70FF-E0F0-6B49-83B0-E60A4C1F03BF}"/>
              </a:ext>
            </a:extLst>
          </p:cNvPr>
          <p:cNvSpPr txBox="1">
            <a:spLocks/>
          </p:cNvSpPr>
          <p:nvPr userDrawn="1"/>
        </p:nvSpPr>
        <p:spPr>
          <a:xfrm>
            <a:off x="17509045" y="9670074"/>
            <a:ext cx="1035730" cy="435373"/>
          </a:xfrm>
          <a:prstGeom prst="rect">
            <a:avLst/>
          </a:prstGeom>
        </p:spPr>
        <p:txBody>
          <a:bodyPr vert="horz" wrap="square" lIns="0" tIns="1663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963" algn="r">
              <a:spcBef>
                <a:spcPts val="133"/>
              </a:spcBef>
            </a:pPr>
            <a:fld id="{81D60167-4931-47E6-BA6A-407CBD079E47}" type="slidenum">
              <a:rPr lang="en-US" sz="2720" spc="11" smtClean="0">
                <a:solidFill>
                  <a:srgbClr val="001F40"/>
                </a:solidFill>
              </a:rPr>
              <a:pPr marL="36963" algn="r">
                <a:spcBef>
                  <a:spcPts val="133"/>
                </a:spcBef>
              </a:pPr>
              <a:t>‹#›</a:t>
            </a:fld>
            <a:endParaRPr lang="en-US" sz="2720" spc="11" dirty="0">
              <a:solidFill>
                <a:srgbClr val="001F40"/>
              </a:solidFill>
            </a:endParaRPr>
          </a:p>
        </p:txBody>
      </p:sp>
      <p:sp>
        <p:nvSpPr>
          <p:cNvPr id="41" name="object 48">
            <a:extLst>
              <a:ext uri="{FF2B5EF4-FFF2-40B4-BE49-F238E27FC236}">
                <a16:creationId xmlns:a16="http://schemas.microsoft.com/office/drawing/2014/main" id="{EAB9C0CF-EC23-1B4A-8707-5C90119E20BA}"/>
              </a:ext>
            </a:extLst>
          </p:cNvPr>
          <p:cNvSpPr/>
          <p:nvPr userDrawn="1"/>
        </p:nvSpPr>
        <p:spPr>
          <a:xfrm>
            <a:off x="981124" y="1973442"/>
            <a:ext cx="4282219" cy="0"/>
          </a:xfrm>
          <a:custGeom>
            <a:avLst/>
            <a:gdLst/>
            <a:ahLst/>
            <a:cxnLst/>
            <a:rect l="l" t="t" r="r" b="b"/>
            <a:pathLst>
              <a:path w="4413250">
                <a:moveTo>
                  <a:pt x="0" y="0"/>
                </a:moveTo>
                <a:lnTo>
                  <a:pt x="4412776" y="0"/>
                </a:lnTo>
              </a:path>
            </a:pathLst>
          </a:custGeom>
          <a:ln w="47118">
            <a:solidFill>
              <a:srgbClr val="081F3F"/>
            </a:solidFill>
          </a:ln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E9D4B37D-7BE5-994E-ACCB-B2EEF125C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5812" y="828660"/>
            <a:ext cx="16132258" cy="961122"/>
          </a:xfrm>
          <a:prstGeom prst="rect">
            <a:avLst/>
          </a:prstGeom>
        </p:spPr>
        <p:txBody>
          <a:bodyPr lIns="76183" tIns="38098" rIns="76183" bIns="38098" anchor="ctr"/>
          <a:lstStyle>
            <a:lvl1pPr>
              <a:defRPr sz="3840" b="1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3840" b="1"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 sz="3840" b="1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3840" b="1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3840" b="1"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064ABDC8-3578-B741-B607-C4DC5D0983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79" y="9636887"/>
            <a:ext cx="2350418" cy="5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208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intro no title">
    <p:bg>
      <p:bgPr>
        <a:solidFill>
          <a:srgbClr val="005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052A6B-D357-4159-B05B-C161A2B92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320" y="4769280"/>
            <a:ext cx="4740480" cy="1005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744B44-C1B8-401F-A716-54952AF5E6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080" y="8974080"/>
            <a:ext cx="4734720" cy="4341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67C164-D9FB-4124-ABAF-F05223C45D4F}"/>
              </a:ext>
            </a:extLst>
          </p:cNvPr>
          <p:cNvSpPr txBox="1"/>
          <p:nvPr userDrawn="1"/>
        </p:nvSpPr>
        <p:spPr>
          <a:xfrm>
            <a:off x="15521635" y="9934440"/>
            <a:ext cx="1937216" cy="2954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en-GB" sz="1920" dirty="0">
                <a:solidFill>
                  <a:schemeClr val="tx1">
                    <a:alpha val="20000"/>
                  </a:schemeClr>
                </a:solidFill>
                <a:latin typeface="Century Gothic" panose="020B0502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2915374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with title">
    <p:bg>
      <p:bgPr>
        <a:solidFill>
          <a:srgbClr val="005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052A6B-D357-4159-B05B-C161A2B92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320" y="4769280"/>
            <a:ext cx="4740480" cy="10054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66B5355-D9DB-407B-9E29-DCC2B193B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1849" y="6314174"/>
            <a:ext cx="8451898" cy="1410187"/>
          </a:xfrm>
        </p:spPr>
        <p:txBody>
          <a:bodyPr lIns="0" tIns="0" rIns="0" bIns="0"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13121A6-D5E1-45DF-8C64-2BEE17E94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3110" y="8263797"/>
            <a:ext cx="8450637" cy="1197702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3200">
                <a:solidFill>
                  <a:srgbClr val="99A8AD"/>
                </a:solidFill>
              </a:defRPr>
            </a:lvl1pPr>
            <a:lvl2pPr marL="731520" indent="0" algn="ctr">
              <a:buNone/>
              <a:defRPr sz="3200"/>
            </a:lvl2pPr>
            <a:lvl3pPr marL="1463040" indent="0" algn="ctr">
              <a:buNone/>
              <a:defRPr sz="2880"/>
            </a:lvl3pPr>
            <a:lvl4pPr marL="2194560" indent="0" algn="ctr">
              <a:buNone/>
              <a:defRPr sz="2560"/>
            </a:lvl4pPr>
            <a:lvl5pPr marL="2926080" indent="0" algn="ctr">
              <a:buNone/>
              <a:defRPr sz="2560"/>
            </a:lvl5pPr>
            <a:lvl6pPr marL="3657600" indent="0" algn="ctr">
              <a:buNone/>
              <a:defRPr sz="2560"/>
            </a:lvl6pPr>
            <a:lvl7pPr marL="4389120" indent="0" algn="ctr">
              <a:buNone/>
              <a:defRPr sz="2560"/>
            </a:lvl7pPr>
            <a:lvl8pPr marL="5120640" indent="0" algn="ctr">
              <a:buNone/>
              <a:defRPr sz="2560"/>
            </a:lvl8pPr>
            <a:lvl9pPr marL="5852160" indent="0" algn="ctr">
              <a:buNone/>
              <a:defRPr sz="256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26EB47-23CC-46C4-AC56-CCD42BD0F014}"/>
              </a:ext>
            </a:extLst>
          </p:cNvPr>
          <p:cNvSpPr txBox="1"/>
          <p:nvPr userDrawn="1"/>
        </p:nvSpPr>
        <p:spPr>
          <a:xfrm>
            <a:off x="15521635" y="9934440"/>
            <a:ext cx="1937216" cy="2954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en-GB" sz="1920" dirty="0">
                <a:solidFill>
                  <a:schemeClr val="tx1">
                    <a:alpha val="20000"/>
                  </a:schemeClr>
                </a:solidFill>
                <a:latin typeface="Century Gothic" panose="020B0502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5332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no title">
    <p:bg>
      <p:bgPr>
        <a:solidFill>
          <a:srgbClr val="005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052A6B-D357-4159-B05B-C161A2B92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80" y="4769280"/>
            <a:ext cx="4740480" cy="1005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744B44-C1B8-401F-A716-54952AF5E6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80" y="8974080"/>
            <a:ext cx="4734720" cy="4341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07B768-FA6A-4E78-870F-741FF47FE4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961" y="-2"/>
            <a:ext cx="9441128" cy="944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AF7970-9C05-4507-97D9-F6A8C2351492}"/>
              </a:ext>
            </a:extLst>
          </p:cNvPr>
          <p:cNvSpPr txBox="1"/>
          <p:nvPr userDrawn="1"/>
        </p:nvSpPr>
        <p:spPr>
          <a:xfrm>
            <a:off x="15521635" y="9934440"/>
            <a:ext cx="1937216" cy="2954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en-GB" sz="1920" dirty="0">
                <a:solidFill>
                  <a:schemeClr val="tx1">
                    <a:alpha val="20000"/>
                  </a:schemeClr>
                </a:solidFill>
                <a:latin typeface="Century Gothic" panose="020B0502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2064407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005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052A6B-D357-4159-B05B-C161A2B92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80" y="4769280"/>
            <a:ext cx="4740480" cy="10054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B922E1A-AEB1-4E10-8363-BA3327812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3280" y="6314174"/>
            <a:ext cx="8451898" cy="1410187"/>
          </a:xfrm>
        </p:spPr>
        <p:txBody>
          <a:bodyPr lIns="0" tIns="0" rIns="0" bIns="0"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78A079A-A383-4963-9E6B-1210CC24E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541" y="8263797"/>
            <a:ext cx="8450637" cy="11977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200">
                <a:solidFill>
                  <a:srgbClr val="99A8AD"/>
                </a:solidFill>
              </a:defRPr>
            </a:lvl1pPr>
            <a:lvl2pPr marL="731520" indent="0" algn="ctr">
              <a:buNone/>
              <a:defRPr sz="3200"/>
            </a:lvl2pPr>
            <a:lvl3pPr marL="1463040" indent="0" algn="ctr">
              <a:buNone/>
              <a:defRPr sz="2880"/>
            </a:lvl3pPr>
            <a:lvl4pPr marL="2194560" indent="0" algn="ctr">
              <a:buNone/>
              <a:defRPr sz="2560"/>
            </a:lvl4pPr>
            <a:lvl5pPr marL="2926080" indent="0" algn="ctr">
              <a:buNone/>
              <a:defRPr sz="2560"/>
            </a:lvl5pPr>
            <a:lvl6pPr marL="3657600" indent="0" algn="ctr">
              <a:buNone/>
              <a:defRPr sz="2560"/>
            </a:lvl6pPr>
            <a:lvl7pPr marL="4389120" indent="0" algn="ctr">
              <a:buNone/>
              <a:defRPr sz="2560"/>
            </a:lvl7pPr>
            <a:lvl8pPr marL="5120640" indent="0" algn="ctr">
              <a:buNone/>
              <a:defRPr sz="2560"/>
            </a:lvl8pPr>
            <a:lvl9pPr marL="5852160" indent="0" algn="ctr">
              <a:buNone/>
              <a:defRPr sz="256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00129D-759D-4C4C-933F-47F84F0C1A31}"/>
              </a:ext>
            </a:extLst>
          </p:cNvPr>
          <p:cNvSpPr/>
          <p:nvPr userDrawn="1"/>
        </p:nvSpPr>
        <p:spPr>
          <a:xfrm>
            <a:off x="14797440" y="0"/>
            <a:ext cx="4740480" cy="10972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80" dirty="0">
              <a:latin typeface="Century Gothic" panose="020B0502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5E41990-24CE-4EEE-9E54-EF09AE4004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451584" y="3554453"/>
            <a:ext cx="3432192" cy="343511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7FEEF-6F10-437D-BACE-44A461FDF6D6}"/>
              </a:ext>
            </a:extLst>
          </p:cNvPr>
          <p:cNvSpPr txBox="1"/>
          <p:nvPr userDrawn="1"/>
        </p:nvSpPr>
        <p:spPr>
          <a:xfrm>
            <a:off x="2034541" y="9934440"/>
            <a:ext cx="1937216" cy="2954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l"/>
            <a:r>
              <a:rPr lang="en-GB" sz="1920" dirty="0">
                <a:solidFill>
                  <a:schemeClr val="tx1">
                    <a:alpha val="20000"/>
                  </a:schemeClr>
                </a:solidFill>
                <a:latin typeface="Century Gothic" panose="020B0502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241231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ll text or objec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57CCF-151F-4372-97AF-DEBA52FDB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541" y="1511300"/>
            <a:ext cx="7371376" cy="7950200"/>
          </a:xfrm>
        </p:spPr>
        <p:txBody>
          <a:bodyPr lIns="0" tIns="0" rIns="0" bIns="0"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E2EA99-67A9-4EBE-9CBD-5FAE14A123E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087805" y="1511302"/>
            <a:ext cx="7371376" cy="7950200"/>
          </a:xfrm>
        </p:spPr>
        <p:txBody>
          <a:bodyPr lIns="0" tIns="0" rIns="0" bIns="0"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6248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7A0EC-7A54-4E2C-A28C-D3F7A6F90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541" y="2435885"/>
            <a:ext cx="15417798" cy="6101030"/>
          </a:xfrm>
        </p:spPr>
        <p:txBody>
          <a:bodyPr lIns="0" tIns="0" rIns="0" bIns="0" anchor="ctr">
            <a:normAutofit/>
          </a:bodyPr>
          <a:lstStyle>
            <a:lvl1pPr algn="l">
              <a:defRPr sz="1024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5547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dium title small text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57CCF-151F-4372-97AF-DEBA52FDB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374" y="1985399"/>
            <a:ext cx="17029786" cy="6851363"/>
          </a:xfrm>
        </p:spPr>
        <p:txBody>
          <a:bodyPr lIns="0" tIns="0" rIns="0" bIns="0" numCol="1" spcCol="720000">
            <a:normAutofit/>
          </a:bodyPr>
          <a:lstStyle>
            <a:lvl1pPr>
              <a:defRPr sz="2880"/>
            </a:lvl1pPr>
            <a:lvl2pPr marL="403200">
              <a:defRPr sz="2880"/>
            </a:lvl2pPr>
            <a:lvl3pPr>
              <a:defRPr sz="2560"/>
            </a:lvl3pPr>
            <a:lvl4pPr>
              <a:defRPr sz="2560"/>
            </a:lvl4pPr>
            <a:lvl5pPr>
              <a:defRPr sz="256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926E6F2-EAAA-4223-B826-EFBD076BD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426" y="798783"/>
            <a:ext cx="16321734" cy="71251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361624-B704-4FC6-9A9F-D97585704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76055C89-2A4A-4BE7-87FB-68C9DEB8EACF}" type="datetime1">
              <a:rPr lang="en-GB" smtClean="0"/>
              <a:pPr/>
              <a:t>23/10/2023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39F23-861D-46B2-9254-0AF42616B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algn="r"/>
            <a:r>
              <a:rPr lang="en-GB" dirty="0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EB9AB-C539-4E75-A55F-A6B9FAE9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401F803-E13F-4B54-A918-957E18631B4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8900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7A0EC-7A54-4E2C-A28C-D3F7A6F90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541" y="2435885"/>
            <a:ext cx="15417798" cy="6101030"/>
          </a:xfrm>
        </p:spPr>
        <p:txBody>
          <a:bodyPr lIns="0" tIns="0" rIns="0" bIns="0" anchor="ctr">
            <a:normAutofit/>
          </a:bodyPr>
          <a:lstStyle>
            <a:lvl1pPr algn="l">
              <a:defRPr sz="1024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2432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88592D6-8A12-4BFF-8543-0136ADA9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542" y="2435885"/>
            <a:ext cx="15438120" cy="6101030"/>
          </a:xfrm>
        </p:spPr>
        <p:txBody>
          <a:bodyPr lIns="0" tIns="0" rIns="0" bIns="0" anchor="ctr">
            <a:normAutofit/>
          </a:bodyPr>
          <a:lstStyle>
            <a:lvl1pPr algn="l">
              <a:defRPr sz="57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662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centred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B0272D-CC42-4591-BCD6-F0DE18F345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47A0EC-7A54-4E2C-A28C-D3F7A6F90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541" y="2435885"/>
            <a:ext cx="15417798" cy="6101030"/>
          </a:xfrm>
        </p:spPr>
        <p:txBody>
          <a:bodyPr lIns="0" tIns="0" rIns="0" bIns="0" anchor="ctr">
            <a:normAutofit/>
          </a:bodyPr>
          <a:lstStyle>
            <a:lvl1pPr algn="l">
              <a:defRPr sz="1024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46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14">
            <a:extLst>
              <a:ext uri="{FF2B5EF4-FFF2-40B4-BE49-F238E27FC236}">
                <a16:creationId xmlns:a16="http://schemas.microsoft.com/office/drawing/2014/main" id="{BB9EA4C3-0571-5A49-AE1D-DF25043AF834}"/>
              </a:ext>
            </a:extLst>
          </p:cNvPr>
          <p:cNvSpPr txBox="1"/>
          <p:nvPr userDrawn="1"/>
        </p:nvSpPr>
        <p:spPr>
          <a:xfrm>
            <a:off x="9121695" y="9779214"/>
            <a:ext cx="146643" cy="283908"/>
          </a:xfrm>
          <a:prstGeom prst="rect">
            <a:avLst/>
          </a:prstGeom>
        </p:spPr>
        <p:txBody>
          <a:bodyPr vert="horz" wrap="square" lIns="0" tIns="12938" rIns="0" bIns="0" rtlCol="0">
            <a:spAutoFit/>
          </a:bodyPr>
          <a:lstStyle/>
          <a:p>
            <a:pPr marL="12322" defTabSz="887019">
              <a:spcBef>
                <a:spcPts val="101"/>
              </a:spcBef>
            </a:pPr>
            <a:r>
              <a:rPr sz="1760" b="1" spc="-5" dirty="0">
                <a:solidFill>
                  <a:srgbClr val="001F40"/>
                </a:solidFill>
                <a:cs typeface="Century Gothic"/>
              </a:rPr>
              <a:t>|</a:t>
            </a:r>
            <a:endParaRPr sz="1760" dirty="0">
              <a:solidFill>
                <a:srgbClr val="001F40"/>
              </a:solidFill>
              <a:cs typeface="Century Gothic"/>
            </a:endParaRPr>
          </a:p>
        </p:txBody>
      </p:sp>
      <p:sp>
        <p:nvSpPr>
          <p:cNvPr id="35" name="bk object 16">
            <a:extLst>
              <a:ext uri="{FF2B5EF4-FFF2-40B4-BE49-F238E27FC236}">
                <a16:creationId xmlns:a16="http://schemas.microsoft.com/office/drawing/2014/main" id="{AA21248A-F9C4-CB4D-8F10-DE29692EFE63}"/>
              </a:ext>
            </a:extLst>
          </p:cNvPr>
          <p:cNvSpPr/>
          <p:nvPr userDrawn="1"/>
        </p:nvSpPr>
        <p:spPr>
          <a:xfrm>
            <a:off x="0" y="10606066"/>
            <a:ext cx="19507200" cy="365965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0" y="377190"/>
                </a:moveTo>
                <a:lnTo>
                  <a:pt x="20104099" y="377190"/>
                </a:lnTo>
                <a:lnTo>
                  <a:pt x="20104099" y="0"/>
                </a:lnTo>
                <a:lnTo>
                  <a:pt x="0" y="0"/>
                </a:lnTo>
                <a:lnTo>
                  <a:pt x="0" y="37719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36" name="bk object 17">
            <a:extLst>
              <a:ext uri="{FF2B5EF4-FFF2-40B4-BE49-F238E27FC236}">
                <a16:creationId xmlns:a16="http://schemas.microsoft.com/office/drawing/2014/main" id="{252BDAD0-33AE-DF4E-8DC7-CC718C26D04D}"/>
              </a:ext>
            </a:extLst>
          </p:cNvPr>
          <p:cNvSpPr/>
          <p:nvPr userDrawn="1"/>
        </p:nvSpPr>
        <p:spPr>
          <a:xfrm>
            <a:off x="7" y="365198"/>
            <a:ext cx="364760" cy="10240869"/>
          </a:xfrm>
          <a:custGeom>
            <a:avLst/>
            <a:gdLst/>
            <a:ahLst/>
            <a:cxnLst/>
            <a:rect l="l" t="t" r="r" b="b"/>
            <a:pathLst>
              <a:path w="375920" h="10554970">
                <a:moveTo>
                  <a:pt x="0" y="10554970"/>
                </a:moveTo>
                <a:lnTo>
                  <a:pt x="375779" y="10554970"/>
                </a:lnTo>
                <a:lnTo>
                  <a:pt x="375779" y="0"/>
                </a:lnTo>
                <a:lnTo>
                  <a:pt x="0" y="0"/>
                </a:lnTo>
                <a:lnTo>
                  <a:pt x="0" y="1055497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37" name="bk object 18">
            <a:extLst>
              <a:ext uri="{FF2B5EF4-FFF2-40B4-BE49-F238E27FC236}">
                <a16:creationId xmlns:a16="http://schemas.microsoft.com/office/drawing/2014/main" id="{7950E241-6A29-194D-A5AC-63A92D063221}"/>
              </a:ext>
            </a:extLst>
          </p:cNvPr>
          <p:cNvSpPr/>
          <p:nvPr userDrawn="1"/>
        </p:nvSpPr>
        <p:spPr>
          <a:xfrm>
            <a:off x="0" y="468"/>
            <a:ext cx="19507200" cy="364734"/>
          </a:xfrm>
          <a:custGeom>
            <a:avLst/>
            <a:gdLst/>
            <a:ahLst/>
            <a:cxnLst/>
            <a:rect l="l" t="t" r="r" b="b"/>
            <a:pathLst>
              <a:path w="20104100" h="375920">
                <a:moveTo>
                  <a:pt x="0" y="375919"/>
                </a:moveTo>
                <a:lnTo>
                  <a:pt x="20104099" y="375919"/>
                </a:lnTo>
                <a:lnTo>
                  <a:pt x="20104099" y="0"/>
                </a:lnTo>
                <a:lnTo>
                  <a:pt x="0" y="0"/>
                </a:lnTo>
                <a:lnTo>
                  <a:pt x="0" y="37591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38" name="bk object 19">
            <a:extLst>
              <a:ext uri="{FF2B5EF4-FFF2-40B4-BE49-F238E27FC236}">
                <a16:creationId xmlns:a16="http://schemas.microsoft.com/office/drawing/2014/main" id="{B08CB78C-8571-2C4B-A5CC-F727946479D6}"/>
              </a:ext>
            </a:extLst>
          </p:cNvPr>
          <p:cNvSpPr/>
          <p:nvPr userDrawn="1"/>
        </p:nvSpPr>
        <p:spPr>
          <a:xfrm>
            <a:off x="19142594" y="365748"/>
            <a:ext cx="364760" cy="10240869"/>
          </a:xfrm>
          <a:custGeom>
            <a:avLst/>
            <a:gdLst/>
            <a:ahLst/>
            <a:cxnLst/>
            <a:rect l="l" t="t" r="r" b="b"/>
            <a:pathLst>
              <a:path w="375919" h="10554970">
                <a:moveTo>
                  <a:pt x="375779" y="0"/>
                </a:moveTo>
                <a:lnTo>
                  <a:pt x="0" y="0"/>
                </a:lnTo>
                <a:lnTo>
                  <a:pt x="0" y="10554652"/>
                </a:lnTo>
                <a:lnTo>
                  <a:pt x="375779" y="10554652"/>
                </a:lnTo>
                <a:lnTo>
                  <a:pt x="375779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32FD70FF-E0F0-6B49-83B0-E60A4C1F03BF}"/>
              </a:ext>
            </a:extLst>
          </p:cNvPr>
          <p:cNvSpPr txBox="1">
            <a:spLocks/>
          </p:cNvSpPr>
          <p:nvPr userDrawn="1"/>
        </p:nvSpPr>
        <p:spPr>
          <a:xfrm>
            <a:off x="17509045" y="9670074"/>
            <a:ext cx="1035730" cy="435373"/>
          </a:xfrm>
          <a:prstGeom prst="rect">
            <a:avLst/>
          </a:prstGeom>
        </p:spPr>
        <p:txBody>
          <a:bodyPr vert="horz" wrap="square" lIns="0" tIns="1663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963" algn="r">
              <a:spcBef>
                <a:spcPts val="133"/>
              </a:spcBef>
            </a:pPr>
            <a:fld id="{81D60167-4931-47E6-BA6A-407CBD079E47}" type="slidenum">
              <a:rPr lang="en-US" sz="2720" spc="11" smtClean="0">
                <a:solidFill>
                  <a:srgbClr val="001F40"/>
                </a:solidFill>
              </a:rPr>
              <a:pPr marL="36963" algn="r">
                <a:spcBef>
                  <a:spcPts val="133"/>
                </a:spcBef>
              </a:pPr>
              <a:t>‹#›</a:t>
            </a:fld>
            <a:endParaRPr lang="en-US" sz="2720" spc="11" dirty="0">
              <a:solidFill>
                <a:srgbClr val="001F40"/>
              </a:solidFill>
            </a:endParaRPr>
          </a:p>
        </p:txBody>
      </p:sp>
      <p:sp>
        <p:nvSpPr>
          <p:cNvPr id="39" name="object 48">
            <a:extLst>
              <a:ext uri="{FF2B5EF4-FFF2-40B4-BE49-F238E27FC236}">
                <a16:creationId xmlns:a16="http://schemas.microsoft.com/office/drawing/2014/main" id="{77148785-E1B5-634B-A008-3692DCD8F7F5}"/>
              </a:ext>
            </a:extLst>
          </p:cNvPr>
          <p:cNvSpPr/>
          <p:nvPr userDrawn="1"/>
        </p:nvSpPr>
        <p:spPr>
          <a:xfrm>
            <a:off x="981124" y="1973442"/>
            <a:ext cx="4282219" cy="0"/>
          </a:xfrm>
          <a:custGeom>
            <a:avLst/>
            <a:gdLst/>
            <a:ahLst/>
            <a:cxnLst/>
            <a:rect l="l" t="t" r="r" b="b"/>
            <a:pathLst>
              <a:path w="4413250">
                <a:moveTo>
                  <a:pt x="0" y="0"/>
                </a:moveTo>
                <a:lnTo>
                  <a:pt x="4412776" y="0"/>
                </a:lnTo>
              </a:path>
            </a:pathLst>
          </a:custGeom>
          <a:ln w="47118">
            <a:solidFill>
              <a:srgbClr val="081F3F"/>
            </a:solidFill>
          </a:ln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80B43A8E-81A2-3B43-B40C-2C9691037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5812" y="828660"/>
            <a:ext cx="16132258" cy="961122"/>
          </a:xfrm>
          <a:prstGeom prst="rect">
            <a:avLst/>
          </a:prstGeom>
        </p:spPr>
        <p:txBody>
          <a:bodyPr lIns="76183" tIns="38098" rIns="76183" bIns="38098" anchor="ctr"/>
          <a:lstStyle>
            <a:lvl1pPr>
              <a:defRPr sz="3840" b="1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3840" b="1"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 sz="3840" b="1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3840" b="1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3840" b="1"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49C867CB-B8FC-0A4C-AB56-F4916B111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266" y="1930503"/>
            <a:ext cx="14630400" cy="3640971"/>
          </a:xfrm>
          <a:prstGeom prst="rect">
            <a:avLst/>
          </a:prstGeom>
        </p:spPr>
        <p:txBody>
          <a:bodyPr lIns="76183" tIns="38098" rIns="76183" bIns="38098" anchor="b">
            <a:noAutofit/>
          </a:bodyPr>
          <a:lstStyle>
            <a:lvl1pPr algn="ctr">
              <a:lnSpc>
                <a:spcPct val="75000"/>
              </a:lnSpc>
              <a:defRPr sz="7040" b="1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C4888590-250A-F44C-9034-52B13184E5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7266" y="5741135"/>
            <a:ext cx="14630400" cy="2649246"/>
          </a:xfrm>
          <a:prstGeom prst="rect">
            <a:avLst/>
          </a:prstGeom>
        </p:spPr>
        <p:txBody>
          <a:bodyPr lIns="76183" tIns="38098" rIns="76183" bIns="38098">
            <a:normAutofit/>
          </a:bodyPr>
          <a:lstStyle>
            <a:lvl1pPr marL="0" indent="0" algn="ctr">
              <a:buNone/>
              <a:defRPr sz="3840" b="1" i="0" baseline="0">
                <a:solidFill>
                  <a:schemeClr val="tx1"/>
                </a:solidFill>
              </a:defRPr>
            </a:lvl1pPr>
            <a:lvl2pPr marL="443514" indent="0" algn="ctr">
              <a:buNone/>
              <a:defRPr sz="1920"/>
            </a:lvl2pPr>
            <a:lvl3pPr marL="887019" indent="0" algn="ctr">
              <a:buNone/>
              <a:defRPr sz="1760"/>
            </a:lvl3pPr>
            <a:lvl4pPr marL="1330538" indent="0" algn="ctr">
              <a:buNone/>
              <a:defRPr sz="1760"/>
            </a:lvl4pPr>
            <a:lvl5pPr marL="1774040" indent="0" algn="ctr">
              <a:buNone/>
              <a:defRPr sz="1760"/>
            </a:lvl5pPr>
            <a:lvl6pPr marL="2217554" indent="0" algn="ctr">
              <a:buNone/>
              <a:defRPr sz="1760"/>
            </a:lvl6pPr>
            <a:lvl7pPr marL="2661066" indent="0" algn="ctr">
              <a:buNone/>
              <a:defRPr sz="1760"/>
            </a:lvl7pPr>
            <a:lvl8pPr marL="3104579" indent="0" algn="ctr">
              <a:buNone/>
              <a:defRPr sz="1760"/>
            </a:lvl8pPr>
            <a:lvl9pPr marL="3548082" indent="0" algn="ctr">
              <a:buNone/>
              <a:defRPr sz="1760"/>
            </a:lvl9pPr>
          </a:lstStyle>
          <a:p>
            <a:r>
              <a:rPr lang="en-US"/>
              <a:t>Click to edit Master subtitle style </a:t>
            </a:r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31229B99-B7D0-9C41-A636-0EEEC11785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79" y="9636887"/>
            <a:ext cx="2350418" cy="553000"/>
          </a:xfrm>
          <a:prstGeom prst="rect">
            <a:avLst/>
          </a:prstGeom>
        </p:spPr>
      </p:pic>
      <p:sp>
        <p:nvSpPr>
          <p:cNvPr id="18" name="Text Placeholder 38">
            <a:extLst>
              <a:ext uri="{FF2B5EF4-FFF2-40B4-BE49-F238E27FC236}">
                <a16:creationId xmlns:a16="http://schemas.microsoft.com/office/drawing/2014/main" id="{15D3A050-A55A-1443-9847-06CE5C2E44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78739" y="9779223"/>
            <a:ext cx="6267661" cy="300325"/>
          </a:xfrm>
          <a:prstGeom prst="rect">
            <a:avLst/>
          </a:prstGeom>
        </p:spPr>
        <p:txBody>
          <a:bodyPr lIns="76183" tIns="38098" rIns="76183" bIns="38098" anchor="ctr"/>
          <a:lstStyle>
            <a:lvl1pPr>
              <a:defRPr sz="192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Goals, Strategies and Measures</a:t>
            </a: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683D1E3B-97FE-5D40-94DE-BED49BB05E64}"/>
              </a:ext>
            </a:extLst>
          </p:cNvPr>
          <p:cNvSpPr txBox="1">
            <a:spLocks/>
          </p:cNvSpPr>
          <p:nvPr userDrawn="1"/>
        </p:nvSpPr>
        <p:spPr>
          <a:xfrm>
            <a:off x="7422798" y="9779395"/>
            <a:ext cx="1588488" cy="308530"/>
          </a:xfrm>
          <a:prstGeom prst="rect">
            <a:avLst/>
          </a:prstGeom>
        </p:spPr>
        <p:txBody>
          <a:bodyPr vert="horz" wrap="square" lIns="0" tIns="12938" rIns="0" bIns="0" rtlCol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322">
              <a:spcBef>
                <a:spcPts val="101"/>
              </a:spcBef>
            </a:pPr>
            <a:fld id="{0926FDD4-9DA7-9B46-9EA9-4698BEB066DE}" type="datetime1">
              <a:rPr lang="en-US" sz="1920" spc="-11" smtClean="0">
                <a:solidFill>
                  <a:srgbClr val="001F40"/>
                </a:solidFill>
              </a:rPr>
              <a:pPr marL="12322">
                <a:spcBef>
                  <a:spcPts val="101"/>
                </a:spcBef>
              </a:pPr>
              <a:t>10/23/2023</a:t>
            </a:fld>
            <a:endParaRPr lang="en-US" sz="1920" spc="-11" dirty="0">
              <a:solidFill>
                <a:srgbClr val="001F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30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text centred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B0272D-CC42-4591-BCD6-F0DE18F345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EF1DBBD-3D62-44C0-A8CC-EBF98DBD8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542" y="2435885"/>
            <a:ext cx="15438120" cy="6101030"/>
          </a:xfrm>
        </p:spPr>
        <p:txBody>
          <a:bodyPr lIns="0" tIns="0" rIns="0" bIns="0" anchor="ctr">
            <a:normAutofit/>
          </a:bodyPr>
          <a:lstStyle>
            <a:lvl1pPr algn="l">
              <a:defRPr sz="57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0633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text turbulent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9A3B34-C977-4DCD-8862-EB6461EEE4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032A464-D2D3-4AA7-B4FE-EFC814724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542" y="2435885"/>
            <a:ext cx="15438120" cy="6101030"/>
          </a:xfrm>
        </p:spPr>
        <p:txBody>
          <a:bodyPr lIns="0" tIns="0" rIns="0" bIns="0" anchor="ctr">
            <a:normAutofit/>
          </a:bodyPr>
          <a:lstStyle>
            <a:lvl1pPr algn="l">
              <a:defRPr sz="57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2521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text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96D81E-9FDF-40C6-B104-C83D4CB0FB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133" y="1146299"/>
            <a:ext cx="8696934" cy="868020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83D3A16-138D-4C7A-8823-C58325539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542" y="2435885"/>
            <a:ext cx="15438120" cy="6101030"/>
          </a:xfrm>
        </p:spPr>
        <p:txBody>
          <a:bodyPr lIns="0" tIns="0" rIns="0" bIns="0" anchor="ctr">
            <a:normAutofit/>
          </a:bodyPr>
          <a:lstStyle>
            <a:lvl1pPr algn="l">
              <a:defRPr sz="57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31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edium title small text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5A65A-C7BA-429A-9F45-E6056FAD3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57CCF-151F-4372-97AF-DEBA52FDB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6644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or full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57CCF-151F-4372-97AF-DEBA52FDB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541" y="1511303"/>
            <a:ext cx="15438118" cy="795019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6503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or objec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57CCF-151F-4372-97AF-DEBA52FDB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541" y="1511300"/>
            <a:ext cx="7371376" cy="7950200"/>
          </a:xfrm>
        </p:spPr>
        <p:txBody>
          <a:bodyPr lIns="0" tIns="0" rIns="0" bIns="0"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E2EA99-67A9-4EBE-9CBD-5FAE14A123E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087805" y="1511302"/>
            <a:ext cx="7371376" cy="7950200"/>
          </a:xfrm>
        </p:spPr>
        <p:txBody>
          <a:bodyPr lIns="0" tIns="0" rIns="0" bIns="0"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5871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title reversed">
    <p:bg>
      <p:bgPr>
        <a:solidFill>
          <a:srgbClr val="005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75CD3-306B-4DC8-848C-2D01F813A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2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87EA2-3AA1-4029-BCFA-C6AE8008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20000"/>
                  </a:schemeClr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4954-AB77-4094-9C58-B9B9DA33F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20000"/>
                  </a:schemeClr>
                </a:solidFill>
              </a:defRPr>
            </a:lvl1pPr>
          </a:lstStyle>
          <a:p>
            <a:fld id="{0401F803-E13F-4B54-A918-957E18631B4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80CBAAC-5A33-4585-AC80-1D1ADD892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8186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4 x Small text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57CCF-151F-4372-97AF-DEBA52FDB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232" y="2739139"/>
            <a:ext cx="8294685" cy="3195094"/>
          </a:xfrm>
        </p:spPr>
        <p:txBody>
          <a:bodyPr lIns="0" tIns="0" rIns="0" bIns="0" anchor="ctr"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E2EA99-67A9-4EBE-9CBD-5FAE14A123E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087804" y="2739138"/>
            <a:ext cx="8306875" cy="3195094"/>
          </a:xfrm>
        </p:spPr>
        <p:txBody>
          <a:bodyPr lIns="0" tIns="0" rIns="0" bIns="0" anchor="ctr"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608B36-A51D-483D-ACA9-1722D10C552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124712" y="6304329"/>
            <a:ext cx="8294685" cy="3271470"/>
          </a:xfrm>
        </p:spPr>
        <p:txBody>
          <a:bodyPr lIns="0" tIns="0" rIns="0" bIns="0" anchor="ctr"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6B9F2A-9674-4B82-B3BD-2AC26FB96D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101284" y="6304331"/>
            <a:ext cx="8306875" cy="3271470"/>
          </a:xfrm>
        </p:spPr>
        <p:txBody>
          <a:bodyPr lIns="0" tIns="0" rIns="0" bIns="0" anchor="ctr"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8A59F6-27C8-418F-9605-0AD75B508C6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A3C3F4-AC20-4421-BA98-9A82316B31F0}" type="datetimeFigureOut">
              <a:rPr lang="en-GB" smtClean="0"/>
              <a:pPr/>
              <a:t>23/10/2023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C024B8-7D7F-4E54-B55C-005991997BF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GB" dirty="0"/>
              <a:t>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E21694-3A90-4A81-9CB5-E933747A56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01F803-E13F-4B54-A918-957E18631B4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60E1466-CBE1-4676-BA09-357403D6D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3660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dium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2842B77-6493-48B4-AC52-B25A5B5D65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4542" y="2435862"/>
            <a:ext cx="15438120" cy="6101080"/>
          </a:xfrm>
        </p:spPr>
        <p:txBody>
          <a:bodyPr lIns="0" tIns="0" rIns="0" bIns="0" anchor="ctr">
            <a:normAutofit/>
          </a:bodyPr>
          <a:lstStyle>
            <a:lvl1pPr>
              <a:defRPr sz="5760" b="1">
                <a:solidFill>
                  <a:schemeClr val="tx2"/>
                </a:solidFill>
              </a:defRPr>
            </a:lvl1pPr>
            <a:lvl2pPr>
              <a:defRPr sz="5760" b="1">
                <a:solidFill>
                  <a:schemeClr val="tx2"/>
                </a:solidFill>
              </a:defRPr>
            </a:lvl2pPr>
            <a:lvl3pPr>
              <a:defRPr sz="5760" b="1">
                <a:solidFill>
                  <a:schemeClr val="tx2"/>
                </a:solidFill>
              </a:defRPr>
            </a:lvl3pPr>
            <a:lvl4pPr>
              <a:defRPr sz="5760" b="1">
                <a:solidFill>
                  <a:schemeClr val="tx2"/>
                </a:solidFill>
              </a:defRPr>
            </a:lvl4pPr>
            <a:lvl5pPr>
              <a:defRPr sz="576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014A0E-4D1A-4318-AB6F-D8110CDB21D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4A3C3F4-AC20-4421-BA98-9A82316B31F0}" type="datetimeFigureOut">
              <a:rPr lang="en-GB" smtClean="0"/>
              <a:pPr/>
              <a:t>23/10/2023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EC13D1-7CFA-446F-8120-4193F959DD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GB" dirty="0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1F8BCF-B957-4EA1-82D6-85D40AB8311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401F803-E13F-4B54-A918-957E18631B4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0330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7A0EC-7A54-4E2C-A28C-D3F7A6F90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541" y="2435885"/>
            <a:ext cx="15417798" cy="6101030"/>
          </a:xfrm>
        </p:spPr>
        <p:txBody>
          <a:bodyPr lIns="0" tIns="0" rIns="0" bIns="0" anchor="ctr">
            <a:normAutofit/>
          </a:bodyPr>
          <a:lstStyle>
            <a:lvl1pPr algn="l">
              <a:defRPr sz="1024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606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14">
            <a:extLst>
              <a:ext uri="{FF2B5EF4-FFF2-40B4-BE49-F238E27FC236}">
                <a16:creationId xmlns:a16="http://schemas.microsoft.com/office/drawing/2014/main" id="{BB9EA4C3-0571-5A49-AE1D-DF25043AF834}"/>
              </a:ext>
            </a:extLst>
          </p:cNvPr>
          <p:cNvSpPr txBox="1"/>
          <p:nvPr userDrawn="1"/>
        </p:nvSpPr>
        <p:spPr>
          <a:xfrm>
            <a:off x="9121695" y="9779214"/>
            <a:ext cx="146643" cy="283908"/>
          </a:xfrm>
          <a:prstGeom prst="rect">
            <a:avLst/>
          </a:prstGeom>
        </p:spPr>
        <p:txBody>
          <a:bodyPr vert="horz" wrap="square" lIns="0" tIns="12938" rIns="0" bIns="0" rtlCol="0">
            <a:spAutoFit/>
          </a:bodyPr>
          <a:lstStyle/>
          <a:p>
            <a:pPr marL="12322" defTabSz="887019">
              <a:spcBef>
                <a:spcPts val="101"/>
              </a:spcBef>
            </a:pPr>
            <a:r>
              <a:rPr sz="1760" b="1" spc="-5" dirty="0">
                <a:solidFill>
                  <a:srgbClr val="001F40"/>
                </a:solidFill>
                <a:cs typeface="Century Gothic"/>
              </a:rPr>
              <a:t>|</a:t>
            </a:r>
            <a:endParaRPr sz="1760" dirty="0">
              <a:solidFill>
                <a:srgbClr val="001F40"/>
              </a:solidFill>
              <a:cs typeface="Century Gothic"/>
            </a:endParaRPr>
          </a:p>
        </p:txBody>
      </p:sp>
      <p:sp>
        <p:nvSpPr>
          <p:cNvPr id="35" name="bk object 16">
            <a:extLst>
              <a:ext uri="{FF2B5EF4-FFF2-40B4-BE49-F238E27FC236}">
                <a16:creationId xmlns:a16="http://schemas.microsoft.com/office/drawing/2014/main" id="{AA21248A-F9C4-CB4D-8F10-DE29692EFE63}"/>
              </a:ext>
            </a:extLst>
          </p:cNvPr>
          <p:cNvSpPr/>
          <p:nvPr userDrawn="1"/>
        </p:nvSpPr>
        <p:spPr>
          <a:xfrm>
            <a:off x="0" y="10606066"/>
            <a:ext cx="19507200" cy="365965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0" y="377190"/>
                </a:moveTo>
                <a:lnTo>
                  <a:pt x="20104099" y="377190"/>
                </a:lnTo>
                <a:lnTo>
                  <a:pt x="20104099" y="0"/>
                </a:lnTo>
                <a:lnTo>
                  <a:pt x="0" y="0"/>
                </a:lnTo>
                <a:lnTo>
                  <a:pt x="0" y="37719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36" name="bk object 17">
            <a:extLst>
              <a:ext uri="{FF2B5EF4-FFF2-40B4-BE49-F238E27FC236}">
                <a16:creationId xmlns:a16="http://schemas.microsoft.com/office/drawing/2014/main" id="{252BDAD0-33AE-DF4E-8DC7-CC718C26D04D}"/>
              </a:ext>
            </a:extLst>
          </p:cNvPr>
          <p:cNvSpPr/>
          <p:nvPr userDrawn="1"/>
        </p:nvSpPr>
        <p:spPr>
          <a:xfrm>
            <a:off x="7" y="365198"/>
            <a:ext cx="364760" cy="10240869"/>
          </a:xfrm>
          <a:custGeom>
            <a:avLst/>
            <a:gdLst/>
            <a:ahLst/>
            <a:cxnLst/>
            <a:rect l="l" t="t" r="r" b="b"/>
            <a:pathLst>
              <a:path w="375920" h="10554970">
                <a:moveTo>
                  <a:pt x="0" y="10554970"/>
                </a:moveTo>
                <a:lnTo>
                  <a:pt x="375779" y="10554970"/>
                </a:lnTo>
                <a:lnTo>
                  <a:pt x="375779" y="0"/>
                </a:lnTo>
                <a:lnTo>
                  <a:pt x="0" y="0"/>
                </a:lnTo>
                <a:lnTo>
                  <a:pt x="0" y="1055497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37" name="bk object 18">
            <a:extLst>
              <a:ext uri="{FF2B5EF4-FFF2-40B4-BE49-F238E27FC236}">
                <a16:creationId xmlns:a16="http://schemas.microsoft.com/office/drawing/2014/main" id="{7950E241-6A29-194D-A5AC-63A92D063221}"/>
              </a:ext>
            </a:extLst>
          </p:cNvPr>
          <p:cNvSpPr/>
          <p:nvPr userDrawn="1"/>
        </p:nvSpPr>
        <p:spPr>
          <a:xfrm>
            <a:off x="0" y="468"/>
            <a:ext cx="19507200" cy="364734"/>
          </a:xfrm>
          <a:custGeom>
            <a:avLst/>
            <a:gdLst/>
            <a:ahLst/>
            <a:cxnLst/>
            <a:rect l="l" t="t" r="r" b="b"/>
            <a:pathLst>
              <a:path w="20104100" h="375920">
                <a:moveTo>
                  <a:pt x="0" y="375919"/>
                </a:moveTo>
                <a:lnTo>
                  <a:pt x="20104099" y="375919"/>
                </a:lnTo>
                <a:lnTo>
                  <a:pt x="20104099" y="0"/>
                </a:lnTo>
                <a:lnTo>
                  <a:pt x="0" y="0"/>
                </a:lnTo>
                <a:lnTo>
                  <a:pt x="0" y="37591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38" name="bk object 19">
            <a:extLst>
              <a:ext uri="{FF2B5EF4-FFF2-40B4-BE49-F238E27FC236}">
                <a16:creationId xmlns:a16="http://schemas.microsoft.com/office/drawing/2014/main" id="{B08CB78C-8571-2C4B-A5CC-F727946479D6}"/>
              </a:ext>
            </a:extLst>
          </p:cNvPr>
          <p:cNvSpPr/>
          <p:nvPr userDrawn="1"/>
        </p:nvSpPr>
        <p:spPr>
          <a:xfrm>
            <a:off x="19142594" y="365748"/>
            <a:ext cx="364760" cy="10240869"/>
          </a:xfrm>
          <a:custGeom>
            <a:avLst/>
            <a:gdLst/>
            <a:ahLst/>
            <a:cxnLst/>
            <a:rect l="l" t="t" r="r" b="b"/>
            <a:pathLst>
              <a:path w="375919" h="10554970">
                <a:moveTo>
                  <a:pt x="375779" y="0"/>
                </a:moveTo>
                <a:lnTo>
                  <a:pt x="0" y="0"/>
                </a:lnTo>
                <a:lnTo>
                  <a:pt x="0" y="10554652"/>
                </a:lnTo>
                <a:lnTo>
                  <a:pt x="375779" y="10554652"/>
                </a:lnTo>
                <a:lnTo>
                  <a:pt x="375779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32FD70FF-E0F0-6B49-83B0-E60A4C1F03BF}"/>
              </a:ext>
            </a:extLst>
          </p:cNvPr>
          <p:cNvSpPr txBox="1">
            <a:spLocks/>
          </p:cNvSpPr>
          <p:nvPr userDrawn="1"/>
        </p:nvSpPr>
        <p:spPr>
          <a:xfrm>
            <a:off x="17509045" y="9670074"/>
            <a:ext cx="1035730" cy="435373"/>
          </a:xfrm>
          <a:prstGeom prst="rect">
            <a:avLst/>
          </a:prstGeom>
        </p:spPr>
        <p:txBody>
          <a:bodyPr vert="horz" wrap="square" lIns="0" tIns="1663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963" algn="r">
              <a:spcBef>
                <a:spcPts val="133"/>
              </a:spcBef>
            </a:pPr>
            <a:fld id="{81D60167-4931-47E6-BA6A-407CBD079E47}" type="slidenum">
              <a:rPr lang="en-US" sz="2720" spc="11" smtClean="0">
                <a:solidFill>
                  <a:srgbClr val="001F40"/>
                </a:solidFill>
              </a:rPr>
              <a:pPr marL="36963" algn="r">
                <a:spcBef>
                  <a:spcPts val="133"/>
                </a:spcBef>
              </a:pPr>
              <a:t>‹#›</a:t>
            </a:fld>
            <a:endParaRPr lang="en-US" sz="2720" spc="11" dirty="0">
              <a:solidFill>
                <a:srgbClr val="001F40"/>
              </a:solidFill>
            </a:endParaRPr>
          </a:p>
        </p:txBody>
      </p:sp>
      <p:sp>
        <p:nvSpPr>
          <p:cNvPr id="42" name="object 48">
            <a:extLst>
              <a:ext uri="{FF2B5EF4-FFF2-40B4-BE49-F238E27FC236}">
                <a16:creationId xmlns:a16="http://schemas.microsoft.com/office/drawing/2014/main" id="{C4F57451-1AF1-F34B-9EE3-CBD38985C015}"/>
              </a:ext>
            </a:extLst>
          </p:cNvPr>
          <p:cNvSpPr/>
          <p:nvPr userDrawn="1"/>
        </p:nvSpPr>
        <p:spPr>
          <a:xfrm>
            <a:off x="981124" y="1973442"/>
            <a:ext cx="4282219" cy="0"/>
          </a:xfrm>
          <a:custGeom>
            <a:avLst/>
            <a:gdLst/>
            <a:ahLst/>
            <a:cxnLst/>
            <a:rect l="l" t="t" r="r" b="b"/>
            <a:pathLst>
              <a:path w="4413250">
                <a:moveTo>
                  <a:pt x="0" y="0"/>
                </a:moveTo>
                <a:lnTo>
                  <a:pt x="4412776" y="0"/>
                </a:lnTo>
              </a:path>
            </a:pathLst>
          </a:custGeom>
          <a:ln w="47118">
            <a:solidFill>
              <a:srgbClr val="081F3F"/>
            </a:solidFill>
          </a:ln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FE18EE-6A04-DE4C-9753-7380058224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5812" y="828660"/>
            <a:ext cx="16132258" cy="961122"/>
          </a:xfrm>
          <a:prstGeom prst="rect">
            <a:avLst/>
          </a:prstGeom>
        </p:spPr>
        <p:txBody>
          <a:bodyPr lIns="76183" tIns="38098" rIns="76183" bIns="38098" anchor="ctr"/>
          <a:lstStyle>
            <a:lvl1pPr>
              <a:defRPr sz="3840" b="1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3840" b="1"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 sz="3840" b="1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3840" b="1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3840" b="1"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4BE1CE37-7D9E-994C-B9BC-F7300D85A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266" y="1930503"/>
            <a:ext cx="14630400" cy="3640971"/>
          </a:xfrm>
          <a:prstGeom prst="rect">
            <a:avLst/>
          </a:prstGeom>
        </p:spPr>
        <p:txBody>
          <a:bodyPr lIns="76183" tIns="38098" rIns="76183" bIns="38098" anchor="b">
            <a:noAutofit/>
          </a:bodyPr>
          <a:lstStyle>
            <a:lvl1pPr algn="ctr">
              <a:lnSpc>
                <a:spcPct val="75000"/>
              </a:lnSpc>
              <a:defRPr sz="7040" b="1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B2D4F827-D867-D047-AE11-5FD23B58AE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7266" y="5741135"/>
            <a:ext cx="14630400" cy="2649246"/>
          </a:xfrm>
          <a:prstGeom prst="rect">
            <a:avLst/>
          </a:prstGeom>
        </p:spPr>
        <p:txBody>
          <a:bodyPr lIns="76183" tIns="38098" rIns="76183" bIns="38098">
            <a:normAutofit/>
          </a:bodyPr>
          <a:lstStyle>
            <a:lvl1pPr marL="0" indent="0" algn="ctr">
              <a:buNone/>
              <a:defRPr sz="3840" b="1" i="0" baseline="0">
                <a:solidFill>
                  <a:schemeClr val="tx1"/>
                </a:solidFill>
              </a:defRPr>
            </a:lvl1pPr>
            <a:lvl2pPr marL="443514" indent="0" algn="ctr">
              <a:buNone/>
              <a:defRPr sz="1920"/>
            </a:lvl2pPr>
            <a:lvl3pPr marL="887019" indent="0" algn="ctr">
              <a:buNone/>
              <a:defRPr sz="1760"/>
            </a:lvl3pPr>
            <a:lvl4pPr marL="1330538" indent="0" algn="ctr">
              <a:buNone/>
              <a:defRPr sz="1760"/>
            </a:lvl4pPr>
            <a:lvl5pPr marL="1774040" indent="0" algn="ctr">
              <a:buNone/>
              <a:defRPr sz="1760"/>
            </a:lvl5pPr>
            <a:lvl6pPr marL="2217554" indent="0" algn="ctr">
              <a:buNone/>
              <a:defRPr sz="1760"/>
            </a:lvl6pPr>
            <a:lvl7pPr marL="2661066" indent="0" algn="ctr">
              <a:buNone/>
              <a:defRPr sz="1760"/>
            </a:lvl7pPr>
            <a:lvl8pPr marL="3104579" indent="0" algn="ctr">
              <a:buNone/>
              <a:defRPr sz="1760"/>
            </a:lvl8pPr>
            <a:lvl9pPr marL="3548082" indent="0" algn="ctr">
              <a:buNone/>
              <a:defRPr sz="1760"/>
            </a:lvl9pPr>
          </a:lstStyle>
          <a:p>
            <a:r>
              <a:rPr lang="en-US"/>
              <a:t>Click to edit Master subtitle style </a:t>
            </a:r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757036AF-83FA-2F4B-8379-BE53FAB55F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79" y="9636887"/>
            <a:ext cx="2350418" cy="553000"/>
          </a:xfrm>
          <a:prstGeom prst="rect">
            <a:avLst/>
          </a:prstGeom>
        </p:spPr>
      </p:pic>
      <p:sp>
        <p:nvSpPr>
          <p:cNvPr id="18" name="Text Placeholder 38">
            <a:extLst>
              <a:ext uri="{FF2B5EF4-FFF2-40B4-BE49-F238E27FC236}">
                <a16:creationId xmlns:a16="http://schemas.microsoft.com/office/drawing/2014/main" id="{4E8B4012-5253-344B-85C3-DD7E94BE23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78739" y="9779223"/>
            <a:ext cx="6267661" cy="300325"/>
          </a:xfrm>
          <a:prstGeom prst="rect">
            <a:avLst/>
          </a:prstGeom>
        </p:spPr>
        <p:txBody>
          <a:bodyPr lIns="76183" tIns="38098" rIns="76183" bIns="38098" anchor="ctr"/>
          <a:lstStyle>
            <a:lvl1pPr>
              <a:defRPr sz="192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PRESENTAION NAME</a:t>
            </a: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B6DD4CB1-F173-4749-BF8D-EB28EA5F8D6B}"/>
              </a:ext>
            </a:extLst>
          </p:cNvPr>
          <p:cNvSpPr txBox="1">
            <a:spLocks/>
          </p:cNvSpPr>
          <p:nvPr userDrawn="1"/>
        </p:nvSpPr>
        <p:spPr>
          <a:xfrm>
            <a:off x="7422798" y="9779395"/>
            <a:ext cx="1588488" cy="308530"/>
          </a:xfrm>
          <a:prstGeom prst="rect">
            <a:avLst/>
          </a:prstGeom>
        </p:spPr>
        <p:txBody>
          <a:bodyPr vert="horz" wrap="square" lIns="0" tIns="12938" rIns="0" bIns="0" rtlCol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322">
              <a:spcBef>
                <a:spcPts val="101"/>
              </a:spcBef>
            </a:pPr>
            <a:fld id="{0926FDD4-9DA7-9B46-9EA9-4698BEB066DE}" type="datetime1">
              <a:rPr lang="en-US" sz="1920" spc="-11" smtClean="0">
                <a:solidFill>
                  <a:srgbClr val="001F40"/>
                </a:solidFill>
              </a:rPr>
              <a:pPr marL="12322">
                <a:spcBef>
                  <a:spcPts val="101"/>
                </a:spcBef>
              </a:pPr>
              <a:t>10/23/2023</a:t>
            </a:fld>
            <a:endParaRPr lang="en-US" sz="1920" spc="-11" dirty="0">
              <a:solidFill>
                <a:srgbClr val="001F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572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ult title slide">
    <p:bg>
      <p:bgPr>
        <a:solidFill>
          <a:srgbClr val="005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052A6B-D357-4159-B05B-C161A2B92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80" y="4769280"/>
            <a:ext cx="4740480" cy="10054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07B768-FA6A-4E78-870F-741FF47FE4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961" y="-2"/>
            <a:ext cx="9441128" cy="9446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E0B942-9D2C-4E80-9EDF-E2E6D36EC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3280" y="6314174"/>
            <a:ext cx="8451898" cy="1410187"/>
          </a:xfrm>
        </p:spPr>
        <p:txBody>
          <a:bodyPr lIns="0" tIns="0" rIns="0" bIns="0"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B6EE8B9-2AAF-437B-916B-3F7EC694B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541" y="8263797"/>
            <a:ext cx="8450637" cy="11977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200">
                <a:solidFill>
                  <a:srgbClr val="99A8AD"/>
                </a:solidFill>
              </a:defRPr>
            </a:lvl1pPr>
            <a:lvl2pPr marL="731520" indent="0" algn="ctr">
              <a:buNone/>
              <a:defRPr sz="3200"/>
            </a:lvl2pPr>
            <a:lvl3pPr marL="1463040" indent="0" algn="ctr">
              <a:buNone/>
              <a:defRPr sz="2880"/>
            </a:lvl3pPr>
            <a:lvl4pPr marL="2194560" indent="0" algn="ctr">
              <a:buNone/>
              <a:defRPr sz="2560"/>
            </a:lvl4pPr>
            <a:lvl5pPr marL="2926080" indent="0" algn="ctr">
              <a:buNone/>
              <a:defRPr sz="2560"/>
            </a:lvl5pPr>
            <a:lvl6pPr marL="3657600" indent="0" algn="ctr">
              <a:buNone/>
              <a:defRPr sz="2560"/>
            </a:lvl6pPr>
            <a:lvl7pPr marL="4389120" indent="0" algn="ctr">
              <a:buNone/>
              <a:defRPr sz="2560"/>
            </a:lvl7pPr>
            <a:lvl8pPr marL="5120640" indent="0" algn="ctr">
              <a:buNone/>
              <a:defRPr sz="2560"/>
            </a:lvl8pPr>
            <a:lvl9pPr marL="5852160" indent="0" algn="ctr">
              <a:buNone/>
              <a:defRPr sz="256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40ECB2-6F01-467F-AF56-EB8000A3DEA2}"/>
              </a:ext>
            </a:extLst>
          </p:cNvPr>
          <p:cNvSpPr txBox="1"/>
          <p:nvPr userDrawn="1"/>
        </p:nvSpPr>
        <p:spPr>
          <a:xfrm>
            <a:off x="15521635" y="9934440"/>
            <a:ext cx="1937216" cy="2954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en-GB" sz="1920" dirty="0">
                <a:solidFill>
                  <a:schemeClr val="tx1">
                    <a:alpha val="20000"/>
                  </a:schemeClr>
                </a:solidFill>
                <a:latin typeface="Century Gothic" panose="020B0502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6279472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intro no title">
    <p:bg>
      <p:bgPr>
        <a:solidFill>
          <a:srgbClr val="005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052A6B-D357-4159-B05B-C161A2B92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320" y="4769280"/>
            <a:ext cx="4740480" cy="1005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744B44-C1B8-401F-A716-54952AF5E6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080" y="8974080"/>
            <a:ext cx="4734720" cy="4341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67C164-D9FB-4124-ABAF-F05223C45D4F}"/>
              </a:ext>
            </a:extLst>
          </p:cNvPr>
          <p:cNvSpPr txBox="1"/>
          <p:nvPr userDrawn="1"/>
        </p:nvSpPr>
        <p:spPr>
          <a:xfrm>
            <a:off x="15521635" y="9934440"/>
            <a:ext cx="1937216" cy="2954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en-GB" sz="1920" dirty="0">
                <a:solidFill>
                  <a:schemeClr val="tx1">
                    <a:alpha val="20000"/>
                  </a:schemeClr>
                </a:solidFill>
                <a:latin typeface="Century Gothic" panose="020B0502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320240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with title">
    <p:bg>
      <p:bgPr>
        <a:solidFill>
          <a:srgbClr val="005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052A6B-D357-4159-B05B-C161A2B92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320" y="4769280"/>
            <a:ext cx="4740480" cy="10054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66B5355-D9DB-407B-9E29-DCC2B193B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1849" y="6314174"/>
            <a:ext cx="8451898" cy="1410187"/>
          </a:xfrm>
        </p:spPr>
        <p:txBody>
          <a:bodyPr lIns="0" tIns="0" rIns="0" bIns="0"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13121A6-D5E1-45DF-8C64-2BEE17E94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3110" y="8263797"/>
            <a:ext cx="8450637" cy="1197702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3200">
                <a:solidFill>
                  <a:srgbClr val="99A8AD"/>
                </a:solidFill>
              </a:defRPr>
            </a:lvl1pPr>
            <a:lvl2pPr marL="731520" indent="0" algn="ctr">
              <a:buNone/>
              <a:defRPr sz="3200"/>
            </a:lvl2pPr>
            <a:lvl3pPr marL="1463040" indent="0" algn="ctr">
              <a:buNone/>
              <a:defRPr sz="2880"/>
            </a:lvl3pPr>
            <a:lvl4pPr marL="2194560" indent="0" algn="ctr">
              <a:buNone/>
              <a:defRPr sz="2560"/>
            </a:lvl4pPr>
            <a:lvl5pPr marL="2926080" indent="0" algn="ctr">
              <a:buNone/>
              <a:defRPr sz="2560"/>
            </a:lvl5pPr>
            <a:lvl6pPr marL="3657600" indent="0" algn="ctr">
              <a:buNone/>
              <a:defRPr sz="2560"/>
            </a:lvl6pPr>
            <a:lvl7pPr marL="4389120" indent="0" algn="ctr">
              <a:buNone/>
              <a:defRPr sz="2560"/>
            </a:lvl7pPr>
            <a:lvl8pPr marL="5120640" indent="0" algn="ctr">
              <a:buNone/>
              <a:defRPr sz="2560"/>
            </a:lvl8pPr>
            <a:lvl9pPr marL="5852160" indent="0" algn="ctr">
              <a:buNone/>
              <a:defRPr sz="256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26EB47-23CC-46C4-AC56-CCD42BD0F014}"/>
              </a:ext>
            </a:extLst>
          </p:cNvPr>
          <p:cNvSpPr txBox="1"/>
          <p:nvPr userDrawn="1"/>
        </p:nvSpPr>
        <p:spPr>
          <a:xfrm>
            <a:off x="15521635" y="9934440"/>
            <a:ext cx="1937216" cy="2954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en-GB" sz="1920" dirty="0">
                <a:solidFill>
                  <a:schemeClr val="tx1">
                    <a:alpha val="20000"/>
                  </a:schemeClr>
                </a:solidFill>
                <a:latin typeface="Century Gothic" panose="020B0502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494791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no title">
    <p:bg>
      <p:bgPr>
        <a:solidFill>
          <a:srgbClr val="005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052A6B-D357-4159-B05B-C161A2B92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80" y="4769280"/>
            <a:ext cx="4740480" cy="1005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744B44-C1B8-401F-A716-54952AF5E6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80" y="8974080"/>
            <a:ext cx="4734720" cy="4341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07B768-FA6A-4E78-870F-741FF47FE4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961" y="-2"/>
            <a:ext cx="9441128" cy="944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AF7970-9C05-4507-97D9-F6A8C2351492}"/>
              </a:ext>
            </a:extLst>
          </p:cNvPr>
          <p:cNvSpPr txBox="1"/>
          <p:nvPr userDrawn="1"/>
        </p:nvSpPr>
        <p:spPr>
          <a:xfrm>
            <a:off x="15521635" y="9934440"/>
            <a:ext cx="1937216" cy="2954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en-GB" sz="1920" dirty="0">
                <a:solidFill>
                  <a:schemeClr val="tx1">
                    <a:alpha val="20000"/>
                  </a:schemeClr>
                </a:solidFill>
                <a:latin typeface="Century Gothic" panose="020B0502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66775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005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052A6B-D357-4159-B05B-C161A2B92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80" y="4769280"/>
            <a:ext cx="4740480" cy="10054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B922E1A-AEB1-4E10-8363-BA3327812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3280" y="6314174"/>
            <a:ext cx="8451898" cy="1410187"/>
          </a:xfrm>
        </p:spPr>
        <p:txBody>
          <a:bodyPr lIns="0" tIns="0" rIns="0" bIns="0"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78A079A-A383-4963-9E6B-1210CC24E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541" y="8263797"/>
            <a:ext cx="8450637" cy="11977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200">
                <a:solidFill>
                  <a:srgbClr val="99A8AD"/>
                </a:solidFill>
              </a:defRPr>
            </a:lvl1pPr>
            <a:lvl2pPr marL="731520" indent="0" algn="ctr">
              <a:buNone/>
              <a:defRPr sz="3200"/>
            </a:lvl2pPr>
            <a:lvl3pPr marL="1463040" indent="0" algn="ctr">
              <a:buNone/>
              <a:defRPr sz="2880"/>
            </a:lvl3pPr>
            <a:lvl4pPr marL="2194560" indent="0" algn="ctr">
              <a:buNone/>
              <a:defRPr sz="2560"/>
            </a:lvl4pPr>
            <a:lvl5pPr marL="2926080" indent="0" algn="ctr">
              <a:buNone/>
              <a:defRPr sz="2560"/>
            </a:lvl5pPr>
            <a:lvl6pPr marL="3657600" indent="0" algn="ctr">
              <a:buNone/>
              <a:defRPr sz="2560"/>
            </a:lvl6pPr>
            <a:lvl7pPr marL="4389120" indent="0" algn="ctr">
              <a:buNone/>
              <a:defRPr sz="2560"/>
            </a:lvl7pPr>
            <a:lvl8pPr marL="5120640" indent="0" algn="ctr">
              <a:buNone/>
              <a:defRPr sz="2560"/>
            </a:lvl8pPr>
            <a:lvl9pPr marL="5852160" indent="0" algn="ctr">
              <a:buNone/>
              <a:defRPr sz="256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00129D-759D-4C4C-933F-47F84F0C1A31}"/>
              </a:ext>
            </a:extLst>
          </p:cNvPr>
          <p:cNvSpPr/>
          <p:nvPr userDrawn="1"/>
        </p:nvSpPr>
        <p:spPr>
          <a:xfrm>
            <a:off x="14797440" y="0"/>
            <a:ext cx="4740480" cy="10972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80" dirty="0">
              <a:latin typeface="Century Gothic" panose="020B0502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5E41990-24CE-4EEE-9E54-EF09AE4004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451584" y="3554453"/>
            <a:ext cx="3432192" cy="343511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7FEEF-6F10-437D-BACE-44A461FDF6D6}"/>
              </a:ext>
            </a:extLst>
          </p:cNvPr>
          <p:cNvSpPr txBox="1"/>
          <p:nvPr userDrawn="1"/>
        </p:nvSpPr>
        <p:spPr>
          <a:xfrm>
            <a:off x="2034541" y="9934440"/>
            <a:ext cx="1937216" cy="2954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l"/>
            <a:r>
              <a:rPr lang="en-GB" sz="1920" dirty="0">
                <a:solidFill>
                  <a:schemeClr val="tx1">
                    <a:alpha val="20000"/>
                  </a:schemeClr>
                </a:solidFill>
                <a:latin typeface="Century Gothic" panose="020B0502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1590481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ll text or objec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57CCF-151F-4372-97AF-DEBA52FDB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541" y="1511300"/>
            <a:ext cx="7371376" cy="7950200"/>
          </a:xfrm>
        </p:spPr>
        <p:txBody>
          <a:bodyPr lIns="0" tIns="0" rIns="0" bIns="0"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E2EA99-67A9-4EBE-9CBD-5FAE14A123E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087805" y="1511302"/>
            <a:ext cx="7371376" cy="7950200"/>
          </a:xfrm>
        </p:spPr>
        <p:txBody>
          <a:bodyPr lIns="0" tIns="0" rIns="0" bIns="0"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194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Medium title small text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5A65A-C7BA-429A-9F45-E6056FAD3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57CCF-151F-4372-97AF-DEBA52FDB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9178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09268" y="1800369"/>
            <a:ext cx="18084830" cy="8062430"/>
          </a:xfrm>
          <a:noFill/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itle 10"/>
          <p:cNvSpPr>
            <a:spLocks noGrp="1"/>
          </p:cNvSpPr>
          <p:nvPr>
            <p:ph type="title" hasCustomPrompt="1"/>
          </p:nvPr>
        </p:nvSpPr>
        <p:spPr>
          <a:xfrm>
            <a:off x="709267" y="144368"/>
            <a:ext cx="18086234" cy="1154941"/>
          </a:xfrm>
          <a:prstGeom prst="rect">
            <a:avLst/>
          </a:prstGeom>
        </p:spPr>
        <p:txBody>
          <a:bodyPr lIns="0" tIns="0" rIns="0" bIns="102402" anchor="b" anchorCtr="0"/>
          <a:lstStyle>
            <a:lvl1pPr>
              <a:lnSpc>
                <a:spcPts val="4267"/>
              </a:lnSpc>
              <a:defRPr sz="368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95847" y="10232182"/>
            <a:ext cx="1773160" cy="577470"/>
          </a:xfrm>
          <a:prstGeom prst="rect">
            <a:avLst/>
          </a:prstGeom>
        </p:spPr>
        <p:txBody>
          <a:bodyPr lIns="104040" tIns="52020" rIns="104040" bIns="5202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69011" y="10232182"/>
            <a:ext cx="14539915" cy="577470"/>
          </a:xfrm>
          <a:prstGeom prst="rect">
            <a:avLst/>
          </a:prstGeom>
        </p:spPr>
        <p:txBody>
          <a:bodyPr lIns="102402" tIns="52020" rIns="104040" bIns="5202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266" y="10232182"/>
            <a:ext cx="886581" cy="577470"/>
          </a:xfrm>
          <a:prstGeom prst="rect">
            <a:avLst/>
          </a:prstGeom>
        </p:spPr>
        <p:txBody>
          <a:bodyPr vert="horz" lIns="0" tIns="60950" rIns="0" bIns="60950" rtlCol="0" anchor="ctr"/>
          <a:lstStyle>
            <a:lvl1pPr algn="l">
              <a:defRPr sz="1600">
                <a:solidFill>
                  <a:srgbClr val="666666"/>
                </a:solidFill>
              </a:defRPr>
            </a:lvl1pPr>
          </a:lstStyle>
          <a:p>
            <a:r>
              <a:rPr lang="en-GB" dirty="0">
                <a:latin typeface="Century Gothic" panose="020B0502020202020204" pitchFamily="34" charset="0"/>
              </a:rPr>
              <a:t>p.</a:t>
            </a:r>
            <a:fld id="{A1EE13D6-9790-4FFB-9B4E-997FA2B1F2AB}" type="slidenum">
              <a:rPr lang="en-GB" smtClean="0">
                <a:latin typeface="Century Gothic" panose="020B0502020202020204" pitchFamily="34" charset="0"/>
              </a:rPr>
              <a:pPr/>
              <a:t>‹#›</a:t>
            </a:fld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79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7A0EC-7A54-4E2C-A28C-D3F7A6F90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541" y="2435885"/>
            <a:ext cx="15417798" cy="6101030"/>
          </a:xfrm>
        </p:spPr>
        <p:txBody>
          <a:bodyPr lIns="0" tIns="0" rIns="0" bIns="0" anchor="ctr">
            <a:normAutofit/>
          </a:bodyPr>
          <a:lstStyle>
            <a:lvl1pPr algn="l">
              <a:defRPr sz="1024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8313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dium title small text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57CCF-151F-4372-97AF-DEBA52FDB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374" y="1985399"/>
            <a:ext cx="17029786" cy="6851363"/>
          </a:xfrm>
        </p:spPr>
        <p:txBody>
          <a:bodyPr lIns="0" tIns="0" rIns="0" bIns="0" numCol="1" spcCol="720000">
            <a:normAutofit/>
          </a:bodyPr>
          <a:lstStyle>
            <a:lvl1pPr>
              <a:defRPr sz="2880"/>
            </a:lvl1pPr>
            <a:lvl2pPr marL="403200">
              <a:defRPr sz="2880"/>
            </a:lvl2pPr>
            <a:lvl3pPr>
              <a:defRPr sz="2560"/>
            </a:lvl3pPr>
            <a:lvl4pPr>
              <a:defRPr sz="2560"/>
            </a:lvl4pPr>
            <a:lvl5pPr>
              <a:defRPr sz="256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926E6F2-EAAA-4223-B826-EFBD076BD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426" y="798783"/>
            <a:ext cx="16321734" cy="71251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sz="448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361624-B704-4FC6-9A9F-D97585704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76055C89-2A4A-4BE7-87FB-68C9DEB8EACF}" type="datetime1">
              <a:rPr lang="en-GB" smtClean="0"/>
              <a:pPr/>
              <a:t>23/10/2023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39F23-861D-46B2-9254-0AF42616B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algn="r"/>
            <a:r>
              <a:rPr lang="en-GB" dirty="0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EB9AB-C539-4E75-A55F-A6B9FAE9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401F803-E13F-4B54-A918-957E18631B4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69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14">
            <a:extLst>
              <a:ext uri="{FF2B5EF4-FFF2-40B4-BE49-F238E27FC236}">
                <a16:creationId xmlns:a16="http://schemas.microsoft.com/office/drawing/2014/main" id="{BB9EA4C3-0571-5A49-AE1D-DF25043AF834}"/>
              </a:ext>
            </a:extLst>
          </p:cNvPr>
          <p:cNvSpPr txBox="1"/>
          <p:nvPr userDrawn="1"/>
        </p:nvSpPr>
        <p:spPr>
          <a:xfrm>
            <a:off x="9121695" y="9779214"/>
            <a:ext cx="146643" cy="283908"/>
          </a:xfrm>
          <a:prstGeom prst="rect">
            <a:avLst/>
          </a:prstGeom>
        </p:spPr>
        <p:txBody>
          <a:bodyPr vert="horz" wrap="square" lIns="0" tIns="12938" rIns="0" bIns="0" rtlCol="0">
            <a:spAutoFit/>
          </a:bodyPr>
          <a:lstStyle/>
          <a:p>
            <a:pPr marL="12322" defTabSz="887019">
              <a:spcBef>
                <a:spcPts val="101"/>
              </a:spcBef>
            </a:pPr>
            <a:r>
              <a:rPr sz="1760" b="1" spc="-5" dirty="0">
                <a:solidFill>
                  <a:srgbClr val="001F40"/>
                </a:solidFill>
                <a:cs typeface="Century Gothic"/>
              </a:rPr>
              <a:t>|</a:t>
            </a:r>
            <a:endParaRPr sz="1760" dirty="0">
              <a:solidFill>
                <a:srgbClr val="001F40"/>
              </a:solidFill>
              <a:cs typeface="Century Gothic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12C9C0E-FE2C-F249-B708-07319FE86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213" y="3484252"/>
            <a:ext cx="7541634" cy="3992350"/>
          </a:xfrm>
          <a:prstGeom prst="rect">
            <a:avLst/>
          </a:prstGeom>
        </p:spPr>
        <p:txBody>
          <a:bodyPr lIns="76183" tIns="38098" rIns="76183" bIns="38098" anchor="ctr">
            <a:noAutofit/>
          </a:bodyPr>
          <a:lstStyle>
            <a:lvl1pPr algn="l">
              <a:lnSpc>
                <a:spcPct val="75000"/>
              </a:lnSpc>
              <a:defRPr sz="7040" b="1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2A0FA5A5-164A-5B4F-AA17-67C7B1BBE4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53601" y="1973443"/>
            <a:ext cx="8428885" cy="7195499"/>
          </a:xfrm>
          <a:prstGeom prst="rect">
            <a:avLst/>
          </a:prstGeom>
        </p:spPr>
        <p:txBody>
          <a:bodyPr lIns="76183" tIns="38098" rIns="76183" bIns="38098" anchor="ctr">
            <a:normAutofit/>
          </a:bodyPr>
          <a:lstStyle>
            <a:lvl1pPr marL="0" indent="0" algn="l">
              <a:buNone/>
              <a:defRPr sz="3680" b="0" i="0" baseline="0">
                <a:solidFill>
                  <a:schemeClr val="tx1"/>
                </a:solidFill>
              </a:defRPr>
            </a:lvl1pPr>
            <a:lvl2pPr marL="443514" indent="0" algn="ctr">
              <a:buNone/>
              <a:defRPr sz="1920"/>
            </a:lvl2pPr>
            <a:lvl3pPr marL="887019" indent="0" algn="ctr">
              <a:buNone/>
              <a:defRPr sz="1760"/>
            </a:lvl3pPr>
            <a:lvl4pPr marL="1330538" indent="0" algn="ctr">
              <a:buNone/>
              <a:defRPr sz="1760"/>
            </a:lvl4pPr>
            <a:lvl5pPr marL="1774040" indent="0" algn="ctr">
              <a:buNone/>
              <a:defRPr sz="1760"/>
            </a:lvl5pPr>
            <a:lvl6pPr marL="2217554" indent="0" algn="ctr">
              <a:buNone/>
              <a:defRPr sz="1760"/>
            </a:lvl6pPr>
            <a:lvl7pPr marL="2661066" indent="0" algn="ctr">
              <a:buNone/>
              <a:defRPr sz="1760"/>
            </a:lvl7pPr>
            <a:lvl8pPr marL="3104579" indent="0" algn="ctr">
              <a:buNone/>
              <a:defRPr sz="1760"/>
            </a:lvl8pPr>
            <a:lvl9pPr marL="3548082" indent="0" algn="ctr">
              <a:buNone/>
              <a:defRPr sz="1760"/>
            </a:lvl9pPr>
          </a:lstStyle>
          <a:p>
            <a:r>
              <a:rPr lang="en-US"/>
              <a:t>Click to edit Master subtitle style </a:t>
            </a:r>
          </a:p>
        </p:txBody>
      </p:sp>
      <p:sp>
        <p:nvSpPr>
          <p:cNvPr id="35" name="bk object 16">
            <a:extLst>
              <a:ext uri="{FF2B5EF4-FFF2-40B4-BE49-F238E27FC236}">
                <a16:creationId xmlns:a16="http://schemas.microsoft.com/office/drawing/2014/main" id="{AA21248A-F9C4-CB4D-8F10-DE29692EFE63}"/>
              </a:ext>
            </a:extLst>
          </p:cNvPr>
          <p:cNvSpPr/>
          <p:nvPr userDrawn="1"/>
        </p:nvSpPr>
        <p:spPr>
          <a:xfrm>
            <a:off x="0" y="10606066"/>
            <a:ext cx="19507200" cy="365965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0" y="377190"/>
                </a:moveTo>
                <a:lnTo>
                  <a:pt x="20104099" y="377190"/>
                </a:lnTo>
                <a:lnTo>
                  <a:pt x="20104099" y="0"/>
                </a:lnTo>
                <a:lnTo>
                  <a:pt x="0" y="0"/>
                </a:lnTo>
                <a:lnTo>
                  <a:pt x="0" y="37719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36" name="bk object 17">
            <a:extLst>
              <a:ext uri="{FF2B5EF4-FFF2-40B4-BE49-F238E27FC236}">
                <a16:creationId xmlns:a16="http://schemas.microsoft.com/office/drawing/2014/main" id="{252BDAD0-33AE-DF4E-8DC7-CC718C26D04D}"/>
              </a:ext>
            </a:extLst>
          </p:cNvPr>
          <p:cNvSpPr/>
          <p:nvPr userDrawn="1"/>
        </p:nvSpPr>
        <p:spPr>
          <a:xfrm>
            <a:off x="7" y="365198"/>
            <a:ext cx="364760" cy="10240869"/>
          </a:xfrm>
          <a:custGeom>
            <a:avLst/>
            <a:gdLst/>
            <a:ahLst/>
            <a:cxnLst/>
            <a:rect l="l" t="t" r="r" b="b"/>
            <a:pathLst>
              <a:path w="375920" h="10554970">
                <a:moveTo>
                  <a:pt x="0" y="10554970"/>
                </a:moveTo>
                <a:lnTo>
                  <a:pt x="375779" y="10554970"/>
                </a:lnTo>
                <a:lnTo>
                  <a:pt x="375779" y="0"/>
                </a:lnTo>
                <a:lnTo>
                  <a:pt x="0" y="0"/>
                </a:lnTo>
                <a:lnTo>
                  <a:pt x="0" y="1055497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37" name="bk object 18">
            <a:extLst>
              <a:ext uri="{FF2B5EF4-FFF2-40B4-BE49-F238E27FC236}">
                <a16:creationId xmlns:a16="http://schemas.microsoft.com/office/drawing/2014/main" id="{7950E241-6A29-194D-A5AC-63A92D063221}"/>
              </a:ext>
            </a:extLst>
          </p:cNvPr>
          <p:cNvSpPr/>
          <p:nvPr userDrawn="1"/>
        </p:nvSpPr>
        <p:spPr>
          <a:xfrm>
            <a:off x="0" y="468"/>
            <a:ext cx="19507200" cy="364734"/>
          </a:xfrm>
          <a:custGeom>
            <a:avLst/>
            <a:gdLst/>
            <a:ahLst/>
            <a:cxnLst/>
            <a:rect l="l" t="t" r="r" b="b"/>
            <a:pathLst>
              <a:path w="20104100" h="375920">
                <a:moveTo>
                  <a:pt x="0" y="375919"/>
                </a:moveTo>
                <a:lnTo>
                  <a:pt x="20104099" y="375919"/>
                </a:lnTo>
                <a:lnTo>
                  <a:pt x="20104099" y="0"/>
                </a:lnTo>
                <a:lnTo>
                  <a:pt x="0" y="0"/>
                </a:lnTo>
                <a:lnTo>
                  <a:pt x="0" y="375919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38" name="bk object 19">
            <a:extLst>
              <a:ext uri="{FF2B5EF4-FFF2-40B4-BE49-F238E27FC236}">
                <a16:creationId xmlns:a16="http://schemas.microsoft.com/office/drawing/2014/main" id="{B08CB78C-8571-2C4B-A5CC-F727946479D6}"/>
              </a:ext>
            </a:extLst>
          </p:cNvPr>
          <p:cNvSpPr/>
          <p:nvPr userDrawn="1"/>
        </p:nvSpPr>
        <p:spPr>
          <a:xfrm>
            <a:off x="19142594" y="365748"/>
            <a:ext cx="364760" cy="10240869"/>
          </a:xfrm>
          <a:custGeom>
            <a:avLst/>
            <a:gdLst/>
            <a:ahLst/>
            <a:cxnLst/>
            <a:rect l="l" t="t" r="r" b="b"/>
            <a:pathLst>
              <a:path w="375919" h="10554970">
                <a:moveTo>
                  <a:pt x="375779" y="0"/>
                </a:moveTo>
                <a:lnTo>
                  <a:pt x="0" y="0"/>
                </a:lnTo>
                <a:lnTo>
                  <a:pt x="0" y="10554652"/>
                </a:lnTo>
                <a:lnTo>
                  <a:pt x="375779" y="10554652"/>
                </a:lnTo>
                <a:lnTo>
                  <a:pt x="375779" y="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32FD70FF-E0F0-6B49-83B0-E60A4C1F03BF}"/>
              </a:ext>
            </a:extLst>
          </p:cNvPr>
          <p:cNvSpPr txBox="1">
            <a:spLocks/>
          </p:cNvSpPr>
          <p:nvPr userDrawn="1"/>
        </p:nvSpPr>
        <p:spPr>
          <a:xfrm>
            <a:off x="17509045" y="9670074"/>
            <a:ext cx="1035730" cy="435373"/>
          </a:xfrm>
          <a:prstGeom prst="rect">
            <a:avLst/>
          </a:prstGeom>
        </p:spPr>
        <p:txBody>
          <a:bodyPr vert="horz" wrap="square" lIns="0" tIns="1663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963" algn="r">
              <a:spcBef>
                <a:spcPts val="133"/>
              </a:spcBef>
            </a:pPr>
            <a:fld id="{81D60167-4931-47E6-BA6A-407CBD079E47}" type="slidenum">
              <a:rPr lang="en-US" sz="2720" spc="11" smtClean="0">
                <a:solidFill>
                  <a:srgbClr val="001F40"/>
                </a:solidFill>
              </a:rPr>
              <a:pPr marL="36963" algn="r">
                <a:spcBef>
                  <a:spcPts val="133"/>
                </a:spcBef>
              </a:pPr>
              <a:t>‹#›</a:t>
            </a:fld>
            <a:endParaRPr lang="en-US" sz="2720" spc="11" dirty="0">
              <a:solidFill>
                <a:srgbClr val="001F40"/>
              </a:solidFill>
            </a:endParaRPr>
          </a:p>
        </p:txBody>
      </p:sp>
      <p:sp>
        <p:nvSpPr>
          <p:cNvPr id="39" name="object 48">
            <a:extLst>
              <a:ext uri="{FF2B5EF4-FFF2-40B4-BE49-F238E27FC236}">
                <a16:creationId xmlns:a16="http://schemas.microsoft.com/office/drawing/2014/main" id="{17202BC6-6469-F249-8859-32EEBD2F3D37}"/>
              </a:ext>
            </a:extLst>
          </p:cNvPr>
          <p:cNvSpPr/>
          <p:nvPr userDrawn="1"/>
        </p:nvSpPr>
        <p:spPr>
          <a:xfrm>
            <a:off x="981124" y="1973442"/>
            <a:ext cx="4282219" cy="0"/>
          </a:xfrm>
          <a:custGeom>
            <a:avLst/>
            <a:gdLst/>
            <a:ahLst/>
            <a:cxnLst/>
            <a:rect l="l" t="t" r="r" b="b"/>
            <a:pathLst>
              <a:path w="4413250">
                <a:moveTo>
                  <a:pt x="0" y="0"/>
                </a:moveTo>
                <a:lnTo>
                  <a:pt x="4412776" y="0"/>
                </a:lnTo>
              </a:path>
            </a:pathLst>
          </a:custGeom>
          <a:ln w="47118">
            <a:solidFill>
              <a:srgbClr val="081F3F"/>
            </a:solidFill>
          </a:ln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F0C9F726-2A04-E24F-B36E-6246A8800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5812" y="828660"/>
            <a:ext cx="16132258" cy="961122"/>
          </a:xfrm>
          <a:prstGeom prst="rect">
            <a:avLst/>
          </a:prstGeom>
        </p:spPr>
        <p:txBody>
          <a:bodyPr lIns="76183" tIns="38098" rIns="76183" bIns="38098" anchor="ctr"/>
          <a:lstStyle>
            <a:lvl1pPr>
              <a:defRPr sz="3840" b="1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3840" b="1"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 sz="3840" b="1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3840" b="1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3840" b="1"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85448D96-65C1-EE41-9F00-3D77022F02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79" y="9636887"/>
            <a:ext cx="2350418" cy="553000"/>
          </a:xfrm>
          <a:prstGeom prst="rect">
            <a:avLst/>
          </a:prstGeom>
        </p:spPr>
      </p:pic>
      <p:sp>
        <p:nvSpPr>
          <p:cNvPr id="17" name="Text Placeholder 38">
            <a:extLst>
              <a:ext uri="{FF2B5EF4-FFF2-40B4-BE49-F238E27FC236}">
                <a16:creationId xmlns:a16="http://schemas.microsoft.com/office/drawing/2014/main" id="{5BDF66D7-D5D6-4744-A803-82ACEED202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78739" y="9779223"/>
            <a:ext cx="6267661" cy="300325"/>
          </a:xfrm>
          <a:prstGeom prst="rect">
            <a:avLst/>
          </a:prstGeom>
        </p:spPr>
        <p:txBody>
          <a:bodyPr lIns="76183" tIns="38098" rIns="76183" bIns="38098" anchor="ctr"/>
          <a:lstStyle>
            <a:lvl1pPr>
              <a:defRPr sz="192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Goals, Strategies and Measures</a:t>
            </a:r>
          </a:p>
        </p:txBody>
      </p:sp>
    </p:spTree>
    <p:extLst>
      <p:ext uri="{BB962C8B-B14F-4D97-AF65-F5344CB8AC3E}">
        <p14:creationId xmlns:p14="http://schemas.microsoft.com/office/powerpoint/2010/main" val="38363108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7A0EC-7A54-4E2C-A28C-D3F7A6F90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541" y="2435885"/>
            <a:ext cx="15417798" cy="6101030"/>
          </a:xfrm>
        </p:spPr>
        <p:txBody>
          <a:bodyPr lIns="0" tIns="0" rIns="0" bIns="0" anchor="ctr">
            <a:normAutofit/>
          </a:bodyPr>
          <a:lstStyle>
            <a:lvl1pPr algn="l">
              <a:defRPr sz="1024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20BB5F-749E-40A1-A069-096AE20DF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3AB0-F332-49E0-9C15-F8E8D2777D6A}" type="datetime1">
              <a:rPr lang="en-GB" smtClean="0"/>
              <a:t>23/10/2023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44F406-8C29-44B7-AF69-89430E93F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9B1B32-6D0D-4E80-825F-D43E8E349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F803-E13F-4B54-A918-957E18631B4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4245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2842B77-6493-48B4-AC52-B25A5B5D65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4542" y="2435862"/>
            <a:ext cx="15438120" cy="6101080"/>
          </a:xfrm>
        </p:spPr>
        <p:txBody>
          <a:bodyPr lIns="0" tIns="0" rIns="0" bIns="0" anchor="ctr">
            <a:normAutofit/>
          </a:bodyPr>
          <a:lstStyle>
            <a:lvl1pPr>
              <a:defRPr sz="5760" b="1">
                <a:solidFill>
                  <a:schemeClr val="tx2"/>
                </a:solidFill>
              </a:defRPr>
            </a:lvl1pPr>
            <a:lvl2pPr>
              <a:defRPr sz="5760" b="1">
                <a:solidFill>
                  <a:schemeClr val="tx2"/>
                </a:solidFill>
              </a:defRPr>
            </a:lvl2pPr>
            <a:lvl3pPr>
              <a:defRPr sz="5760" b="1">
                <a:solidFill>
                  <a:schemeClr val="tx2"/>
                </a:solidFill>
              </a:defRPr>
            </a:lvl3pPr>
            <a:lvl4pPr>
              <a:defRPr sz="5760" b="1">
                <a:solidFill>
                  <a:schemeClr val="tx2"/>
                </a:solidFill>
              </a:defRPr>
            </a:lvl4pPr>
            <a:lvl5pPr>
              <a:defRPr sz="576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014A0E-4D1A-4318-AB6F-D8110CDB21D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1C59BA9-19C8-4F21-9C4F-3C5AF9F8D51E}" type="datetime1">
              <a:rPr lang="en-GB" smtClean="0"/>
              <a:t>23/10/2023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EC13D1-7CFA-446F-8120-4193F959DD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GB" dirty="0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1F8BCF-B957-4EA1-82D6-85D40AB8311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401F803-E13F-4B54-A918-957E18631B4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7798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title small text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57CCF-151F-4372-97AF-DEBA52FDB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numCol="1" spcCol="720000"/>
          <a:lstStyle>
            <a:lvl1pPr>
              <a:defRPr/>
            </a:lvl1pPr>
            <a:lvl2pPr marL="40320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926E6F2-EAAA-4223-B826-EFBD076BD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542" y="1511303"/>
            <a:ext cx="15438120" cy="15592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361624-B704-4FC6-9A9F-D97585704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5C89-2A4A-4BE7-87FB-68C9DEB8EACF}" type="datetime1">
              <a:rPr lang="en-GB" smtClean="0"/>
              <a:t>23/10/2023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39F23-861D-46B2-9254-0AF42616B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EB9AB-C539-4E75-A55F-A6B9FAE9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F803-E13F-4B54-A918-957E18631B4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1254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or full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57CCF-151F-4372-97AF-DEBA52FDB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541" y="1511303"/>
            <a:ext cx="15438118" cy="7950198"/>
          </a:xfrm>
        </p:spPr>
        <p:txBody>
          <a:bodyPr lIns="0" tIns="0" rIns="0" bIns="0" numCol="2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9E048E-50F2-4B6E-8F8C-04232876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0266-D303-4B41-956C-6154B18B33DD}" type="datetime1">
              <a:rPr lang="en-GB" smtClean="0"/>
              <a:t>23/10/2023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80CF20-2E0E-4668-B169-0DA60373A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F6AFFD-EA76-4F90-BCF7-3BF62A566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F803-E13F-4B54-A918-957E18631B4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6436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or objec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57CCF-151F-4372-97AF-DEBA52FDB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541" y="1511300"/>
            <a:ext cx="7371376" cy="7950200"/>
          </a:xfrm>
        </p:spPr>
        <p:txBody>
          <a:bodyPr lIns="0" tIns="0" rIns="0" bIns="0"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E2EA99-67A9-4EBE-9CBD-5FAE14A123E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087805" y="1511302"/>
            <a:ext cx="7371376" cy="7950200"/>
          </a:xfrm>
        </p:spPr>
        <p:txBody>
          <a:bodyPr lIns="0" tIns="0" rIns="0" bIns="0" anchor="ctr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133CD-B364-4A00-8F48-F35D6B142E7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257A3AF-C85E-4F1C-A068-B3BEAC2DFB9F}" type="datetime1">
              <a:rPr lang="en-GB" smtClean="0"/>
              <a:t>23/10/2023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7D756-63F3-4519-9FA2-8EB7A029D86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en-GB" dirty="0"/>
              <a:t>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F0D84-D6DF-4C94-9863-5F58EF37816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401F803-E13F-4B54-A918-957E18631B4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8713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or objec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57CCF-151F-4372-97AF-DEBA52FDB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541" y="3467944"/>
            <a:ext cx="7371376" cy="5993555"/>
          </a:xfr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E2EA99-67A9-4EBE-9CBD-5FAE14A123E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087805" y="3467946"/>
            <a:ext cx="7371376" cy="5993555"/>
          </a:xfr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9571E3C-3057-4112-887B-8EDA8930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542" y="1511303"/>
            <a:ext cx="15438120" cy="15592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B8E1F3-4B91-4BF4-8AA1-D06509D9270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2C3173B-68E5-4A8B-9654-C7364FA57FEA}" type="datetime1">
              <a:rPr lang="en-GB" smtClean="0"/>
              <a:t>23/10/2023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6AE439-CD9B-43C9-8F1F-E3D9B55BC0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r>
              <a:rPr lang="en-GB" dirty="0"/>
              <a:t>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0E102-16EA-4013-969E-F9EEDA34DFA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401F803-E13F-4B54-A918-957E18631B4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9792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centred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B0272D-CC42-4591-BCD6-F0DE18F345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47A0EC-7A54-4E2C-A28C-D3F7A6F90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541" y="2435885"/>
            <a:ext cx="15417798" cy="6101030"/>
          </a:xfrm>
        </p:spPr>
        <p:txBody>
          <a:bodyPr lIns="0" tIns="0" rIns="0" bIns="0" anchor="ctr">
            <a:normAutofit/>
          </a:bodyPr>
          <a:lstStyle>
            <a:lvl1pPr algn="l">
              <a:defRPr sz="1024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34C4A-670F-419C-A18B-7C0940509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91F4A-F953-4981-AEB6-3CF1941C3362}" type="datetime1">
              <a:rPr lang="en-GB" smtClean="0"/>
              <a:t>23/10/2023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49A120-4120-4930-84A3-97D3AFA1F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D4755-BDE0-448D-997D-A923F5952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F803-E13F-4B54-A918-957E18631B4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7511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text centred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B0272D-CC42-4591-BCD6-F0DE18F345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D5037F7-5DC7-4FB3-9F07-A0CBD55219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4542" y="2435862"/>
            <a:ext cx="15438120" cy="6101080"/>
          </a:xfrm>
        </p:spPr>
        <p:txBody>
          <a:bodyPr lIns="0" tIns="0" rIns="0" bIns="0" anchor="ctr">
            <a:normAutofit/>
          </a:bodyPr>
          <a:lstStyle>
            <a:lvl1pPr>
              <a:defRPr sz="5760" b="1">
                <a:solidFill>
                  <a:schemeClr val="tx2"/>
                </a:solidFill>
              </a:defRPr>
            </a:lvl1pPr>
            <a:lvl2pPr>
              <a:defRPr sz="5760" b="1">
                <a:solidFill>
                  <a:schemeClr val="tx2"/>
                </a:solidFill>
              </a:defRPr>
            </a:lvl2pPr>
            <a:lvl3pPr>
              <a:defRPr sz="5760" b="1">
                <a:solidFill>
                  <a:schemeClr val="tx2"/>
                </a:solidFill>
              </a:defRPr>
            </a:lvl3pPr>
            <a:lvl4pPr>
              <a:defRPr sz="5760" b="1">
                <a:solidFill>
                  <a:schemeClr val="tx2"/>
                </a:solidFill>
              </a:defRPr>
            </a:lvl4pPr>
            <a:lvl5pPr>
              <a:defRPr sz="576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F36406-AF43-4D40-8FA9-17A4F0BF7D3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DF9B2E8-71C0-4D69-A4EB-14BFC596035C}" type="datetime1">
              <a:rPr lang="en-GB" smtClean="0"/>
              <a:t>23/10/2023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B32AB5-6CAD-4952-89D3-18ECD6A162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GB" dirty="0"/>
              <a:t>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9906F-20CD-4B4B-949A-4EF1E4A55D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401F803-E13F-4B54-A918-957E18631B4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89292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text turbulent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9A3B34-C977-4DCD-8862-EB6461EEE4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507200" cy="10972800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CC9F3AD-8525-46D5-AB26-99578BD68E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4542" y="2435862"/>
            <a:ext cx="15438120" cy="6101080"/>
          </a:xfrm>
        </p:spPr>
        <p:txBody>
          <a:bodyPr lIns="0" tIns="0" rIns="0" bIns="0" anchor="ctr">
            <a:normAutofit/>
          </a:bodyPr>
          <a:lstStyle>
            <a:lvl1pPr>
              <a:defRPr sz="5760" b="1">
                <a:solidFill>
                  <a:schemeClr val="tx2"/>
                </a:solidFill>
              </a:defRPr>
            </a:lvl1pPr>
            <a:lvl2pPr>
              <a:defRPr sz="5760" b="1">
                <a:solidFill>
                  <a:schemeClr val="tx2"/>
                </a:solidFill>
              </a:defRPr>
            </a:lvl2pPr>
            <a:lvl3pPr>
              <a:defRPr sz="5760" b="1">
                <a:solidFill>
                  <a:schemeClr val="tx2"/>
                </a:solidFill>
              </a:defRPr>
            </a:lvl3pPr>
            <a:lvl4pPr>
              <a:defRPr sz="5760" b="1">
                <a:solidFill>
                  <a:schemeClr val="tx2"/>
                </a:solidFill>
              </a:defRPr>
            </a:lvl4pPr>
            <a:lvl5pPr>
              <a:defRPr sz="576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93DC63-0A7F-4A0B-B4F3-E52DC0730F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73FCC43-A531-4005-9F61-A886F4C834AA}" type="datetime1">
              <a:rPr lang="en-GB" smtClean="0"/>
              <a:t>23/10/2023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5BF1D8-E889-4AA5-A2CB-4D23A0C7695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GB" dirty="0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606CB-9392-47E4-B5FF-D5CF2E5DF2C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401F803-E13F-4B54-A918-957E18631B4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3267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96D81E-9FDF-40C6-B104-C83D4CB0FB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133" y="1146299"/>
            <a:ext cx="8696934" cy="868020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502CF01-6EF2-4774-8F55-BF9C222BC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541" y="2435885"/>
            <a:ext cx="15417798" cy="6101030"/>
          </a:xfrm>
        </p:spPr>
        <p:txBody>
          <a:bodyPr lIns="0" tIns="0" rIns="0" bIns="0" anchor="ctr">
            <a:normAutofit/>
          </a:bodyPr>
          <a:lstStyle>
            <a:lvl1pPr algn="l">
              <a:defRPr sz="1024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2F718E-3062-4F0D-811A-D3E44A122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8482-F4AA-4AA5-8386-89F8B7DCCDFF}" type="datetime1">
              <a:rPr lang="en-GB" smtClean="0"/>
              <a:t>23/10/2023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F03C2-7943-41EE-BF9C-AA53DEAC2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8D166-C9CE-4E71-9DDD-DA7B67B6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F803-E13F-4B54-A918-957E18631B4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7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14">
            <a:extLst>
              <a:ext uri="{FF2B5EF4-FFF2-40B4-BE49-F238E27FC236}">
                <a16:creationId xmlns:a16="http://schemas.microsoft.com/office/drawing/2014/main" id="{BB9EA4C3-0571-5A49-AE1D-DF25043AF834}"/>
              </a:ext>
            </a:extLst>
          </p:cNvPr>
          <p:cNvSpPr txBox="1"/>
          <p:nvPr userDrawn="1"/>
        </p:nvSpPr>
        <p:spPr>
          <a:xfrm>
            <a:off x="9121695" y="9779214"/>
            <a:ext cx="146643" cy="283908"/>
          </a:xfrm>
          <a:prstGeom prst="rect">
            <a:avLst/>
          </a:prstGeom>
        </p:spPr>
        <p:txBody>
          <a:bodyPr vert="horz" wrap="square" lIns="0" tIns="12938" rIns="0" bIns="0" rtlCol="0">
            <a:spAutoFit/>
          </a:bodyPr>
          <a:lstStyle/>
          <a:p>
            <a:pPr marL="12322" defTabSz="887019">
              <a:spcBef>
                <a:spcPts val="101"/>
              </a:spcBef>
            </a:pPr>
            <a:r>
              <a:rPr sz="1760" b="1" spc="-5" dirty="0">
                <a:solidFill>
                  <a:srgbClr val="001F40"/>
                </a:solidFill>
                <a:cs typeface="Century Gothic"/>
              </a:rPr>
              <a:t>|</a:t>
            </a:r>
            <a:endParaRPr sz="1760" dirty="0">
              <a:solidFill>
                <a:srgbClr val="001F40"/>
              </a:solidFill>
              <a:cs typeface="Century Gothic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12C9C0E-FE2C-F249-B708-07319FE86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213" y="3484252"/>
            <a:ext cx="7541634" cy="3992350"/>
          </a:xfrm>
          <a:prstGeom prst="rect">
            <a:avLst/>
          </a:prstGeom>
        </p:spPr>
        <p:txBody>
          <a:bodyPr lIns="76183" tIns="38098" rIns="76183" bIns="38098" anchor="ctr">
            <a:noAutofit/>
          </a:bodyPr>
          <a:lstStyle>
            <a:lvl1pPr algn="l">
              <a:lnSpc>
                <a:spcPct val="75000"/>
              </a:lnSpc>
              <a:defRPr sz="7040" b="1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bk object 16">
            <a:extLst>
              <a:ext uri="{FF2B5EF4-FFF2-40B4-BE49-F238E27FC236}">
                <a16:creationId xmlns:a16="http://schemas.microsoft.com/office/drawing/2014/main" id="{AA21248A-F9C4-CB4D-8F10-DE29692EFE63}"/>
              </a:ext>
            </a:extLst>
          </p:cNvPr>
          <p:cNvSpPr/>
          <p:nvPr userDrawn="1"/>
        </p:nvSpPr>
        <p:spPr>
          <a:xfrm>
            <a:off x="0" y="10606066"/>
            <a:ext cx="19507200" cy="365965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0" y="377190"/>
                </a:moveTo>
                <a:lnTo>
                  <a:pt x="20104099" y="377190"/>
                </a:lnTo>
                <a:lnTo>
                  <a:pt x="20104099" y="0"/>
                </a:lnTo>
                <a:lnTo>
                  <a:pt x="0" y="0"/>
                </a:lnTo>
                <a:lnTo>
                  <a:pt x="0" y="37719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36" name="bk object 17">
            <a:extLst>
              <a:ext uri="{FF2B5EF4-FFF2-40B4-BE49-F238E27FC236}">
                <a16:creationId xmlns:a16="http://schemas.microsoft.com/office/drawing/2014/main" id="{252BDAD0-33AE-DF4E-8DC7-CC718C26D04D}"/>
              </a:ext>
            </a:extLst>
          </p:cNvPr>
          <p:cNvSpPr/>
          <p:nvPr userDrawn="1"/>
        </p:nvSpPr>
        <p:spPr>
          <a:xfrm>
            <a:off x="7" y="365198"/>
            <a:ext cx="364760" cy="10240869"/>
          </a:xfrm>
          <a:custGeom>
            <a:avLst/>
            <a:gdLst/>
            <a:ahLst/>
            <a:cxnLst/>
            <a:rect l="l" t="t" r="r" b="b"/>
            <a:pathLst>
              <a:path w="375920" h="10554970">
                <a:moveTo>
                  <a:pt x="0" y="10554970"/>
                </a:moveTo>
                <a:lnTo>
                  <a:pt x="375779" y="10554970"/>
                </a:lnTo>
                <a:lnTo>
                  <a:pt x="375779" y="0"/>
                </a:lnTo>
                <a:lnTo>
                  <a:pt x="0" y="0"/>
                </a:lnTo>
                <a:lnTo>
                  <a:pt x="0" y="1055497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37" name="bk object 18">
            <a:extLst>
              <a:ext uri="{FF2B5EF4-FFF2-40B4-BE49-F238E27FC236}">
                <a16:creationId xmlns:a16="http://schemas.microsoft.com/office/drawing/2014/main" id="{7950E241-6A29-194D-A5AC-63A92D063221}"/>
              </a:ext>
            </a:extLst>
          </p:cNvPr>
          <p:cNvSpPr/>
          <p:nvPr userDrawn="1"/>
        </p:nvSpPr>
        <p:spPr>
          <a:xfrm>
            <a:off x="0" y="468"/>
            <a:ext cx="19507200" cy="364734"/>
          </a:xfrm>
          <a:custGeom>
            <a:avLst/>
            <a:gdLst/>
            <a:ahLst/>
            <a:cxnLst/>
            <a:rect l="l" t="t" r="r" b="b"/>
            <a:pathLst>
              <a:path w="20104100" h="375920">
                <a:moveTo>
                  <a:pt x="0" y="375919"/>
                </a:moveTo>
                <a:lnTo>
                  <a:pt x="20104099" y="375919"/>
                </a:lnTo>
                <a:lnTo>
                  <a:pt x="20104099" y="0"/>
                </a:lnTo>
                <a:lnTo>
                  <a:pt x="0" y="0"/>
                </a:lnTo>
                <a:lnTo>
                  <a:pt x="0" y="375919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38" name="bk object 19">
            <a:extLst>
              <a:ext uri="{FF2B5EF4-FFF2-40B4-BE49-F238E27FC236}">
                <a16:creationId xmlns:a16="http://schemas.microsoft.com/office/drawing/2014/main" id="{B08CB78C-8571-2C4B-A5CC-F727946479D6}"/>
              </a:ext>
            </a:extLst>
          </p:cNvPr>
          <p:cNvSpPr/>
          <p:nvPr userDrawn="1"/>
        </p:nvSpPr>
        <p:spPr>
          <a:xfrm>
            <a:off x="19142594" y="365748"/>
            <a:ext cx="364760" cy="10240869"/>
          </a:xfrm>
          <a:custGeom>
            <a:avLst/>
            <a:gdLst/>
            <a:ahLst/>
            <a:cxnLst/>
            <a:rect l="l" t="t" r="r" b="b"/>
            <a:pathLst>
              <a:path w="375919" h="10554970">
                <a:moveTo>
                  <a:pt x="375779" y="0"/>
                </a:moveTo>
                <a:lnTo>
                  <a:pt x="0" y="0"/>
                </a:lnTo>
                <a:lnTo>
                  <a:pt x="0" y="10554652"/>
                </a:lnTo>
                <a:lnTo>
                  <a:pt x="375779" y="10554652"/>
                </a:lnTo>
                <a:lnTo>
                  <a:pt x="375779" y="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32FD70FF-E0F0-6B49-83B0-E60A4C1F03BF}"/>
              </a:ext>
            </a:extLst>
          </p:cNvPr>
          <p:cNvSpPr txBox="1">
            <a:spLocks/>
          </p:cNvSpPr>
          <p:nvPr userDrawn="1"/>
        </p:nvSpPr>
        <p:spPr>
          <a:xfrm>
            <a:off x="17509045" y="9670074"/>
            <a:ext cx="1035730" cy="435373"/>
          </a:xfrm>
          <a:prstGeom prst="rect">
            <a:avLst/>
          </a:prstGeom>
        </p:spPr>
        <p:txBody>
          <a:bodyPr vert="horz" wrap="square" lIns="0" tIns="1663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963" algn="r">
              <a:spcBef>
                <a:spcPts val="133"/>
              </a:spcBef>
            </a:pPr>
            <a:fld id="{81D60167-4931-47E6-BA6A-407CBD079E47}" type="slidenum">
              <a:rPr lang="en-US" sz="2720" spc="11" smtClean="0">
                <a:solidFill>
                  <a:srgbClr val="001F40"/>
                </a:solidFill>
              </a:rPr>
              <a:pPr marL="36963" algn="r">
                <a:spcBef>
                  <a:spcPts val="133"/>
                </a:spcBef>
              </a:pPr>
              <a:t>‹#›</a:t>
            </a:fld>
            <a:endParaRPr lang="en-US" sz="2720" spc="11" dirty="0">
              <a:solidFill>
                <a:srgbClr val="001F40"/>
              </a:solidFill>
            </a:endParaRPr>
          </a:p>
        </p:txBody>
      </p:sp>
      <p:sp>
        <p:nvSpPr>
          <p:cNvPr id="39" name="object 48">
            <a:extLst>
              <a:ext uri="{FF2B5EF4-FFF2-40B4-BE49-F238E27FC236}">
                <a16:creationId xmlns:a16="http://schemas.microsoft.com/office/drawing/2014/main" id="{17202BC6-6469-F249-8859-32EEBD2F3D37}"/>
              </a:ext>
            </a:extLst>
          </p:cNvPr>
          <p:cNvSpPr/>
          <p:nvPr userDrawn="1"/>
        </p:nvSpPr>
        <p:spPr>
          <a:xfrm>
            <a:off x="981124" y="1973442"/>
            <a:ext cx="4282219" cy="0"/>
          </a:xfrm>
          <a:custGeom>
            <a:avLst/>
            <a:gdLst/>
            <a:ahLst/>
            <a:cxnLst/>
            <a:rect l="l" t="t" r="r" b="b"/>
            <a:pathLst>
              <a:path w="4413250">
                <a:moveTo>
                  <a:pt x="0" y="0"/>
                </a:moveTo>
                <a:lnTo>
                  <a:pt x="4412776" y="0"/>
                </a:lnTo>
              </a:path>
            </a:pathLst>
          </a:custGeom>
          <a:ln w="47118">
            <a:solidFill>
              <a:srgbClr val="081F3F"/>
            </a:solidFill>
          </a:ln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F0C9F726-2A04-E24F-B36E-6246A8800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5812" y="828660"/>
            <a:ext cx="16132258" cy="961122"/>
          </a:xfrm>
          <a:prstGeom prst="rect">
            <a:avLst/>
          </a:prstGeom>
        </p:spPr>
        <p:txBody>
          <a:bodyPr lIns="76183" tIns="38098" rIns="76183" bIns="38098" anchor="ctr"/>
          <a:lstStyle>
            <a:lvl1pPr>
              <a:defRPr sz="3840" b="1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3840" b="1"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 sz="3840" b="1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3840" b="1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3840" b="1"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5E453E76-42EA-7446-AB20-BD1427487978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9268401" y="2159442"/>
            <a:ext cx="8840165" cy="7319309"/>
          </a:xfrm>
          <a:prstGeom prst="rect">
            <a:avLst/>
          </a:prstGeom>
        </p:spPr>
        <p:txBody>
          <a:bodyPr lIns="76183" tIns="38098" rIns="76183" bIns="38098"/>
          <a:lstStyle/>
          <a:p>
            <a:endParaRPr lang="en-US" dirty="0"/>
          </a:p>
        </p:txBody>
      </p:sp>
      <p:pic>
        <p:nvPicPr>
          <p:cNvPr id="41" name="Picture 40" descr="A close up of a sign&#10;&#10;Description automatically generated">
            <a:extLst>
              <a:ext uri="{FF2B5EF4-FFF2-40B4-BE49-F238E27FC236}">
                <a16:creationId xmlns:a16="http://schemas.microsoft.com/office/drawing/2014/main" id="{6B9B2F26-E59E-4F44-8AE3-3D69CC152E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79" y="9636887"/>
            <a:ext cx="2350418" cy="553000"/>
          </a:xfrm>
          <a:prstGeom prst="rect">
            <a:avLst/>
          </a:prstGeom>
        </p:spPr>
      </p:pic>
      <p:sp>
        <p:nvSpPr>
          <p:cNvPr id="18" name="Text Placeholder 38">
            <a:extLst>
              <a:ext uri="{FF2B5EF4-FFF2-40B4-BE49-F238E27FC236}">
                <a16:creationId xmlns:a16="http://schemas.microsoft.com/office/drawing/2014/main" id="{23882631-84FA-964D-84D6-7EF8A01BC4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78739" y="9779223"/>
            <a:ext cx="6267661" cy="300325"/>
          </a:xfrm>
          <a:prstGeom prst="rect">
            <a:avLst/>
          </a:prstGeom>
        </p:spPr>
        <p:txBody>
          <a:bodyPr lIns="76183" tIns="38098" rIns="76183" bIns="38098" anchor="ctr"/>
          <a:lstStyle>
            <a:lvl1pPr>
              <a:defRPr sz="192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Goals, Strategies and Measures</a:t>
            </a: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7C2DB772-4123-D549-BF58-2BD43B4CD655}"/>
              </a:ext>
            </a:extLst>
          </p:cNvPr>
          <p:cNvSpPr txBox="1">
            <a:spLocks/>
          </p:cNvSpPr>
          <p:nvPr userDrawn="1"/>
        </p:nvSpPr>
        <p:spPr>
          <a:xfrm>
            <a:off x="7422798" y="9779395"/>
            <a:ext cx="1588488" cy="308530"/>
          </a:xfrm>
          <a:prstGeom prst="rect">
            <a:avLst/>
          </a:prstGeom>
        </p:spPr>
        <p:txBody>
          <a:bodyPr vert="horz" wrap="square" lIns="0" tIns="12938" rIns="0" bIns="0" rtlCol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322">
              <a:spcBef>
                <a:spcPts val="101"/>
              </a:spcBef>
            </a:pPr>
            <a:fld id="{0926FDD4-9DA7-9B46-9EA9-4698BEB066DE}" type="datetime1">
              <a:rPr lang="en-US" sz="1920" spc="-11" smtClean="0">
                <a:solidFill>
                  <a:srgbClr val="001F40"/>
                </a:solidFill>
              </a:rPr>
              <a:pPr marL="12322">
                <a:spcBef>
                  <a:spcPts val="101"/>
                </a:spcBef>
              </a:pPr>
              <a:t>10/23/2023</a:t>
            </a:fld>
            <a:endParaRPr lang="en-US" sz="1920" spc="-11" dirty="0">
              <a:solidFill>
                <a:srgbClr val="001F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519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text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96D81E-9FDF-40C6-B104-C83D4CB0FB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133" y="1146299"/>
            <a:ext cx="8696934" cy="8680202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D975341-5930-4721-8524-63CD99DECB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4541" y="2435862"/>
            <a:ext cx="15438122" cy="6101080"/>
          </a:xfrm>
        </p:spPr>
        <p:txBody>
          <a:bodyPr lIns="0" tIns="0" rIns="0" bIns="0" anchor="ctr">
            <a:normAutofit/>
          </a:bodyPr>
          <a:lstStyle>
            <a:lvl1pPr>
              <a:defRPr sz="5760" b="1">
                <a:solidFill>
                  <a:schemeClr val="tx2"/>
                </a:solidFill>
              </a:defRPr>
            </a:lvl1pPr>
            <a:lvl2pPr>
              <a:defRPr sz="5760" b="1">
                <a:solidFill>
                  <a:schemeClr val="tx2"/>
                </a:solidFill>
              </a:defRPr>
            </a:lvl2pPr>
            <a:lvl3pPr>
              <a:defRPr sz="5760" b="1">
                <a:solidFill>
                  <a:schemeClr val="tx2"/>
                </a:solidFill>
              </a:defRPr>
            </a:lvl3pPr>
            <a:lvl4pPr>
              <a:defRPr sz="5760" b="1">
                <a:solidFill>
                  <a:schemeClr val="tx2"/>
                </a:solidFill>
              </a:defRPr>
            </a:lvl4pPr>
            <a:lvl5pPr>
              <a:defRPr sz="576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B259BF-727E-4B6E-8003-19D131880C1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43A0E5B-2DE4-403D-B72F-A9235E97B07A}" type="datetime1">
              <a:rPr lang="en-GB" smtClean="0"/>
              <a:t>23/10/2023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C71C2-B987-41AE-ABCB-AE0C53DEB98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GB" dirty="0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756A-8CA4-469B-BB8E-57521E40DF0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401F803-E13F-4B54-A918-957E18631B4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5764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title small text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96D81E-9FDF-40C6-B104-C83D4CB0FB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133" y="1146299"/>
            <a:ext cx="8696934" cy="868020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A9F798-E53E-4891-B0FC-3B7178065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541" y="3467946"/>
            <a:ext cx="15438118" cy="5993554"/>
          </a:xfrm>
        </p:spPr>
        <p:txBody>
          <a:bodyPr lIns="0" tIns="0" rIns="0" bIns="0" numCol="1" spcCol="720000"/>
          <a:lstStyle>
            <a:lvl1pPr>
              <a:defRPr/>
            </a:lvl1pPr>
            <a:lvl2pPr marL="40320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92916BF-35E0-4657-BD56-9B0865AF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542" y="1511303"/>
            <a:ext cx="15438120" cy="15592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CCDDBA-8B37-46DA-A72D-388647542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9A10-12E1-497E-918D-0EDE4FCBF78C}" type="datetime1">
              <a:rPr lang="en-GB" smtClean="0"/>
              <a:t>23/10/2023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E854E0-A94F-4C24-A235-4B8CCF4AD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91007-40F3-4097-9522-C12E1C8DA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1F803-E13F-4B54-A918-957E18631B4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3159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Small text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57CCF-151F-4372-97AF-DEBA52FDB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541" y="1511300"/>
            <a:ext cx="7371376" cy="3656840"/>
          </a:xfr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E2EA99-67A9-4EBE-9CBD-5FAE14A123E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087805" y="1511302"/>
            <a:ext cx="7371376" cy="3656840"/>
          </a:xfr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608B36-A51D-483D-ACA9-1722D10C552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2048021" y="5804659"/>
            <a:ext cx="7371376" cy="3656842"/>
          </a:xfr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6B9F2A-9674-4B82-B3BD-2AC26FB96D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101285" y="5804661"/>
            <a:ext cx="7371376" cy="3656842"/>
          </a:xfr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336F10-70CC-4FD8-ACE1-C1E6142C8C2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517F0B-904C-48BC-A4EA-579636671EB1}" type="datetime1">
              <a:rPr lang="en-GB" smtClean="0"/>
              <a:t>23/10/2023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366EEF9-49B4-443B-B7A6-5034B674C60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GB" dirty="0"/>
              <a:t>Confidential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8CA8DD5-72A7-4665-B0C2-64374F5030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01F803-E13F-4B54-A918-957E18631B4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4172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x Small text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57CCF-151F-4372-97AF-DEBA52FDB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541" y="3467946"/>
            <a:ext cx="7371376" cy="2811728"/>
          </a:xfr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E2EA99-67A9-4EBE-9CBD-5FAE14A123E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087805" y="3467944"/>
            <a:ext cx="7371376" cy="2811728"/>
          </a:xfr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608B36-A51D-483D-ACA9-1722D10C552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2048021" y="6649769"/>
            <a:ext cx="7371376" cy="2811730"/>
          </a:xfr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6B9F2A-9674-4B82-B3BD-2AC26FB96D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101285" y="6649770"/>
            <a:ext cx="7371376" cy="2811730"/>
          </a:xfrm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670B277-A251-485D-AFC6-AEBB103AC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542" y="1511303"/>
            <a:ext cx="15438120" cy="15592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3D0D4F-261C-4765-8C35-7FFCC9ABE1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CCECA3-61DE-43DE-BB39-47CB53382B64}" type="datetime1">
              <a:rPr lang="en-GB" smtClean="0"/>
              <a:t>23/10/2023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A20CF4-D581-4720-82E2-7DB0085AA1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GB" dirty="0"/>
              <a:t>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561D77-ECB1-47C6-B839-1980FB6BC6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401F803-E13F-4B54-A918-957E18631B4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14129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title reversed">
    <p:bg>
      <p:bgPr>
        <a:solidFill>
          <a:srgbClr val="005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75CD3-306B-4DC8-848C-2D01F813A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2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87EA2-3AA1-4029-BCFA-C6AE8008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20000"/>
                  </a:schemeClr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4954-AB77-4094-9C58-B9B9DA33F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20000"/>
                  </a:schemeClr>
                </a:solidFill>
              </a:defRPr>
            </a:lvl1pPr>
          </a:lstStyle>
          <a:p>
            <a:fld id="{0401F803-E13F-4B54-A918-957E18631B4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80CBAAC-5A33-4585-AC80-1D1ADD892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19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14">
            <a:extLst>
              <a:ext uri="{FF2B5EF4-FFF2-40B4-BE49-F238E27FC236}">
                <a16:creationId xmlns:a16="http://schemas.microsoft.com/office/drawing/2014/main" id="{BB9EA4C3-0571-5A49-AE1D-DF25043AF834}"/>
              </a:ext>
            </a:extLst>
          </p:cNvPr>
          <p:cNvSpPr txBox="1"/>
          <p:nvPr userDrawn="1"/>
        </p:nvSpPr>
        <p:spPr>
          <a:xfrm>
            <a:off x="9121695" y="9779214"/>
            <a:ext cx="146643" cy="283908"/>
          </a:xfrm>
          <a:prstGeom prst="rect">
            <a:avLst/>
          </a:prstGeom>
        </p:spPr>
        <p:txBody>
          <a:bodyPr vert="horz" wrap="square" lIns="0" tIns="12938" rIns="0" bIns="0" rtlCol="0">
            <a:spAutoFit/>
          </a:bodyPr>
          <a:lstStyle/>
          <a:p>
            <a:pPr marL="12322" defTabSz="887019">
              <a:spcBef>
                <a:spcPts val="101"/>
              </a:spcBef>
            </a:pPr>
            <a:r>
              <a:rPr sz="1760" b="1" spc="-5" dirty="0">
                <a:solidFill>
                  <a:srgbClr val="001F40"/>
                </a:solidFill>
                <a:cs typeface="Century Gothic"/>
              </a:rPr>
              <a:t>|</a:t>
            </a:r>
            <a:endParaRPr sz="1760" dirty="0">
              <a:solidFill>
                <a:srgbClr val="001F40"/>
              </a:solidFill>
              <a:cs typeface="Century Gothic"/>
            </a:endParaRPr>
          </a:p>
        </p:txBody>
      </p:sp>
      <p:sp>
        <p:nvSpPr>
          <p:cNvPr id="35" name="bk object 16">
            <a:extLst>
              <a:ext uri="{FF2B5EF4-FFF2-40B4-BE49-F238E27FC236}">
                <a16:creationId xmlns:a16="http://schemas.microsoft.com/office/drawing/2014/main" id="{AA21248A-F9C4-CB4D-8F10-DE29692EFE63}"/>
              </a:ext>
            </a:extLst>
          </p:cNvPr>
          <p:cNvSpPr/>
          <p:nvPr userDrawn="1"/>
        </p:nvSpPr>
        <p:spPr>
          <a:xfrm>
            <a:off x="0" y="10606066"/>
            <a:ext cx="19507200" cy="365965"/>
          </a:xfrm>
          <a:custGeom>
            <a:avLst/>
            <a:gdLst/>
            <a:ahLst/>
            <a:cxnLst/>
            <a:rect l="l" t="t" r="r" b="b"/>
            <a:pathLst>
              <a:path w="20104100" h="377190">
                <a:moveTo>
                  <a:pt x="0" y="377190"/>
                </a:moveTo>
                <a:lnTo>
                  <a:pt x="20104099" y="377190"/>
                </a:lnTo>
                <a:lnTo>
                  <a:pt x="20104099" y="0"/>
                </a:lnTo>
                <a:lnTo>
                  <a:pt x="0" y="0"/>
                </a:lnTo>
                <a:lnTo>
                  <a:pt x="0" y="37719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36" name="bk object 17">
            <a:extLst>
              <a:ext uri="{FF2B5EF4-FFF2-40B4-BE49-F238E27FC236}">
                <a16:creationId xmlns:a16="http://schemas.microsoft.com/office/drawing/2014/main" id="{252BDAD0-33AE-DF4E-8DC7-CC718C26D04D}"/>
              </a:ext>
            </a:extLst>
          </p:cNvPr>
          <p:cNvSpPr/>
          <p:nvPr userDrawn="1"/>
        </p:nvSpPr>
        <p:spPr>
          <a:xfrm>
            <a:off x="7" y="365198"/>
            <a:ext cx="364760" cy="10240869"/>
          </a:xfrm>
          <a:custGeom>
            <a:avLst/>
            <a:gdLst/>
            <a:ahLst/>
            <a:cxnLst/>
            <a:rect l="l" t="t" r="r" b="b"/>
            <a:pathLst>
              <a:path w="375920" h="10554970">
                <a:moveTo>
                  <a:pt x="0" y="10554970"/>
                </a:moveTo>
                <a:lnTo>
                  <a:pt x="375779" y="10554970"/>
                </a:lnTo>
                <a:lnTo>
                  <a:pt x="375779" y="0"/>
                </a:lnTo>
                <a:lnTo>
                  <a:pt x="0" y="0"/>
                </a:lnTo>
                <a:lnTo>
                  <a:pt x="0" y="1055497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37" name="bk object 18">
            <a:extLst>
              <a:ext uri="{FF2B5EF4-FFF2-40B4-BE49-F238E27FC236}">
                <a16:creationId xmlns:a16="http://schemas.microsoft.com/office/drawing/2014/main" id="{7950E241-6A29-194D-A5AC-63A92D063221}"/>
              </a:ext>
            </a:extLst>
          </p:cNvPr>
          <p:cNvSpPr/>
          <p:nvPr userDrawn="1"/>
        </p:nvSpPr>
        <p:spPr>
          <a:xfrm>
            <a:off x="0" y="468"/>
            <a:ext cx="19507200" cy="364734"/>
          </a:xfrm>
          <a:custGeom>
            <a:avLst/>
            <a:gdLst/>
            <a:ahLst/>
            <a:cxnLst/>
            <a:rect l="l" t="t" r="r" b="b"/>
            <a:pathLst>
              <a:path w="20104100" h="375920">
                <a:moveTo>
                  <a:pt x="0" y="375919"/>
                </a:moveTo>
                <a:lnTo>
                  <a:pt x="20104099" y="375919"/>
                </a:lnTo>
                <a:lnTo>
                  <a:pt x="20104099" y="0"/>
                </a:lnTo>
                <a:lnTo>
                  <a:pt x="0" y="0"/>
                </a:lnTo>
                <a:lnTo>
                  <a:pt x="0" y="375919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38" name="bk object 19">
            <a:extLst>
              <a:ext uri="{FF2B5EF4-FFF2-40B4-BE49-F238E27FC236}">
                <a16:creationId xmlns:a16="http://schemas.microsoft.com/office/drawing/2014/main" id="{B08CB78C-8571-2C4B-A5CC-F727946479D6}"/>
              </a:ext>
            </a:extLst>
          </p:cNvPr>
          <p:cNvSpPr/>
          <p:nvPr userDrawn="1"/>
        </p:nvSpPr>
        <p:spPr>
          <a:xfrm>
            <a:off x="19142594" y="365748"/>
            <a:ext cx="364760" cy="10240869"/>
          </a:xfrm>
          <a:custGeom>
            <a:avLst/>
            <a:gdLst/>
            <a:ahLst/>
            <a:cxnLst/>
            <a:rect l="l" t="t" r="r" b="b"/>
            <a:pathLst>
              <a:path w="375919" h="10554970">
                <a:moveTo>
                  <a:pt x="375779" y="0"/>
                </a:moveTo>
                <a:lnTo>
                  <a:pt x="0" y="0"/>
                </a:lnTo>
                <a:lnTo>
                  <a:pt x="0" y="10554652"/>
                </a:lnTo>
                <a:lnTo>
                  <a:pt x="375779" y="10554652"/>
                </a:lnTo>
                <a:lnTo>
                  <a:pt x="375779" y="0"/>
                </a:lnTo>
                <a:close/>
              </a:path>
            </a:pathLst>
          </a:custGeom>
          <a:solidFill>
            <a:srgbClr val="081F3F"/>
          </a:solidFill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32FD70FF-E0F0-6B49-83B0-E60A4C1F03BF}"/>
              </a:ext>
            </a:extLst>
          </p:cNvPr>
          <p:cNvSpPr txBox="1">
            <a:spLocks/>
          </p:cNvSpPr>
          <p:nvPr userDrawn="1"/>
        </p:nvSpPr>
        <p:spPr>
          <a:xfrm>
            <a:off x="17509045" y="9670074"/>
            <a:ext cx="1035730" cy="435373"/>
          </a:xfrm>
          <a:prstGeom prst="rect">
            <a:avLst/>
          </a:prstGeom>
        </p:spPr>
        <p:txBody>
          <a:bodyPr vert="horz" wrap="square" lIns="0" tIns="1663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963" algn="r">
              <a:spcBef>
                <a:spcPts val="133"/>
              </a:spcBef>
            </a:pPr>
            <a:fld id="{81D60167-4931-47E6-BA6A-407CBD079E47}" type="slidenum">
              <a:rPr lang="en-US" sz="2720" spc="11" smtClean="0">
                <a:solidFill>
                  <a:srgbClr val="001F40"/>
                </a:solidFill>
              </a:rPr>
              <a:pPr marL="36963" algn="r">
                <a:spcBef>
                  <a:spcPts val="133"/>
                </a:spcBef>
              </a:pPr>
              <a:t>‹#›</a:t>
            </a:fld>
            <a:endParaRPr lang="en-US" sz="2720" spc="11" dirty="0">
              <a:solidFill>
                <a:srgbClr val="001F40"/>
              </a:solidFill>
            </a:endParaRPr>
          </a:p>
        </p:txBody>
      </p:sp>
      <p:sp>
        <p:nvSpPr>
          <p:cNvPr id="39" name="object 48">
            <a:extLst>
              <a:ext uri="{FF2B5EF4-FFF2-40B4-BE49-F238E27FC236}">
                <a16:creationId xmlns:a16="http://schemas.microsoft.com/office/drawing/2014/main" id="{57F6E5D3-BDBF-844F-B221-5E91353292D8}"/>
              </a:ext>
            </a:extLst>
          </p:cNvPr>
          <p:cNvSpPr/>
          <p:nvPr userDrawn="1"/>
        </p:nvSpPr>
        <p:spPr>
          <a:xfrm>
            <a:off x="981124" y="1973442"/>
            <a:ext cx="4282219" cy="0"/>
          </a:xfrm>
          <a:custGeom>
            <a:avLst/>
            <a:gdLst/>
            <a:ahLst/>
            <a:cxnLst/>
            <a:rect l="l" t="t" r="r" b="b"/>
            <a:pathLst>
              <a:path w="4413250">
                <a:moveTo>
                  <a:pt x="0" y="0"/>
                </a:moveTo>
                <a:lnTo>
                  <a:pt x="4412776" y="0"/>
                </a:lnTo>
              </a:path>
            </a:pathLst>
          </a:custGeom>
          <a:ln w="47118">
            <a:solidFill>
              <a:srgbClr val="081F3F"/>
            </a:solidFill>
          </a:ln>
        </p:spPr>
        <p:txBody>
          <a:bodyPr wrap="square" lIns="0" tIns="0" rIns="0" bIns="0" rtlCol="0"/>
          <a:lstStyle/>
          <a:p>
            <a:pPr defTabSz="887019"/>
            <a:endParaRPr sz="1280" dirty="0">
              <a:solidFill>
                <a:srgbClr val="001F40"/>
              </a:solidFill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2D68CAC3-3499-1C45-9D66-C142AB347A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53601" y="1973443"/>
            <a:ext cx="8428885" cy="7195499"/>
          </a:xfrm>
          <a:prstGeom prst="rect">
            <a:avLst/>
          </a:prstGeom>
        </p:spPr>
        <p:txBody>
          <a:bodyPr lIns="76183" tIns="38098" rIns="76183" bIns="38098" anchor="ctr">
            <a:normAutofit/>
          </a:bodyPr>
          <a:lstStyle>
            <a:lvl1pPr marL="554397" indent="-554397" algn="l">
              <a:buFont typeface="Arial" panose="020B0604020202020204" pitchFamily="34" charset="0"/>
              <a:buChar char="•"/>
              <a:defRPr sz="3680" b="1" i="0" baseline="0">
                <a:solidFill>
                  <a:schemeClr val="tx1"/>
                </a:solidFill>
              </a:defRPr>
            </a:lvl1pPr>
            <a:lvl2pPr marL="443514" indent="0" algn="ctr">
              <a:buNone/>
              <a:defRPr sz="1920"/>
            </a:lvl2pPr>
            <a:lvl3pPr marL="887019" indent="0" algn="ctr">
              <a:buNone/>
              <a:defRPr sz="1760"/>
            </a:lvl3pPr>
            <a:lvl4pPr marL="1330538" indent="0" algn="ctr">
              <a:buNone/>
              <a:defRPr sz="1760"/>
            </a:lvl4pPr>
            <a:lvl5pPr marL="1774040" indent="0" algn="ctr">
              <a:buNone/>
              <a:defRPr sz="1760"/>
            </a:lvl5pPr>
            <a:lvl6pPr marL="2217554" indent="0" algn="ctr">
              <a:buNone/>
              <a:defRPr sz="1760"/>
            </a:lvl6pPr>
            <a:lvl7pPr marL="2661066" indent="0" algn="ctr">
              <a:buNone/>
              <a:defRPr sz="1760"/>
            </a:lvl7pPr>
            <a:lvl8pPr marL="3104579" indent="0" algn="ctr">
              <a:buNone/>
              <a:defRPr sz="1760"/>
            </a:lvl8pPr>
            <a:lvl9pPr marL="3548082" indent="0" algn="ctr">
              <a:buNone/>
              <a:defRPr sz="1760"/>
            </a:lvl9pPr>
          </a:lstStyle>
          <a:p>
            <a:r>
              <a:rPr lang="en-US"/>
              <a:t>Click to edit Master subtitle style 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C9F21AAF-A0B9-FA41-A7BD-D8902CD8F5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5812" y="828660"/>
            <a:ext cx="16132258" cy="961122"/>
          </a:xfrm>
          <a:prstGeom prst="rect">
            <a:avLst/>
          </a:prstGeom>
        </p:spPr>
        <p:txBody>
          <a:bodyPr lIns="76183" tIns="38098" rIns="76183" bIns="38098" anchor="ctr"/>
          <a:lstStyle>
            <a:lvl1pPr>
              <a:defRPr sz="3840" b="1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3840" b="1">
                <a:ln>
                  <a:noFill/>
                </a:ln>
                <a:solidFill>
                  <a:schemeClr val="tx1"/>
                </a:solidFill>
              </a:defRPr>
            </a:lvl2pPr>
            <a:lvl3pPr>
              <a:defRPr sz="3840" b="1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3840" b="1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3840" b="1">
                <a:ln>
                  <a:noFill/>
                </a:ln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777DC1DB-D9EF-A040-A72F-FDA9017A2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213" y="3484252"/>
            <a:ext cx="7541634" cy="3992350"/>
          </a:xfrm>
          <a:prstGeom prst="rect">
            <a:avLst/>
          </a:prstGeom>
        </p:spPr>
        <p:txBody>
          <a:bodyPr lIns="76183" tIns="38098" rIns="76183" bIns="38098" anchor="ctr">
            <a:noAutofit/>
          </a:bodyPr>
          <a:lstStyle>
            <a:lvl1pPr algn="l">
              <a:lnSpc>
                <a:spcPct val="75000"/>
              </a:lnSpc>
              <a:defRPr sz="7040" b="1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9D58DC54-7826-0E46-B16F-16053CF0BF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79" y="9636887"/>
            <a:ext cx="2350418" cy="553000"/>
          </a:xfrm>
          <a:prstGeom prst="rect">
            <a:avLst/>
          </a:prstGeom>
        </p:spPr>
      </p:pic>
      <p:sp>
        <p:nvSpPr>
          <p:cNvPr id="18" name="Text Placeholder 38">
            <a:extLst>
              <a:ext uri="{FF2B5EF4-FFF2-40B4-BE49-F238E27FC236}">
                <a16:creationId xmlns:a16="http://schemas.microsoft.com/office/drawing/2014/main" id="{26DC0E38-474F-2942-92C3-EDC6E9DB23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78739" y="9779223"/>
            <a:ext cx="6267661" cy="300325"/>
          </a:xfrm>
          <a:prstGeom prst="rect">
            <a:avLst/>
          </a:prstGeom>
        </p:spPr>
        <p:txBody>
          <a:bodyPr lIns="76183" tIns="38098" rIns="76183" bIns="38098" anchor="ctr"/>
          <a:lstStyle>
            <a:lvl1pPr>
              <a:defRPr sz="192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Goals, Strategies and Measures</a:t>
            </a: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9D350AC0-76FD-4D4F-B2AB-E3968C666251}"/>
              </a:ext>
            </a:extLst>
          </p:cNvPr>
          <p:cNvSpPr txBox="1">
            <a:spLocks/>
          </p:cNvSpPr>
          <p:nvPr userDrawn="1"/>
        </p:nvSpPr>
        <p:spPr>
          <a:xfrm>
            <a:off x="7422798" y="9779395"/>
            <a:ext cx="1588488" cy="308530"/>
          </a:xfrm>
          <a:prstGeom prst="rect">
            <a:avLst/>
          </a:prstGeom>
        </p:spPr>
        <p:txBody>
          <a:bodyPr vert="horz" wrap="square" lIns="0" tIns="12938" rIns="0" bIns="0" rtlCol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322">
              <a:spcBef>
                <a:spcPts val="101"/>
              </a:spcBef>
            </a:pPr>
            <a:fld id="{0926FDD4-9DA7-9B46-9EA9-4698BEB066DE}" type="datetime1">
              <a:rPr lang="en-US" sz="1920" spc="-11" smtClean="0">
                <a:solidFill>
                  <a:srgbClr val="001F40"/>
                </a:solidFill>
              </a:rPr>
              <a:pPr marL="12322">
                <a:spcBef>
                  <a:spcPts val="101"/>
                </a:spcBef>
              </a:pPr>
              <a:t>10/23/2023</a:t>
            </a:fld>
            <a:endParaRPr lang="en-US" sz="1920" spc="-11" dirty="0">
              <a:solidFill>
                <a:srgbClr val="001F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1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9.emf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13.emf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image" Target="../media/image13.emf"/><Relationship Id="rId2" Type="http://schemas.openxmlformats.org/officeDocument/2006/relationships/slideLayout" Target="../slideLayouts/slideLayout71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97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924" r:id="rId17"/>
  </p:sldLayoutIdLst>
  <p:hf sldNum="0"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43514">
        <a:defRPr>
          <a:latin typeface="+mn-lt"/>
          <a:ea typeface="+mn-ea"/>
          <a:cs typeface="+mn-cs"/>
        </a:defRPr>
      </a:lvl2pPr>
      <a:lvl3pPr marL="887019">
        <a:defRPr>
          <a:latin typeface="+mn-lt"/>
          <a:ea typeface="+mn-ea"/>
          <a:cs typeface="+mn-cs"/>
        </a:defRPr>
      </a:lvl3pPr>
      <a:lvl4pPr marL="1330538">
        <a:defRPr>
          <a:latin typeface="+mn-lt"/>
          <a:ea typeface="+mn-ea"/>
          <a:cs typeface="+mn-cs"/>
        </a:defRPr>
      </a:lvl4pPr>
      <a:lvl5pPr marL="1774040">
        <a:defRPr>
          <a:latin typeface="+mn-lt"/>
          <a:ea typeface="+mn-ea"/>
          <a:cs typeface="+mn-cs"/>
        </a:defRPr>
      </a:lvl5pPr>
      <a:lvl6pPr marL="2217554">
        <a:defRPr>
          <a:latin typeface="+mn-lt"/>
          <a:ea typeface="+mn-ea"/>
          <a:cs typeface="+mn-cs"/>
        </a:defRPr>
      </a:lvl6pPr>
      <a:lvl7pPr marL="2661066">
        <a:defRPr>
          <a:latin typeface="+mn-lt"/>
          <a:ea typeface="+mn-ea"/>
          <a:cs typeface="+mn-cs"/>
        </a:defRPr>
      </a:lvl7pPr>
      <a:lvl8pPr marL="3104579">
        <a:defRPr>
          <a:latin typeface="+mn-lt"/>
          <a:ea typeface="+mn-ea"/>
          <a:cs typeface="+mn-cs"/>
        </a:defRPr>
      </a:lvl8pPr>
      <a:lvl9pPr marL="354808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43514">
        <a:defRPr>
          <a:latin typeface="+mn-lt"/>
          <a:ea typeface="+mn-ea"/>
          <a:cs typeface="+mn-cs"/>
        </a:defRPr>
      </a:lvl2pPr>
      <a:lvl3pPr marL="887019">
        <a:defRPr>
          <a:latin typeface="+mn-lt"/>
          <a:ea typeface="+mn-ea"/>
          <a:cs typeface="+mn-cs"/>
        </a:defRPr>
      </a:lvl3pPr>
      <a:lvl4pPr marL="1330538">
        <a:defRPr>
          <a:latin typeface="+mn-lt"/>
          <a:ea typeface="+mn-ea"/>
          <a:cs typeface="+mn-cs"/>
        </a:defRPr>
      </a:lvl4pPr>
      <a:lvl5pPr marL="1774040">
        <a:defRPr>
          <a:latin typeface="+mn-lt"/>
          <a:ea typeface="+mn-ea"/>
          <a:cs typeface="+mn-cs"/>
        </a:defRPr>
      </a:lvl5pPr>
      <a:lvl6pPr marL="2217554">
        <a:defRPr>
          <a:latin typeface="+mn-lt"/>
          <a:ea typeface="+mn-ea"/>
          <a:cs typeface="+mn-cs"/>
        </a:defRPr>
      </a:lvl6pPr>
      <a:lvl7pPr marL="2661066">
        <a:defRPr>
          <a:latin typeface="+mn-lt"/>
          <a:ea typeface="+mn-ea"/>
          <a:cs typeface="+mn-cs"/>
        </a:defRPr>
      </a:lvl7pPr>
      <a:lvl8pPr marL="3104579">
        <a:defRPr>
          <a:latin typeface="+mn-lt"/>
          <a:ea typeface="+mn-ea"/>
          <a:cs typeface="+mn-cs"/>
        </a:defRPr>
      </a:lvl8pPr>
      <a:lvl9pPr marL="3548082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146F3C8-4460-471B-A20C-6B1E0D4980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402383194"/>
              </p:ext>
            </p:extLst>
          </p:nvPr>
        </p:nvGraphicFramePr>
        <p:xfrm>
          <a:off x="2542" y="2541"/>
          <a:ext cx="2541" cy="2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216" imgH="216" progId="TCLayout.ActiveDocument.1">
                  <p:embed/>
                </p:oleObj>
              </mc:Choice>
              <mc:Fallback>
                <p:oleObj name="think-cell Slide" r:id="rId15" imgW="216" imgH="21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146F3C8-4460-471B-A20C-6B1E0D4980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542" y="2541"/>
                        <a:ext cx="2541" cy="2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675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925" r:id="rId12"/>
  </p:sldLayoutIdLst>
  <p:hf sldNum="0"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43520">
        <a:defRPr>
          <a:latin typeface="+mn-lt"/>
          <a:ea typeface="+mn-ea"/>
          <a:cs typeface="+mn-cs"/>
        </a:defRPr>
      </a:lvl2pPr>
      <a:lvl3pPr marL="887042">
        <a:defRPr>
          <a:latin typeface="+mn-lt"/>
          <a:ea typeface="+mn-ea"/>
          <a:cs typeface="+mn-cs"/>
        </a:defRPr>
      </a:lvl3pPr>
      <a:lvl4pPr marL="1330562">
        <a:defRPr>
          <a:latin typeface="+mn-lt"/>
          <a:ea typeface="+mn-ea"/>
          <a:cs typeface="+mn-cs"/>
        </a:defRPr>
      </a:lvl4pPr>
      <a:lvl5pPr marL="1774082">
        <a:defRPr>
          <a:latin typeface="+mn-lt"/>
          <a:ea typeface="+mn-ea"/>
          <a:cs typeface="+mn-cs"/>
        </a:defRPr>
      </a:lvl5pPr>
      <a:lvl6pPr marL="2217603">
        <a:defRPr>
          <a:latin typeface="+mn-lt"/>
          <a:ea typeface="+mn-ea"/>
          <a:cs typeface="+mn-cs"/>
        </a:defRPr>
      </a:lvl6pPr>
      <a:lvl7pPr marL="2661123">
        <a:defRPr>
          <a:latin typeface="+mn-lt"/>
          <a:ea typeface="+mn-ea"/>
          <a:cs typeface="+mn-cs"/>
        </a:defRPr>
      </a:lvl7pPr>
      <a:lvl8pPr marL="3104645">
        <a:defRPr>
          <a:latin typeface="+mn-lt"/>
          <a:ea typeface="+mn-ea"/>
          <a:cs typeface="+mn-cs"/>
        </a:defRPr>
      </a:lvl8pPr>
      <a:lvl9pPr marL="354816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43520">
        <a:defRPr>
          <a:latin typeface="+mn-lt"/>
          <a:ea typeface="+mn-ea"/>
          <a:cs typeface="+mn-cs"/>
        </a:defRPr>
      </a:lvl2pPr>
      <a:lvl3pPr marL="887042">
        <a:defRPr>
          <a:latin typeface="+mn-lt"/>
          <a:ea typeface="+mn-ea"/>
          <a:cs typeface="+mn-cs"/>
        </a:defRPr>
      </a:lvl3pPr>
      <a:lvl4pPr marL="1330562">
        <a:defRPr>
          <a:latin typeface="+mn-lt"/>
          <a:ea typeface="+mn-ea"/>
          <a:cs typeface="+mn-cs"/>
        </a:defRPr>
      </a:lvl4pPr>
      <a:lvl5pPr marL="1774082">
        <a:defRPr>
          <a:latin typeface="+mn-lt"/>
          <a:ea typeface="+mn-ea"/>
          <a:cs typeface="+mn-cs"/>
        </a:defRPr>
      </a:lvl5pPr>
      <a:lvl6pPr marL="2217603">
        <a:defRPr>
          <a:latin typeface="+mn-lt"/>
          <a:ea typeface="+mn-ea"/>
          <a:cs typeface="+mn-cs"/>
        </a:defRPr>
      </a:lvl6pPr>
      <a:lvl7pPr marL="2661123">
        <a:defRPr>
          <a:latin typeface="+mn-lt"/>
          <a:ea typeface="+mn-ea"/>
          <a:cs typeface="+mn-cs"/>
        </a:defRPr>
      </a:lvl7pPr>
      <a:lvl8pPr marL="3104645">
        <a:defRPr>
          <a:latin typeface="+mn-lt"/>
          <a:ea typeface="+mn-ea"/>
          <a:cs typeface="+mn-cs"/>
        </a:defRPr>
      </a:lvl8pPr>
      <a:lvl9pPr marL="3548165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8FF089-89F5-4D58-871E-A20FAE04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542" y="1511303"/>
            <a:ext cx="15438120" cy="155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50151-A85A-4F7A-954F-A40E8F1A9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4541" y="3467946"/>
            <a:ext cx="15438118" cy="5993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657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</p:sldLayoutIdLst>
  <p:hf hdr="0" ftr="0" dt="0"/>
  <p:txStyles>
    <p:titleStyle>
      <a:lvl1pPr algn="l" defTabSz="1463040" rtl="0" eaLnBrk="1" latinLnBrk="0" hangingPunct="1">
        <a:lnSpc>
          <a:spcPct val="90000"/>
        </a:lnSpc>
        <a:spcBef>
          <a:spcPct val="0"/>
        </a:spcBef>
        <a:buNone/>
        <a:defRPr sz="5760" b="1" i="0" u="none" kern="1200">
          <a:solidFill>
            <a:schemeClr val="tx2"/>
          </a:solidFill>
          <a:latin typeface="Century Gothic" panose="020B0502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463040" rtl="0" eaLnBrk="1" latinLnBrk="0" hangingPunct="1">
        <a:lnSpc>
          <a:spcPct val="90000"/>
        </a:lnSpc>
        <a:spcBef>
          <a:spcPts val="960"/>
        </a:spcBef>
        <a:spcAft>
          <a:spcPts val="1920"/>
        </a:spcAft>
        <a:buFontTx/>
        <a:buNone/>
        <a:defRPr lang="en-US" sz="3200" kern="120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0" indent="-403200" algn="l" defTabSz="1463040" rtl="0" eaLnBrk="1" latinLnBrk="0" hangingPunct="1">
        <a:lnSpc>
          <a:spcPct val="90000"/>
        </a:lnSpc>
        <a:spcBef>
          <a:spcPts val="960"/>
        </a:spcBef>
        <a:spcAft>
          <a:spcPts val="960"/>
        </a:spcAft>
        <a:buFont typeface="Arial" panose="020B0604020202020204" pitchFamily="34" charset="0"/>
        <a:buChar char="•"/>
        <a:defRPr lang="en-US" sz="3200" kern="120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806400" indent="-403200" algn="l" defTabSz="1463040" rtl="0" eaLnBrk="1" latinLnBrk="0" hangingPunct="1">
        <a:lnSpc>
          <a:spcPct val="90000"/>
        </a:lnSpc>
        <a:spcBef>
          <a:spcPts val="960"/>
        </a:spcBef>
        <a:spcAft>
          <a:spcPts val="960"/>
        </a:spcAft>
        <a:buFont typeface="Arial" panose="020B0604020202020204" pitchFamily="34" charset="0"/>
        <a:buChar char="•"/>
        <a:defRPr lang="en-US" sz="2880" kern="120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209600" indent="-403200" algn="l" defTabSz="1463040" rtl="0" eaLnBrk="1" latinLnBrk="0" hangingPunct="1">
        <a:lnSpc>
          <a:spcPct val="90000"/>
        </a:lnSpc>
        <a:spcBef>
          <a:spcPts val="960"/>
        </a:spcBef>
        <a:spcAft>
          <a:spcPts val="960"/>
        </a:spcAft>
        <a:buFont typeface="Arial" panose="020B0604020202020204" pitchFamily="34" charset="0"/>
        <a:buChar char="•"/>
        <a:defRPr lang="en-US" sz="2880" kern="120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612800" indent="-403200" algn="l" defTabSz="1463040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lang="en-GB" sz="2880" kern="120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402336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5">
          <p15:clr>
            <a:srgbClr val="F26B43"/>
          </p15:clr>
        </p15:guide>
        <p15:guide id="2" pos="801">
          <p15:clr>
            <a:srgbClr val="F26B43"/>
          </p15:clr>
        </p15:guide>
        <p15:guide id="3" pos="6879">
          <p15:clr>
            <a:srgbClr val="F26B43"/>
          </p15:clr>
        </p15:guide>
        <p15:guide id="4" orient="horz" pos="372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8FF089-89F5-4D58-871E-A20FAE04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542" y="1511303"/>
            <a:ext cx="15438120" cy="155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50151-A85A-4F7A-954F-A40E8F1A9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4541" y="3467946"/>
            <a:ext cx="15438118" cy="5993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718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6" r:id="rId7"/>
    <p:sldLayoutId id="2147483857" r:id="rId8"/>
  </p:sldLayoutIdLst>
  <p:hf hdr="0" ftr="0" dt="0"/>
  <p:txStyles>
    <p:titleStyle>
      <a:lvl1pPr algn="l" defTabSz="1463040" rtl="0" eaLnBrk="1" latinLnBrk="0" hangingPunct="1">
        <a:lnSpc>
          <a:spcPct val="90000"/>
        </a:lnSpc>
        <a:spcBef>
          <a:spcPct val="0"/>
        </a:spcBef>
        <a:buNone/>
        <a:defRPr sz="5760" b="1" i="0" u="none" kern="1200">
          <a:solidFill>
            <a:schemeClr val="tx2"/>
          </a:solidFill>
          <a:latin typeface="Century Gothic" panose="020B0502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463040" rtl="0" eaLnBrk="1" latinLnBrk="0" hangingPunct="1">
        <a:lnSpc>
          <a:spcPct val="90000"/>
        </a:lnSpc>
        <a:spcBef>
          <a:spcPts val="960"/>
        </a:spcBef>
        <a:spcAft>
          <a:spcPts val="1920"/>
        </a:spcAft>
        <a:buFontTx/>
        <a:buNone/>
        <a:defRPr lang="en-US" sz="3200" kern="120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0" indent="-403200" algn="l" defTabSz="1463040" rtl="0" eaLnBrk="1" latinLnBrk="0" hangingPunct="1">
        <a:lnSpc>
          <a:spcPct val="90000"/>
        </a:lnSpc>
        <a:spcBef>
          <a:spcPts val="960"/>
        </a:spcBef>
        <a:spcAft>
          <a:spcPts val="960"/>
        </a:spcAft>
        <a:buFont typeface="Arial" panose="020B0604020202020204" pitchFamily="34" charset="0"/>
        <a:buChar char="•"/>
        <a:defRPr lang="en-US" sz="3200" kern="120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806400" indent="-403200" algn="l" defTabSz="1463040" rtl="0" eaLnBrk="1" latinLnBrk="0" hangingPunct="1">
        <a:lnSpc>
          <a:spcPct val="90000"/>
        </a:lnSpc>
        <a:spcBef>
          <a:spcPts val="960"/>
        </a:spcBef>
        <a:spcAft>
          <a:spcPts val="960"/>
        </a:spcAft>
        <a:buFont typeface="Arial" panose="020B0604020202020204" pitchFamily="34" charset="0"/>
        <a:buChar char="•"/>
        <a:defRPr lang="en-US" sz="2880" kern="120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209600" indent="-403200" algn="l" defTabSz="1463040" rtl="0" eaLnBrk="1" latinLnBrk="0" hangingPunct="1">
        <a:lnSpc>
          <a:spcPct val="90000"/>
        </a:lnSpc>
        <a:spcBef>
          <a:spcPts val="960"/>
        </a:spcBef>
        <a:spcAft>
          <a:spcPts val="960"/>
        </a:spcAft>
        <a:buFont typeface="Arial" panose="020B0604020202020204" pitchFamily="34" charset="0"/>
        <a:buChar char="•"/>
        <a:defRPr lang="en-US" sz="2880" kern="120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612800" indent="-403200" algn="l" defTabSz="1463040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lang="en-GB" sz="2880" kern="120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402336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5">
          <p15:clr>
            <a:srgbClr val="F26B43"/>
          </p15:clr>
        </p15:guide>
        <p15:guide id="2" pos="801">
          <p15:clr>
            <a:srgbClr val="F26B43"/>
          </p15:clr>
        </p15:guide>
        <p15:guide id="3" pos="6879">
          <p15:clr>
            <a:srgbClr val="F26B43"/>
          </p15:clr>
        </p15:guide>
        <p15:guide id="4" orient="horz" pos="372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8FF089-89F5-4D58-871E-A20FAE04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542" y="1511303"/>
            <a:ext cx="15438120" cy="155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50151-A85A-4F7A-954F-A40E8F1A9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4541" y="3467946"/>
            <a:ext cx="15438118" cy="5993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F037D5-B9F9-4960-ACD8-3331BD1C425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50" y="9898877"/>
            <a:ext cx="1340741" cy="284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332F66-AD4E-4F1F-B365-508ABEC0EAA1}"/>
              </a:ext>
            </a:extLst>
          </p:cNvPr>
          <p:cNvSpPr txBox="1"/>
          <p:nvPr/>
        </p:nvSpPr>
        <p:spPr>
          <a:xfrm>
            <a:off x="15521635" y="9934439"/>
            <a:ext cx="1937216" cy="2954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r>
              <a:rPr lang="en-GB" sz="1920" dirty="0">
                <a:solidFill>
                  <a:schemeClr val="tx1">
                    <a:alpha val="2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85837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1" r:id="rId12"/>
    <p:sldLayoutId id="2147483872" r:id="rId13"/>
  </p:sldLayoutIdLst>
  <p:hf hdr="0" ftr="0" dt="0"/>
  <p:txStyles>
    <p:titleStyle>
      <a:lvl1pPr algn="l" defTabSz="1463040" rtl="0" eaLnBrk="1" latinLnBrk="0" hangingPunct="1">
        <a:lnSpc>
          <a:spcPct val="90000"/>
        </a:lnSpc>
        <a:spcBef>
          <a:spcPct val="0"/>
        </a:spcBef>
        <a:buNone/>
        <a:defRPr sz="5760" b="1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463040" rtl="0" eaLnBrk="1" latinLnBrk="0" hangingPunct="1">
        <a:lnSpc>
          <a:spcPct val="90000"/>
        </a:lnSpc>
        <a:spcBef>
          <a:spcPts val="960"/>
        </a:spcBef>
        <a:spcAft>
          <a:spcPts val="1920"/>
        </a:spcAft>
        <a:buFontTx/>
        <a:buNone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0" indent="-403200" algn="l" defTabSz="1463040" rtl="0" eaLnBrk="1" latinLnBrk="0" hangingPunct="1">
        <a:lnSpc>
          <a:spcPct val="90000"/>
        </a:lnSpc>
        <a:spcBef>
          <a:spcPts val="960"/>
        </a:spcBef>
        <a:spcAft>
          <a:spcPts val="960"/>
        </a:spcAft>
        <a:buFont typeface="Arial" panose="020B0604020202020204" pitchFamily="34" charset="0"/>
        <a:buChar char="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00" indent="-403200" algn="l" defTabSz="1463040" rtl="0" eaLnBrk="1" latinLnBrk="0" hangingPunct="1">
        <a:lnSpc>
          <a:spcPct val="90000"/>
        </a:lnSpc>
        <a:spcBef>
          <a:spcPts val="960"/>
        </a:spcBef>
        <a:spcAft>
          <a:spcPts val="960"/>
        </a:spcAft>
        <a:buFont typeface="Arial" panose="020B0604020202020204" pitchFamily="34" charset="0"/>
        <a:buChar char="•"/>
        <a:defRPr lang="en-US" sz="288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209600" indent="-403200" algn="l" defTabSz="1463040" rtl="0" eaLnBrk="1" latinLnBrk="0" hangingPunct="1">
        <a:lnSpc>
          <a:spcPct val="90000"/>
        </a:lnSpc>
        <a:spcBef>
          <a:spcPts val="960"/>
        </a:spcBef>
        <a:spcAft>
          <a:spcPts val="960"/>
        </a:spcAft>
        <a:buFont typeface="Arial" panose="020B0604020202020204" pitchFamily="34" charset="0"/>
        <a:buChar char="•"/>
        <a:defRPr lang="en-US" sz="288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403200" algn="l" defTabSz="1463040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lang="en-GB" sz="288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5">
          <p15:clr>
            <a:srgbClr val="F26B43"/>
          </p15:clr>
        </p15:guide>
        <p15:guide id="2" pos="801">
          <p15:clr>
            <a:srgbClr val="F26B43"/>
          </p15:clr>
        </p15:guide>
        <p15:guide id="3" pos="6879">
          <p15:clr>
            <a:srgbClr val="F26B43"/>
          </p15:clr>
        </p15:guide>
        <p15:guide id="4" orient="horz" pos="372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8FF089-89F5-4D58-871E-A20FAE04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542" y="1511303"/>
            <a:ext cx="15438120" cy="155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50151-A85A-4F7A-954F-A40E8F1A9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4541" y="3467946"/>
            <a:ext cx="15438118" cy="5993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2383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</p:sldLayoutIdLst>
  <p:hf hdr="0" ftr="0" dt="0"/>
  <p:txStyles>
    <p:titleStyle>
      <a:lvl1pPr algn="l" defTabSz="1463040" rtl="0" eaLnBrk="1" latinLnBrk="0" hangingPunct="1">
        <a:lnSpc>
          <a:spcPct val="90000"/>
        </a:lnSpc>
        <a:spcBef>
          <a:spcPct val="0"/>
        </a:spcBef>
        <a:buNone/>
        <a:defRPr sz="5760" b="1" i="0" u="none" kern="1200">
          <a:solidFill>
            <a:schemeClr val="tx2"/>
          </a:solidFill>
          <a:latin typeface="Century Gothic" panose="020B0502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463040" rtl="0" eaLnBrk="1" latinLnBrk="0" hangingPunct="1">
        <a:lnSpc>
          <a:spcPct val="90000"/>
        </a:lnSpc>
        <a:spcBef>
          <a:spcPts val="960"/>
        </a:spcBef>
        <a:spcAft>
          <a:spcPts val="1920"/>
        </a:spcAft>
        <a:buFontTx/>
        <a:buNone/>
        <a:defRPr lang="en-US" sz="3200" kern="120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0" indent="-403200" algn="l" defTabSz="1463040" rtl="0" eaLnBrk="1" latinLnBrk="0" hangingPunct="1">
        <a:lnSpc>
          <a:spcPct val="90000"/>
        </a:lnSpc>
        <a:spcBef>
          <a:spcPts val="960"/>
        </a:spcBef>
        <a:spcAft>
          <a:spcPts val="960"/>
        </a:spcAft>
        <a:buFont typeface="Arial" panose="020B0604020202020204" pitchFamily="34" charset="0"/>
        <a:buChar char="•"/>
        <a:defRPr lang="en-US" sz="3200" kern="120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806400" indent="-403200" algn="l" defTabSz="1463040" rtl="0" eaLnBrk="1" latinLnBrk="0" hangingPunct="1">
        <a:lnSpc>
          <a:spcPct val="90000"/>
        </a:lnSpc>
        <a:spcBef>
          <a:spcPts val="960"/>
        </a:spcBef>
        <a:spcAft>
          <a:spcPts val="960"/>
        </a:spcAft>
        <a:buFont typeface="Arial" panose="020B0604020202020204" pitchFamily="34" charset="0"/>
        <a:buChar char="•"/>
        <a:defRPr lang="en-US" sz="2880" kern="120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209600" indent="-403200" algn="l" defTabSz="1463040" rtl="0" eaLnBrk="1" latinLnBrk="0" hangingPunct="1">
        <a:lnSpc>
          <a:spcPct val="90000"/>
        </a:lnSpc>
        <a:spcBef>
          <a:spcPts val="960"/>
        </a:spcBef>
        <a:spcAft>
          <a:spcPts val="960"/>
        </a:spcAft>
        <a:buFont typeface="Arial" panose="020B0604020202020204" pitchFamily="34" charset="0"/>
        <a:buChar char="•"/>
        <a:defRPr lang="en-US" sz="2880" kern="120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612800" indent="-403200" algn="l" defTabSz="1463040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lang="en-GB" sz="2880" kern="1200" smtClean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402336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5">
          <p15:clr>
            <a:srgbClr val="F26B43"/>
          </p15:clr>
        </p15:guide>
        <p15:guide id="2" pos="801">
          <p15:clr>
            <a:srgbClr val="F26B43"/>
          </p15:clr>
        </p15:guide>
        <p15:guide id="3" pos="6879">
          <p15:clr>
            <a:srgbClr val="F26B43"/>
          </p15:clr>
        </p15:guide>
        <p15:guide id="4" orient="horz" pos="372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8FF089-89F5-4D58-871E-A20FAE04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542" y="1511303"/>
            <a:ext cx="15438120" cy="15592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50151-A85A-4F7A-954F-A40E8F1A9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4541" y="3467946"/>
            <a:ext cx="15438118" cy="5993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F037D5-B9F9-4960-ACD8-3331BD1C425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50" y="9898877"/>
            <a:ext cx="1340741" cy="28437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66260-FF13-462C-98AB-573D2A6F3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27779" y="9936000"/>
            <a:ext cx="2112861" cy="29376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lvl1pPr algn="l">
              <a:defRPr lang="en-GB" sz="1920" smtClean="0">
                <a:solidFill>
                  <a:schemeClr val="tx1">
                    <a:alpha val="20000"/>
                  </a:schemeClr>
                </a:solidFill>
              </a:defRPr>
            </a:lvl1pPr>
          </a:lstStyle>
          <a:p>
            <a:fld id="{D19E5838-C5E2-4C89-BCA4-7FCA24740322}" type="datetime1">
              <a:rPr lang="en-GB" smtClean="0"/>
              <a:t>23/10/2023</a:t>
            </a:fld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D99DF4-5DB5-47FE-8735-CF28C8825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80185" y="9936000"/>
            <a:ext cx="666293" cy="2954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lvl1pPr algn="l">
              <a:defRPr lang="en-GB" sz="1920" smtClean="0">
                <a:solidFill>
                  <a:schemeClr val="tx1">
                    <a:alpha val="20000"/>
                  </a:schemeClr>
                </a:solidFill>
              </a:defRPr>
            </a:lvl1pPr>
          </a:lstStyle>
          <a:p>
            <a:fld id="{0401F803-E13F-4B54-A918-957E18631B4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82064AF0-8A2B-4B6E-9C1F-68C909439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99784" y="9934438"/>
            <a:ext cx="2957635" cy="2954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lvl1pPr>
              <a:defRPr lang="en-GB" sz="1920">
                <a:solidFill>
                  <a:schemeClr val="tx1">
                    <a:alpha val="20000"/>
                  </a:schemeClr>
                </a:solidFill>
              </a:defRPr>
            </a:lvl1pPr>
          </a:lstStyle>
          <a:p>
            <a:pPr algn="r"/>
            <a:r>
              <a:rPr lang="en-GB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054556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3" r:id="rId15"/>
  </p:sldLayoutIdLst>
  <p:hf sldNum="0" hdr="0" dt="0"/>
  <p:txStyles>
    <p:titleStyle>
      <a:lvl1pPr algn="l" defTabSz="1463040" rtl="0" eaLnBrk="1" latinLnBrk="0" hangingPunct="1">
        <a:lnSpc>
          <a:spcPct val="90000"/>
        </a:lnSpc>
        <a:spcBef>
          <a:spcPct val="0"/>
        </a:spcBef>
        <a:buNone/>
        <a:defRPr sz="5760" b="1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463040" rtl="0" eaLnBrk="1" latinLnBrk="0" hangingPunct="1">
        <a:lnSpc>
          <a:spcPct val="90000"/>
        </a:lnSpc>
        <a:spcBef>
          <a:spcPts val="960"/>
        </a:spcBef>
        <a:spcAft>
          <a:spcPts val="1920"/>
        </a:spcAft>
        <a:buFontTx/>
        <a:buNone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0" indent="-403200" algn="l" defTabSz="1463040" rtl="0" eaLnBrk="1" latinLnBrk="0" hangingPunct="1">
        <a:lnSpc>
          <a:spcPct val="90000"/>
        </a:lnSpc>
        <a:spcBef>
          <a:spcPts val="960"/>
        </a:spcBef>
        <a:spcAft>
          <a:spcPts val="960"/>
        </a:spcAft>
        <a:buFont typeface="Arial" panose="020B0604020202020204" pitchFamily="34" charset="0"/>
        <a:buChar char="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00" indent="-403200" algn="l" defTabSz="1463040" rtl="0" eaLnBrk="1" latinLnBrk="0" hangingPunct="1">
        <a:lnSpc>
          <a:spcPct val="90000"/>
        </a:lnSpc>
        <a:spcBef>
          <a:spcPts val="960"/>
        </a:spcBef>
        <a:spcAft>
          <a:spcPts val="960"/>
        </a:spcAft>
        <a:buFont typeface="Arial" panose="020B0604020202020204" pitchFamily="34" charset="0"/>
        <a:buChar char="•"/>
        <a:defRPr lang="en-US" sz="288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209600" indent="-403200" algn="l" defTabSz="1463040" rtl="0" eaLnBrk="1" latinLnBrk="0" hangingPunct="1">
        <a:lnSpc>
          <a:spcPct val="90000"/>
        </a:lnSpc>
        <a:spcBef>
          <a:spcPts val="960"/>
        </a:spcBef>
        <a:spcAft>
          <a:spcPts val="960"/>
        </a:spcAft>
        <a:buFont typeface="Arial" panose="020B0604020202020204" pitchFamily="34" charset="0"/>
        <a:buChar char="•"/>
        <a:defRPr lang="en-US" sz="288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403200" algn="l" defTabSz="1463040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lang="en-GB" sz="288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5">
          <p15:clr>
            <a:srgbClr val="F26B43"/>
          </p15:clr>
        </p15:guide>
        <p15:guide id="2" pos="801">
          <p15:clr>
            <a:srgbClr val="F26B43"/>
          </p15:clr>
        </p15:guide>
        <p15:guide id="3" pos="6879">
          <p15:clr>
            <a:srgbClr val="F26B43"/>
          </p15:clr>
        </p15:guide>
        <p15:guide id="4" orient="horz" pos="37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B4F6B-802C-A24C-A2D1-B748908EE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28088"/>
            <a:ext cx="19507200" cy="3549519"/>
          </a:xfrm>
        </p:spPr>
        <p:txBody>
          <a:bodyPr/>
          <a:lstStyle/>
          <a:p>
            <a:r>
              <a:rPr lang="en-US" sz="11520" dirty="0"/>
              <a:t>Our Imprint </a:t>
            </a:r>
            <a:br>
              <a:rPr lang="en-US" sz="11520" dirty="0"/>
            </a:br>
            <a:r>
              <a:rPr lang="en-US" sz="11520" dirty="0"/>
              <a:t>Strategy</a:t>
            </a:r>
            <a:br>
              <a:rPr lang="en-US" sz="11520" dirty="0"/>
            </a:br>
            <a:br>
              <a:rPr lang="en-US" sz="11520" dirty="0"/>
            </a:br>
            <a:br>
              <a:rPr lang="en-US" sz="11520" dirty="0"/>
            </a:br>
            <a:br>
              <a:rPr lang="en-US" sz="11520" dirty="0"/>
            </a:br>
            <a:br>
              <a:rPr lang="en-US" sz="11520" dirty="0"/>
            </a:br>
            <a:br>
              <a:rPr lang="en-US" sz="11520" dirty="0"/>
            </a:br>
            <a:br>
              <a:rPr lang="en-US" sz="11520" dirty="0"/>
            </a:br>
            <a:endParaRPr lang="en-US" sz="1152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4E6E55-C2A0-044B-A1AD-5BB0D6E10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8126" y="4491788"/>
            <a:ext cx="19555326" cy="4281039"/>
          </a:xfrm>
        </p:spPr>
        <p:txBody>
          <a:bodyPr anchor="t"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8000" dirty="0"/>
              <a:t>Molson Coors - Shenandoah Brewery</a:t>
            </a:r>
          </a:p>
          <a:p>
            <a:pPr>
              <a:spcBef>
                <a:spcPts val="1200"/>
              </a:spcBef>
            </a:pPr>
            <a:r>
              <a:rPr lang="en-US" sz="4800" b="0" i="1" dirty="0"/>
              <a:t>Elkton, Virginia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101239-4535-6D4B-C98A-0117B3FB0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027" y="1006697"/>
            <a:ext cx="2365018" cy="17299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369A15-CC1B-EA13-6C0D-405C415F0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505" y="1168690"/>
            <a:ext cx="2543200" cy="15051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8F5717-1A08-4E0D-14B4-0E255A489B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3121" y="1040985"/>
            <a:ext cx="1835222" cy="17297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FA2561-17A4-219E-BBD8-8273DAA871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8601" y="1065702"/>
            <a:ext cx="2057688" cy="17111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F53A33-38E5-A265-2404-90E1C4FB24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56368" y="1168688"/>
            <a:ext cx="3516255" cy="150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5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508000"/>
            <a:ext cx="14630400" cy="1603837"/>
          </a:xfrm>
        </p:spPr>
        <p:txBody>
          <a:bodyPr>
            <a:normAutofit/>
          </a:bodyPr>
          <a:lstStyle/>
          <a:p>
            <a:r>
              <a:rPr lang="en-US" sz="6000" cap="none" dirty="0"/>
              <a:t>Shenandoah Brewery at a Glance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8BCC4CD-4900-4A94-9C9E-468C22F9BF04}"/>
              </a:ext>
            </a:extLst>
          </p:cNvPr>
          <p:cNvSpPr txBox="1">
            <a:spLocks/>
          </p:cNvSpPr>
          <p:nvPr/>
        </p:nvSpPr>
        <p:spPr>
          <a:xfrm>
            <a:off x="12865100" y="2540000"/>
            <a:ext cx="6908800" cy="6689203"/>
          </a:xfrm>
          <a:prstGeom prst="rect">
            <a:avLst/>
          </a:prstGeom>
        </p:spPr>
        <p:txBody>
          <a:bodyPr vert="horz" lIns="108708" tIns="54355" rIns="108708" bIns="54355" rtlCol="0">
            <a:noAutofit/>
          </a:bodyPr>
          <a:lstStyle>
            <a:lvl1pPr marL="489833" indent="-489833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304" indent="-408194" algn="l" defTabSz="1306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7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88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99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210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 fontAlgn="base">
              <a:spcAft>
                <a:spcPct val="0"/>
              </a:spcAft>
              <a:buClr>
                <a:srgbClr val="B9932C"/>
              </a:buClr>
            </a:pPr>
            <a:r>
              <a:rPr lang="en-US" sz="3200" dirty="0">
                <a:solidFill>
                  <a:srgbClr val="000000"/>
                </a:solidFill>
              </a:rPr>
              <a:t>Opened in 1987</a:t>
            </a:r>
          </a:p>
          <a:p>
            <a:pPr marL="609585" indent="-609585" fontAlgn="base">
              <a:spcAft>
                <a:spcPct val="0"/>
              </a:spcAft>
              <a:buClr>
                <a:srgbClr val="B9932C"/>
              </a:buClr>
            </a:pPr>
            <a:r>
              <a:rPr lang="en-US" sz="3200" dirty="0">
                <a:solidFill>
                  <a:srgbClr val="000000"/>
                </a:solidFill>
              </a:rPr>
              <a:t>530+ Employees </a:t>
            </a:r>
          </a:p>
          <a:p>
            <a:pPr marL="609585" indent="-609585" fontAlgn="base">
              <a:spcAft>
                <a:spcPct val="0"/>
              </a:spcAft>
              <a:buClr>
                <a:srgbClr val="B9932C"/>
              </a:buClr>
            </a:pPr>
            <a:r>
              <a:rPr lang="en-US" sz="3200" dirty="0">
                <a:solidFill>
                  <a:srgbClr val="000000"/>
                </a:solidFill>
              </a:rPr>
              <a:t>Volume: 7M+ bbls</a:t>
            </a:r>
          </a:p>
          <a:p>
            <a:pPr marL="609585" indent="-609585" fontAlgn="base">
              <a:spcAft>
                <a:spcPct val="0"/>
              </a:spcAft>
              <a:buClr>
                <a:srgbClr val="B9932C"/>
              </a:buClr>
            </a:pPr>
            <a:r>
              <a:rPr lang="en-US" sz="3200" dirty="0">
                <a:solidFill>
                  <a:srgbClr val="000000"/>
                </a:solidFill>
              </a:rPr>
              <a:t>1,800 acres bordering Shenandoah National Park </a:t>
            </a:r>
          </a:p>
          <a:p>
            <a:pPr marL="609585" indent="-609585" fontAlgn="base">
              <a:spcAft>
                <a:spcPct val="0"/>
              </a:spcAft>
              <a:buClr>
                <a:srgbClr val="B9932C"/>
              </a:buClr>
            </a:pPr>
            <a:r>
              <a:rPr lang="en-US" sz="3200" dirty="0">
                <a:solidFill>
                  <a:srgbClr val="000000"/>
                </a:solidFill>
              </a:rPr>
              <a:t>Complete wastewater treatment with direct discharge to South Fork Shenandoah River</a:t>
            </a:r>
          </a:p>
          <a:p>
            <a:pPr marL="609585" indent="-609585" fontAlgn="base">
              <a:spcAft>
                <a:spcPct val="0"/>
              </a:spcAft>
              <a:buClr>
                <a:srgbClr val="B9932C"/>
              </a:buClr>
            </a:pPr>
            <a:r>
              <a:rPr lang="en-US" sz="3200" dirty="0">
                <a:solidFill>
                  <a:srgbClr val="000000"/>
                </a:solidFill>
              </a:rPr>
              <a:t>We produce, package and ship Coors Light, Miller Lite, Blue Moon, Miller High Life, and Keystone Light</a:t>
            </a:r>
          </a:p>
          <a:p>
            <a:pPr marL="0" indent="0" fontAlgn="base">
              <a:spcAft>
                <a:spcPct val="0"/>
              </a:spcAft>
              <a:buClr>
                <a:srgbClr val="B9932C"/>
              </a:buClr>
              <a:buNone/>
            </a:pPr>
            <a:endParaRPr lang="en-US" sz="2667" dirty="0">
              <a:solidFill>
                <a:srgbClr val="000000"/>
              </a:solidFill>
            </a:endParaRPr>
          </a:p>
          <a:p>
            <a:pPr marL="609585" indent="-609585" algn="ctr" fontAlgn="base">
              <a:spcAft>
                <a:spcPct val="0"/>
              </a:spcAft>
              <a:buClr>
                <a:srgbClr val="B9932C"/>
              </a:buClr>
            </a:pPr>
            <a:endParaRPr lang="en-US" sz="2667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12AB09-F65D-4DE9-A571-E0908FB6A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40" y="2540000"/>
            <a:ext cx="12455045" cy="761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79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1939A-66A1-57E0-D70B-9245ED919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202" y="3484248"/>
            <a:ext cx="5258094" cy="3894451"/>
          </a:xfrm>
        </p:spPr>
        <p:txBody>
          <a:bodyPr/>
          <a:lstStyle/>
          <a:p>
            <a:pPr algn="ctr"/>
            <a:r>
              <a:rPr lang="en-US" sz="4800" dirty="0"/>
              <a:t>Our Environmental Visions, Values and Beliefs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52D42-5B5E-1447-86B0-6FC48B389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2600" y="529389"/>
            <a:ext cx="12289589" cy="9914022"/>
          </a:xfrm>
        </p:spPr>
        <p:txBody>
          <a:bodyPr>
            <a:normAutofit/>
          </a:bodyPr>
          <a:lstStyle/>
          <a:p>
            <a:r>
              <a:rPr lang="en-US" sz="2800" b="1" i="0" u="none" strike="noStrike" baseline="0" dirty="0">
                <a:solidFill>
                  <a:srgbClr val="000000"/>
                </a:solidFill>
              </a:rPr>
              <a:t>At the Shenandoah Brewery, we will: </a:t>
            </a:r>
          </a:p>
          <a:p>
            <a:r>
              <a:rPr lang="en-US" sz="3200" i="0" u="none" strike="noStrike" baseline="0" dirty="0">
                <a:solidFill>
                  <a:srgbClr val="000000"/>
                </a:solidFill>
              </a:rPr>
              <a:t>• Conduct our business in </a:t>
            </a:r>
            <a:r>
              <a:rPr lang="en-US" sz="3200" b="1" i="1" u="none" strike="noStrike" baseline="0" dirty="0">
                <a:solidFill>
                  <a:srgbClr val="000000"/>
                </a:solidFill>
              </a:rPr>
              <a:t>compliance</a:t>
            </a:r>
            <a:r>
              <a:rPr lang="en-US" sz="3200" i="0" u="none" strike="noStrike" baseline="0" dirty="0">
                <a:solidFill>
                  <a:srgbClr val="000000"/>
                </a:solidFill>
              </a:rPr>
              <a:t> with all environmental laws, regulations, and our Environmental, Health and Safety Management Systems requirements. </a:t>
            </a:r>
          </a:p>
          <a:p>
            <a:endParaRPr lang="en-US" sz="3200" i="0" u="none" strike="noStrike" baseline="0" dirty="0">
              <a:solidFill>
                <a:srgbClr val="000000"/>
              </a:solidFill>
            </a:endParaRPr>
          </a:p>
          <a:p>
            <a:r>
              <a:rPr lang="en-US" sz="3200" i="0" u="none" strike="noStrike" baseline="0" dirty="0">
                <a:solidFill>
                  <a:srgbClr val="000000"/>
                </a:solidFill>
              </a:rPr>
              <a:t>• Continuously and innovatively </a:t>
            </a:r>
            <a:r>
              <a:rPr lang="en-US" sz="3200" b="1" i="1" u="none" strike="noStrike" baseline="0" dirty="0">
                <a:solidFill>
                  <a:srgbClr val="000000"/>
                </a:solidFill>
              </a:rPr>
              <a:t>improve</a:t>
            </a:r>
            <a:r>
              <a:rPr lang="en-US" sz="3200" i="0" u="none" strike="noStrike" baseline="0" dirty="0">
                <a:solidFill>
                  <a:srgbClr val="000000"/>
                </a:solidFill>
              </a:rPr>
              <a:t> our Environmental, Health, and Safety Management System and processes by evaluating our activities and </a:t>
            </a:r>
            <a:r>
              <a:rPr lang="en-US" sz="3200" b="1" i="1" u="none" strike="noStrike" baseline="0" dirty="0">
                <a:solidFill>
                  <a:srgbClr val="000000"/>
                </a:solidFill>
              </a:rPr>
              <a:t>measuring our performance </a:t>
            </a:r>
            <a:r>
              <a:rPr lang="en-US" sz="3200" i="0" u="none" strike="noStrike" baseline="0" dirty="0">
                <a:solidFill>
                  <a:srgbClr val="000000"/>
                </a:solidFill>
              </a:rPr>
              <a:t>against established objectives. </a:t>
            </a:r>
          </a:p>
          <a:p>
            <a:endParaRPr lang="en-US" sz="3200" i="0" u="none" strike="noStrike" baseline="0" dirty="0">
              <a:solidFill>
                <a:srgbClr val="000000"/>
              </a:solidFill>
            </a:endParaRPr>
          </a:p>
          <a:p>
            <a:r>
              <a:rPr lang="en-US" sz="3200" i="0" u="none" strike="noStrike" baseline="0" dirty="0">
                <a:solidFill>
                  <a:srgbClr val="000000"/>
                </a:solidFill>
              </a:rPr>
              <a:t>• Aggressively pursue </a:t>
            </a:r>
            <a:r>
              <a:rPr lang="en-US" sz="3200" b="1" i="1" u="none" strike="noStrike" baseline="0" dirty="0">
                <a:solidFill>
                  <a:srgbClr val="000000"/>
                </a:solidFill>
              </a:rPr>
              <a:t>waste reduction, resource management, and emission reduction </a:t>
            </a:r>
            <a:r>
              <a:rPr lang="en-US" sz="3200" i="0" u="none" strike="noStrike" baseline="0" dirty="0">
                <a:solidFill>
                  <a:srgbClr val="000000"/>
                </a:solidFill>
              </a:rPr>
              <a:t>through feasible pollution prevention measures. </a:t>
            </a:r>
          </a:p>
          <a:p>
            <a:endParaRPr lang="en-US" sz="3200" i="0" u="none" strike="noStrike" baseline="0" dirty="0">
              <a:solidFill>
                <a:srgbClr val="000000"/>
              </a:solidFill>
            </a:endParaRPr>
          </a:p>
          <a:p>
            <a:r>
              <a:rPr lang="en-US" sz="3200" i="0" u="none" strike="noStrike" baseline="0" dirty="0">
                <a:solidFill>
                  <a:srgbClr val="000000"/>
                </a:solidFill>
              </a:rPr>
              <a:t>• Incorporate environmental considerations into all business decisions, including expansion, renovation, and process modifications. </a:t>
            </a:r>
          </a:p>
          <a:p>
            <a:endParaRPr lang="en-US" sz="3200" i="0" u="none" strike="noStrike" baseline="0" dirty="0">
              <a:solidFill>
                <a:srgbClr val="000000"/>
              </a:solidFill>
            </a:endParaRPr>
          </a:p>
          <a:p>
            <a:r>
              <a:rPr lang="en-US" sz="3200" i="0" u="none" strike="noStrike" baseline="0" dirty="0">
                <a:solidFill>
                  <a:srgbClr val="000000"/>
                </a:solidFill>
              </a:rPr>
              <a:t>• </a:t>
            </a:r>
            <a:r>
              <a:rPr lang="en-US" sz="3200" b="1" i="1" u="none" strike="noStrike" baseline="0" dirty="0">
                <a:solidFill>
                  <a:srgbClr val="000000"/>
                </a:solidFill>
              </a:rPr>
              <a:t>Create cooperative relationships </a:t>
            </a:r>
            <a:r>
              <a:rPr lang="en-US" sz="3200" i="0" u="none" strike="noStrike" baseline="0" dirty="0">
                <a:solidFill>
                  <a:srgbClr val="000000"/>
                </a:solidFill>
              </a:rPr>
              <a:t>with the neighboring community and local agencies.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FD75DC-A89A-13D1-E073-02FBC483C1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icture containing text, device, meter, gauge&#10;&#10;Description automatically generated">
            <a:extLst>
              <a:ext uri="{FF2B5EF4-FFF2-40B4-BE49-F238E27FC236}">
                <a16:creationId xmlns:a16="http://schemas.microsoft.com/office/drawing/2014/main" id="{4EE0FCD3-B66F-4BAE-702B-411C65AB7F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32" y="2036943"/>
            <a:ext cx="6497873" cy="655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3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09FD1-F4C6-2E63-C435-0CAE44FF5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>
              <a:lnSpc>
                <a:spcPct val="80000"/>
              </a:lnSpc>
            </a:pPr>
            <a:r>
              <a:rPr lang="en-US" sz="6000" dirty="0">
                <a:latin typeface="Century Gothic" panose="020B0502020202020204" pitchFamily="34" charset="0"/>
              </a:rPr>
              <a:t>Corporate Targets for Emissions and Water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708C13-F2A3-994A-9DAD-299FDFF80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2089" y="1934022"/>
            <a:ext cx="9281316" cy="85440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33D36A-440B-5469-F5E6-E01FD51716AB}"/>
              </a:ext>
            </a:extLst>
          </p:cNvPr>
          <p:cNvSpPr txBox="1"/>
          <p:nvPr/>
        </p:nvSpPr>
        <p:spPr>
          <a:xfrm>
            <a:off x="475483" y="2484440"/>
            <a:ext cx="8556458" cy="206210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Molson Coors is committed to sustainability and has external </a:t>
            </a:r>
          </a:p>
          <a:p>
            <a:pPr algn="ctr"/>
            <a:r>
              <a:rPr lang="en-US" sz="3200" dirty="0"/>
              <a:t>commitments to improve emissions and water consumption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473D9592-8FD2-5B0E-A131-0CD5B9C09D2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83795" y="4821549"/>
            <a:ext cx="8556458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1F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Scope 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F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– emissions are direct emissions from owned or controlled sources (e.g., natural gas combustion in boilers for heating or process uses; fuels for owned vehicles).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1F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Scope 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F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– emissions are indirect emissions from the generation of purchased energy (i.e., electricity used at owned facilities).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1F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Scope 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F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– emissions are all indirect emissions (not included in Scope 2) that occur in the value chain of the reporting company, including both upstream and downstream emissions </a:t>
            </a:r>
          </a:p>
        </p:txBody>
      </p:sp>
    </p:spTree>
    <p:extLst>
      <p:ext uri="{BB962C8B-B14F-4D97-AF65-F5344CB8AC3E}">
        <p14:creationId xmlns:p14="http://schemas.microsoft.com/office/powerpoint/2010/main" val="1809528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25518FF-747E-4ACA-B932-77ED464B72F2}"/>
              </a:ext>
            </a:extLst>
          </p:cNvPr>
          <p:cNvSpPr txBox="1">
            <a:spLocks/>
          </p:cNvSpPr>
          <p:nvPr/>
        </p:nvSpPr>
        <p:spPr>
          <a:xfrm>
            <a:off x="112295" y="2165362"/>
            <a:ext cx="10435266" cy="9821537"/>
          </a:xfrm>
          <a:prstGeom prst="rect">
            <a:avLst/>
          </a:prstGeom>
        </p:spPr>
        <p:txBody>
          <a:bodyPr lIns="121891" tIns="60945" rIns="121891" bIns="60945"/>
          <a:lstStyle>
            <a:lvl1pPr marL="571363" indent="-571363" defTabSz="1463040">
              <a:buFont typeface="Arial" panose="020B0604020202020204" pitchFamily="34" charset="0"/>
              <a:buChar char="•"/>
              <a:defRPr sz="1800">
                <a:latin typeface="+mn-lt"/>
                <a:ea typeface="+mn-ea"/>
                <a:cs typeface="+mn-cs"/>
              </a:defRPr>
            </a:lvl1pPr>
            <a:lvl2pPr marL="332704">
              <a:defRPr>
                <a:latin typeface="+mn-lt"/>
                <a:ea typeface="+mn-ea"/>
                <a:cs typeface="+mn-cs"/>
              </a:defRPr>
            </a:lvl2pPr>
            <a:lvl3pPr marL="665409">
              <a:defRPr>
                <a:latin typeface="+mn-lt"/>
                <a:ea typeface="+mn-ea"/>
                <a:cs typeface="+mn-cs"/>
              </a:defRPr>
            </a:lvl3pPr>
            <a:lvl4pPr marL="998113">
              <a:defRPr>
                <a:latin typeface="+mn-lt"/>
                <a:ea typeface="+mn-ea"/>
                <a:cs typeface="+mn-cs"/>
              </a:defRPr>
            </a:lvl4pPr>
            <a:lvl5pPr marL="1330818">
              <a:defRPr>
                <a:latin typeface="+mn-lt"/>
                <a:ea typeface="+mn-ea"/>
                <a:cs typeface="+mn-cs"/>
              </a:defRPr>
            </a:lvl5pPr>
            <a:lvl6pPr marL="1663522">
              <a:defRPr>
                <a:latin typeface="+mn-lt"/>
                <a:ea typeface="+mn-ea"/>
                <a:cs typeface="+mn-cs"/>
              </a:defRPr>
            </a:lvl6pPr>
            <a:lvl7pPr marL="1996227">
              <a:defRPr>
                <a:latin typeface="+mn-lt"/>
                <a:ea typeface="+mn-ea"/>
                <a:cs typeface="+mn-cs"/>
              </a:defRPr>
            </a:lvl7pPr>
            <a:lvl8pPr marL="2328931">
              <a:defRPr>
                <a:latin typeface="+mn-lt"/>
                <a:ea typeface="+mn-ea"/>
                <a:cs typeface="+mn-cs"/>
              </a:defRPr>
            </a:lvl8pPr>
            <a:lvl9pPr marL="2661636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kern="0" dirty="0"/>
              <a:t>Virginia Environmental Excellence Program (VEEP)</a:t>
            </a:r>
          </a:p>
          <a:p>
            <a:pPr algn="l"/>
            <a:r>
              <a:rPr lang="en-US" sz="3600" kern="0" dirty="0"/>
              <a:t>E3 facility</a:t>
            </a:r>
          </a:p>
          <a:p>
            <a:pPr algn="l"/>
            <a:r>
              <a:rPr lang="en-US" sz="3600" kern="0" dirty="0"/>
              <a:t>Water and energy are our KPIs </a:t>
            </a:r>
          </a:p>
          <a:p>
            <a:endParaRPr lang="en-US" sz="3600" kern="0" dirty="0"/>
          </a:p>
          <a:p>
            <a:pPr marL="0" indent="0">
              <a:buNone/>
            </a:pPr>
            <a:r>
              <a:rPr lang="en-US" sz="3600" b="1" dirty="0"/>
              <a:t>Targeted improvement process</a:t>
            </a:r>
          </a:p>
          <a:p>
            <a:r>
              <a:rPr lang="en-US" sz="3600" dirty="0"/>
              <a:t>Sustainability goals tighten up each year in order to keep continuous improvement a priority</a:t>
            </a:r>
          </a:p>
          <a:p>
            <a:r>
              <a:rPr lang="en-US" sz="3600" dirty="0"/>
              <a:t>Robust monitoring and reporting infrastructure to generate swift responses to deviations</a:t>
            </a:r>
          </a:p>
          <a:p>
            <a:r>
              <a:rPr lang="en-US" sz="3600" dirty="0"/>
              <a:t>Improvement planning includes technology as well as people/process changes</a:t>
            </a:r>
            <a:endParaRPr lang="en-US" sz="3600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417095"/>
            <a:ext cx="14630400" cy="1451722"/>
          </a:xfrm>
        </p:spPr>
        <p:txBody>
          <a:bodyPr>
            <a:normAutofit/>
          </a:bodyPr>
          <a:lstStyle/>
          <a:p>
            <a:r>
              <a:rPr lang="en-US" sz="7200" dirty="0"/>
              <a:t>VEEP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3F6F42-8B8B-67BA-7DF8-669A6966B2B4}"/>
              </a:ext>
            </a:extLst>
          </p:cNvPr>
          <p:cNvSpPr/>
          <p:nvPr/>
        </p:nvSpPr>
        <p:spPr>
          <a:xfrm>
            <a:off x="11531600" y="2235201"/>
            <a:ext cx="152400" cy="375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6998CB-6CFD-B8E1-12F3-405C3946C3DF}"/>
              </a:ext>
            </a:extLst>
          </p:cNvPr>
          <p:cNvSpPr/>
          <p:nvPr/>
        </p:nvSpPr>
        <p:spPr>
          <a:xfrm>
            <a:off x="11531600" y="6612613"/>
            <a:ext cx="228600" cy="375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24971C-EF3D-A9B5-9EAD-B33B26165EF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4000"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4736" y="1943139"/>
            <a:ext cx="7513053" cy="43305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47088E-2FA1-7898-DDA9-3F6080119E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4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4847"/>
          <a:stretch/>
        </p:blipFill>
        <p:spPr>
          <a:xfrm>
            <a:off x="10694736" y="6209464"/>
            <a:ext cx="7513053" cy="44983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B3BB90-15B7-F522-2FC7-053F223420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7866" y="561525"/>
            <a:ext cx="2448267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6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09FD1-F4C6-2E63-C435-0CAE44FF53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6000" dirty="0"/>
              <a:t>Initiatives to improve sustainability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33D36A-440B-5469-F5E6-E01FD51716AB}"/>
              </a:ext>
            </a:extLst>
          </p:cNvPr>
          <p:cNvSpPr txBox="1"/>
          <p:nvPr/>
        </p:nvSpPr>
        <p:spPr>
          <a:xfrm>
            <a:off x="3223369" y="9805398"/>
            <a:ext cx="14920252" cy="5417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Everyone in the brewery can help reduce emissions and resource consumption!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73FDDE2-3335-43DA-8DE2-C6CE84760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475174"/>
              </p:ext>
            </p:extLst>
          </p:nvPr>
        </p:nvGraphicFramePr>
        <p:xfrm>
          <a:off x="3223369" y="1993064"/>
          <a:ext cx="14920252" cy="865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6987">
                  <a:extLst>
                    <a:ext uri="{9D8B030D-6E8A-4147-A177-3AD203B41FA5}">
                      <a16:colId xmlns:a16="http://schemas.microsoft.com/office/drawing/2014/main" val="3669499488"/>
                    </a:ext>
                  </a:extLst>
                </a:gridCol>
                <a:gridCol w="12093265">
                  <a:extLst>
                    <a:ext uri="{9D8B030D-6E8A-4147-A177-3AD203B41FA5}">
                      <a16:colId xmlns:a16="http://schemas.microsoft.com/office/drawing/2014/main" val="3997089498"/>
                    </a:ext>
                  </a:extLst>
                </a:gridCol>
              </a:tblGrid>
              <a:tr h="461378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Department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434521"/>
                  </a:ext>
                </a:extLst>
              </a:tr>
              <a:tr h="1440854">
                <a:tc>
                  <a:txBody>
                    <a:bodyPr/>
                    <a:lstStyle/>
                    <a:p>
                      <a:r>
                        <a:rPr lang="en-US" sz="2000" b="1" dirty="0"/>
                        <a:t>BREWING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001F40"/>
                          </a:solidFill>
                        </a:rPr>
                        <a:t>Optimize steam consumption in pound/brewed </a:t>
                      </a:r>
                      <a:r>
                        <a:rPr lang="en-US" sz="2400" dirty="0" err="1">
                          <a:solidFill>
                            <a:srgbClr val="001F40"/>
                          </a:solidFill>
                        </a:rPr>
                        <a:t>bbl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001F40"/>
                          </a:solidFill>
                        </a:rPr>
                        <a:t>Optimize CO</a:t>
                      </a:r>
                      <a:r>
                        <a:rPr lang="en-US" sz="2400" baseline="-25000" dirty="0">
                          <a:solidFill>
                            <a:srgbClr val="001F40"/>
                          </a:solidFill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1F40"/>
                          </a:solidFill>
                        </a:rPr>
                        <a:t> consumption in pound/blended </a:t>
                      </a:r>
                      <a:r>
                        <a:rPr lang="en-US" sz="2400" dirty="0" err="1">
                          <a:solidFill>
                            <a:srgbClr val="001F40"/>
                          </a:solidFill>
                        </a:rPr>
                        <a:t>bbl</a:t>
                      </a:r>
                      <a:endParaRPr lang="en-US" sz="2400" dirty="0">
                        <a:solidFill>
                          <a:srgbClr val="001F4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001F40"/>
                          </a:solidFill>
                        </a:rPr>
                        <a:t>Optimize tank recharges following CIPs</a:t>
                      </a:r>
                    </a:p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1F40"/>
                          </a:solidFill>
                        </a:rPr>
                        <a:t>Focus to eliminate leaks – water, compressed air, CO</a:t>
                      </a:r>
                      <a:r>
                        <a:rPr lang="en-US" sz="2400" baseline="-25000" dirty="0">
                          <a:solidFill>
                            <a:srgbClr val="001F4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886951"/>
                  </a:ext>
                </a:extLst>
              </a:tr>
              <a:tr h="1989852">
                <a:tc>
                  <a:txBody>
                    <a:bodyPr/>
                    <a:lstStyle/>
                    <a:p>
                      <a:r>
                        <a:rPr lang="en-US" sz="2000" b="1" dirty="0"/>
                        <a:t>PACKAGING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001F40"/>
                          </a:solidFill>
                        </a:rPr>
                        <a:t>Optimize cleaning sequences to reduce steam or water and escalate cleaning sequences when not done right-the-first-time (RTFT)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001F40"/>
                          </a:solidFill>
                        </a:rPr>
                        <a:t>Ensure robust  shutdowns are followed when shutdown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001F40"/>
                          </a:solidFill>
                        </a:rPr>
                        <a:t>Optimize warmer set points to achieve dew point temps of warehouse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001F40"/>
                          </a:solidFill>
                        </a:rPr>
                        <a:t>Leverage blowers rather than compressed air to dry containers or conveyors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001F40"/>
                          </a:solidFill>
                        </a:rPr>
                        <a:t>Focus to eliminate leaks – water, compressed air, CO</a:t>
                      </a:r>
                      <a:r>
                        <a:rPr lang="en-US" sz="2400" baseline="-25000" dirty="0">
                          <a:solidFill>
                            <a:srgbClr val="001F4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665825"/>
                  </a:ext>
                </a:extLst>
              </a:tr>
              <a:tr h="1371574">
                <a:tc>
                  <a:txBody>
                    <a:bodyPr/>
                    <a:lstStyle/>
                    <a:p>
                      <a:r>
                        <a:rPr lang="en-US" sz="2000" b="1" dirty="0"/>
                        <a:t>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noProof="0" dirty="0">
                          <a:solidFill>
                            <a:srgbClr val="001F40"/>
                          </a:solidFill>
                          <a:latin typeface="Century Gothic"/>
                        </a:rPr>
                        <a:t>Ensure robust shutdowns are followed when shutdown</a:t>
                      </a:r>
                      <a:endParaRPr lang="en-US" sz="2400" dirty="0">
                        <a:solidFill>
                          <a:srgbClr val="001F4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001F40"/>
                          </a:solidFill>
                        </a:rPr>
                        <a:t>At planned stops (e.g., maintenance days) stop equipment, conveyors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001F40"/>
                          </a:solidFill>
                        </a:rPr>
                        <a:t>Focus to eliminate leaks – water and compressed air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001F40"/>
                          </a:solidFill>
                        </a:rPr>
                        <a:t>Ensure Keg Cooler Door remains closed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996698"/>
                  </a:ext>
                </a:extLst>
              </a:tr>
              <a:tr h="1350093">
                <a:tc>
                  <a:txBody>
                    <a:bodyPr/>
                    <a:lstStyle/>
                    <a:p>
                      <a:r>
                        <a:rPr lang="en-US" sz="2000" b="1" dirty="0"/>
                        <a:t>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001F40"/>
                          </a:solidFill>
                        </a:rPr>
                        <a:t>Optimize condensate return, escalate condensate contamination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001F40"/>
                          </a:solidFill>
                        </a:rPr>
                        <a:t>Optimize boiler efficiency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001F40"/>
                          </a:solidFill>
                        </a:rPr>
                        <a:t>Optimize CO</a:t>
                      </a:r>
                      <a:r>
                        <a:rPr lang="en-US" sz="2400" baseline="-25000" dirty="0">
                          <a:solidFill>
                            <a:srgbClr val="001F40"/>
                          </a:solidFill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1F40"/>
                          </a:solidFill>
                        </a:rPr>
                        <a:t> inventory management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001F40"/>
                          </a:solidFill>
                        </a:rPr>
                        <a:t>Optimize all utilities temperatures and pressures as per process needs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63033"/>
                  </a:ext>
                </a:extLst>
              </a:tr>
              <a:tr h="1095574">
                <a:tc>
                  <a:txBody>
                    <a:bodyPr/>
                    <a:lstStyle/>
                    <a:p>
                      <a:r>
                        <a:rPr lang="en-US" sz="2000" b="1" dirty="0"/>
                        <a:t>SUPPORT FUNCTIONS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001F40"/>
                          </a:solidFill>
                        </a:rPr>
                        <a:t>Perform waste walks during no meeting zone</a:t>
                      </a:r>
                      <a:endParaRPr lang="en-US" sz="20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001F40"/>
                          </a:solidFill>
                        </a:rPr>
                        <a:t>Escalate water, compressed air, CO</a:t>
                      </a:r>
                      <a:r>
                        <a:rPr lang="en-US" sz="2400" baseline="-25000" dirty="0">
                          <a:solidFill>
                            <a:srgbClr val="001F40"/>
                          </a:solidFill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1F40"/>
                          </a:solidFill>
                        </a:rPr>
                        <a:t> leaks when seen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001F40"/>
                          </a:solidFill>
                        </a:rPr>
                        <a:t>Assist with or build capability with Process Verifications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696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7423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zpoi9MNn"/>
  <p:tag name="MMPROD_NEXTUNIQUEID" val="10009"/>
  <p:tag name="ARTICULATE_DESIGN_ID_ADOBE CONNECT_LEARNING TEMPLATE" val="mIu3M4EM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268&quot;/&gt;&lt;/object&gt;&lt;object type=&quot;3&quot; unique_id=&quot;10005&quot;&gt;&lt;property id=&quot;20148&quot; value=&quot;5&quot;/&gt;&lt;property id=&quot;20300&quot; value=&quot;Slide 3&quot;/&gt;&lt;property id=&quot;20307&quot; value=&quot;3042&quot;/&gt;&lt;/object&gt;&lt;object type=&quot;3&quot; unique_id=&quot;10006&quot;&gt;&lt;property id=&quot;20148&quot; value=&quot;5&quot;/&gt;&lt;property id=&quot;20300&quot; value=&quot;Slide 4&quot;/&gt;&lt;property id=&quot;20307&quot; value=&quot;3043&quot;/&gt;&lt;/object&gt;&lt;object type=&quot;3&quot; unique_id=&quot;10009&quot;&gt;&lt;property id=&quot;20148&quot; value=&quot;5&quot;/&gt;&lt;property id=&quot;20300&quot; value=&quot;Slide 6 - &amp;quot;Roll The Dice &amp;quot;&quot;/&gt;&lt;property id=&quot;20307&quot; value=&quot;3188&quot;/&gt;&lt;/object&gt;&lt;object type=&quot;3&quot; unique_id=&quot;10011&quot;&gt;&lt;property id=&quot;20148&quot; value=&quot;5&quot;/&gt;&lt;property id=&quot;20300&quot; value=&quot;Slide 11&quot;/&gt;&lt;property id=&quot;20307&quot; value=&quot;258&quot;/&gt;&lt;/object&gt;&lt;object type=&quot;3&quot; unique_id=&quot;10012&quot;&gt;&lt;property id=&quot;20148&quot; value=&quot;5&quot;/&gt;&lt;property id=&quot;20300&quot; value=&quot;Slide 12&quot;/&gt;&lt;property id=&quot;20307&quot; value=&quot;3046&quot;/&gt;&lt;/object&gt;&lt;object type=&quot;3&quot; unique_id=&quot;10013&quot;&gt;&lt;property id=&quot;20148&quot; value=&quot;5&quot;/&gt;&lt;property id=&quot;20300&quot; value=&quot;Slide 13&quot;/&gt;&lt;property id=&quot;20307&quot; value=&quot;3210&quot;/&gt;&lt;/object&gt;&lt;object type=&quot;3&quot; unique_id=&quot;10014&quot;&gt;&lt;property id=&quot;20148&quot; value=&quot;5&quot;/&gt;&lt;property id=&quot;20300&quot; value=&quot;Slide 14&quot;/&gt;&lt;property id=&quot;20307&quot; value=&quot;3049&quot;/&gt;&lt;/object&gt;&lt;object type=&quot;3&quot; unique_id=&quot;10016&quot;&gt;&lt;property id=&quot;20148&quot; value=&quot;5&quot;/&gt;&lt;property id=&quot;20300&quot; value=&quot;Slide 16&quot;/&gt;&lt;property id=&quot;20307&quot; value=&quot;3092&quot;/&gt;&lt;/object&gt;&lt;object type=&quot;3&quot; unique_id=&quot;10017&quot;&gt;&lt;property id=&quot;20148&quot; value=&quot;5&quot;/&gt;&lt;property id=&quot;20300&quot; value=&quot;Slide 15&quot;/&gt;&lt;property id=&quot;20307&quot; value=&quot;3095&quot;/&gt;&lt;/object&gt;&lt;object type=&quot;3&quot; unique_id=&quot;10018&quot;&gt;&lt;property id=&quot;20148&quot; value=&quot;5&quot;/&gt;&lt;property id=&quot;20300&quot; value=&quot;Slide 17&quot;/&gt;&lt;property id=&quot;20307&quot; value=&quot;3265&quot;/&gt;&lt;/object&gt;&lt;object type=&quot;3&quot; unique_id=&quot;10019&quot;&gt;&lt;property id=&quot;20148&quot; value=&quot;5&quot;/&gt;&lt;property id=&quot;20300&quot; value=&quot;Slide 19 - &amp;quot;Let’s Hear From You! Gallery Walk-Through &amp;quot;&quot;/&gt;&lt;property id=&quot;20307&quot; value=&quot;3269&quot;/&gt;&lt;/object&gt;&lt;object type=&quot;3&quot; unique_id=&quot;37460&quot;&gt;&lt;property id=&quot;20148&quot; value=&quot;5&quot;/&gt;&lt;property id=&quot;20300&quot; value=&quot;Slide 2 - &amp;quot;Meet Your Presenter&amp;quot;&quot;/&gt;&lt;property id=&quot;20307&quot; value=&quot;3270&quot;/&gt;&lt;/object&gt;&lt;object type=&quot;3&quot; unique_id=&quot;41739&quot;&gt;&lt;property id=&quot;20148&quot; value=&quot;5&quot;/&gt;&lt;property id=&quot;20300&quot; value=&quot;Slide 20&quot;/&gt;&lt;property id=&quot;20307&quot; value=&quot;3271&quot;/&gt;&lt;/object&gt;&lt;object type=&quot;3&quot; unique_id=&quot;41801&quot;&gt;&lt;property id=&quot;20148&quot; value=&quot;5&quot;/&gt;&lt;property id=&quot;20300&quot; value=&quot;Slide 18&quot;/&gt;&lt;property id=&quot;20307&quot; value=&quot;3272&quot;/&gt;&lt;/object&gt;&lt;object type=&quot;3&quot; unique_id=&quot;41950&quot;&gt;&lt;property id=&quot;20148&quot; value=&quot;5&quot;/&gt;&lt;property id=&quot;20300&quot; value=&quot;Slide 5 - &amp;quot;Our Focus&amp;quot;&quot;/&gt;&lt;property id=&quot;20307&quot; value=&quot;2144445817&quot;/&gt;&lt;/object&gt;&lt;object type=&quot;3&quot; unique_id=&quot;41951&quot;&gt;&lt;property id=&quot;20148&quot; value=&quot;5&quot;/&gt;&lt;property id=&quot;20300&quot; value=&quot;Slide 7 - &amp;quot;Our Imprint 2025&amp;#x0D;Refreshed Strategy&amp;quot;&quot;/&gt;&lt;property id=&quot;20307&quot; value=&quot;2144445818&quot;/&gt;&lt;/object&gt;&lt;object type=&quot;3&quot; unique_id=&quot;41952&quot;&gt;&lt;property id=&quot;20148&quot; value=&quot;5&quot;/&gt;&lt;property id=&quot;20300&quot; value=&quot;Slide 8&quot;/&gt;&lt;property id=&quot;20307&quot; value=&quot;3273&quot;/&gt;&lt;/object&gt;&lt;object type=&quot;3&quot; unique_id=&quot;41953&quot;&gt;&lt;property id=&quot;20148&quot; value=&quot;5&quot;/&gt;&lt;property id=&quot;20300&quot; value=&quot;Slide 9&quot;/&gt;&lt;property id=&quot;20307&quot; value=&quot;3274&quot;/&gt;&lt;/object&gt;&lt;object type=&quot;3&quot; unique_id=&quot;41954&quot;&gt;&lt;property id=&quot;20148&quot; value=&quot;5&quot;/&gt;&lt;property id=&quot;20300&quot; value=&quot;Slide 10&quot;/&gt;&lt;property id=&quot;20307&quot; value=&quot;3275&quot;/&gt;&lt;/object&gt;&lt;/object&gt;&lt;object type=&quot;8&quot; unique_id=&quot;10038&quot;&gt;&lt;/object&gt;&lt;/object&gt;&lt;/database&gt;"/>
  <p:tag name="SECTOMILLISECCONVERTED" val="1"/>
  <p:tag name="ARTICULATE_SLIDE_COUNT" val="18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5_Office Theme">
  <a:themeElements>
    <a:clrScheme name="MolsonCoors">
      <a:dk1>
        <a:srgbClr val="001F40"/>
      </a:dk1>
      <a:lt1>
        <a:srgbClr val="FFFFFF"/>
      </a:lt1>
      <a:dk2>
        <a:srgbClr val="061F3F"/>
      </a:dk2>
      <a:lt2>
        <a:srgbClr val="D5DCD9"/>
      </a:lt2>
      <a:accent1>
        <a:srgbClr val="1395FE"/>
      </a:accent1>
      <a:accent2>
        <a:srgbClr val="FEB000"/>
      </a:accent2>
      <a:accent3>
        <a:srgbClr val="FE6812"/>
      </a:accent3>
      <a:accent4>
        <a:srgbClr val="011F4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MolsonCoors">
      <a:dk1>
        <a:srgbClr val="001F40"/>
      </a:dk1>
      <a:lt1>
        <a:srgbClr val="FFFFFF"/>
      </a:lt1>
      <a:dk2>
        <a:srgbClr val="061F3F"/>
      </a:dk2>
      <a:lt2>
        <a:srgbClr val="D5DCD9"/>
      </a:lt2>
      <a:accent1>
        <a:srgbClr val="1395FE"/>
      </a:accent1>
      <a:accent2>
        <a:srgbClr val="FEB000"/>
      </a:accent2>
      <a:accent3>
        <a:srgbClr val="FE6812"/>
      </a:accent3>
      <a:accent4>
        <a:srgbClr val="011F4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erco-Presentation-V05 - test">
  <a:themeElements>
    <a:clrScheme name="Verco tesst">
      <a:dk1>
        <a:srgbClr val="00505A"/>
      </a:dk1>
      <a:lt1>
        <a:sysClr val="window" lastClr="FFFFFF"/>
      </a:lt1>
      <a:dk2>
        <a:srgbClr val="00505A"/>
      </a:dk2>
      <a:lt2>
        <a:srgbClr val="00F0FF"/>
      </a:lt2>
      <a:accent1>
        <a:srgbClr val="14FFC8"/>
      </a:accent1>
      <a:accent2>
        <a:srgbClr val="8CFF50"/>
      </a:accent2>
      <a:accent3>
        <a:srgbClr val="FFE632"/>
      </a:accent3>
      <a:accent4>
        <a:srgbClr val="FF8500"/>
      </a:accent4>
      <a:accent5>
        <a:srgbClr val="FF6478"/>
      </a:accent5>
      <a:accent6>
        <a:srgbClr val="B48CFF"/>
      </a:accent6>
      <a:hlink>
        <a:srgbClr val="FFFFFF"/>
      </a:hlink>
      <a:folHlink>
        <a:srgbClr val="FFFFFF"/>
      </a:folHlink>
    </a:clrScheme>
    <a:fontScheme name="Verco">
      <a:majorFont>
        <a:latin typeface="Filson Pro"/>
        <a:ea typeface=""/>
        <a:cs typeface=""/>
      </a:majorFont>
      <a:minorFont>
        <a:latin typeface="Filso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rco-Presentation-V05 - test.potx" id="{095DB81D-2477-492B-B8BB-BD379524E35E}" vid="{21E4919A-1830-423C-9B9F-EEEE4B2AACA4}"/>
    </a:ext>
  </a:extLst>
</a:theme>
</file>

<file path=ppt/theme/theme4.xml><?xml version="1.0" encoding="utf-8"?>
<a:theme xmlns:a="http://schemas.openxmlformats.org/drawingml/2006/main" name="Verco-Presentation-V05 - test">
  <a:themeElements>
    <a:clrScheme name="Verco tesst">
      <a:dk1>
        <a:srgbClr val="00505A"/>
      </a:dk1>
      <a:lt1>
        <a:sysClr val="window" lastClr="FFFFFF"/>
      </a:lt1>
      <a:dk2>
        <a:srgbClr val="00505A"/>
      </a:dk2>
      <a:lt2>
        <a:srgbClr val="00F0FF"/>
      </a:lt2>
      <a:accent1>
        <a:srgbClr val="14FFC8"/>
      </a:accent1>
      <a:accent2>
        <a:srgbClr val="8CFF50"/>
      </a:accent2>
      <a:accent3>
        <a:srgbClr val="FFE632"/>
      </a:accent3>
      <a:accent4>
        <a:srgbClr val="FF8500"/>
      </a:accent4>
      <a:accent5>
        <a:srgbClr val="FF6478"/>
      </a:accent5>
      <a:accent6>
        <a:srgbClr val="B48CFF"/>
      </a:accent6>
      <a:hlink>
        <a:srgbClr val="FFFFFF"/>
      </a:hlink>
      <a:folHlink>
        <a:srgbClr val="FFFFFF"/>
      </a:folHlink>
    </a:clrScheme>
    <a:fontScheme name="Verco">
      <a:majorFont>
        <a:latin typeface="Filson Pro"/>
        <a:ea typeface=""/>
        <a:cs typeface=""/>
      </a:majorFont>
      <a:minorFont>
        <a:latin typeface="Filso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rco-Presentation-V05 - test.potx" id="{095DB81D-2477-492B-B8BB-BD379524E35E}" vid="{21E4919A-1830-423C-9B9F-EEEE4B2AACA4}"/>
    </a:ext>
  </a:extLst>
</a:theme>
</file>

<file path=ppt/theme/theme5.xml><?xml version="1.0" encoding="utf-8"?>
<a:theme xmlns:a="http://schemas.openxmlformats.org/drawingml/2006/main" name="1_Verco-blue">
  <a:themeElements>
    <a:clrScheme name="Verco">
      <a:dk1>
        <a:srgbClr val="00505A"/>
      </a:dk1>
      <a:lt1>
        <a:sysClr val="window" lastClr="FFFFFF"/>
      </a:lt1>
      <a:dk2>
        <a:srgbClr val="44546A"/>
      </a:dk2>
      <a:lt2>
        <a:srgbClr val="00F0FF"/>
      </a:lt2>
      <a:accent1>
        <a:srgbClr val="14FFC8"/>
      </a:accent1>
      <a:accent2>
        <a:srgbClr val="8CFF50"/>
      </a:accent2>
      <a:accent3>
        <a:srgbClr val="FFE632"/>
      </a:accent3>
      <a:accent4>
        <a:srgbClr val="FF8500"/>
      </a:accent4>
      <a:accent5>
        <a:srgbClr val="FF6478"/>
      </a:accent5>
      <a:accent6>
        <a:srgbClr val="B48C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rco-Presentation-V05 - test.potx" id="{095DB81D-2477-492B-B8BB-BD379524E35E}" vid="{0DD1C4B6-C9B9-400B-AB95-C2B3CA8C6F7C}"/>
    </a:ext>
  </a:extLst>
</a:theme>
</file>

<file path=ppt/theme/theme6.xml><?xml version="1.0" encoding="utf-8"?>
<a:theme xmlns:a="http://schemas.openxmlformats.org/drawingml/2006/main" name="3_Verco-Presentation-V05 - test">
  <a:themeElements>
    <a:clrScheme name="Verco tesst">
      <a:dk1>
        <a:srgbClr val="00505A"/>
      </a:dk1>
      <a:lt1>
        <a:sysClr val="window" lastClr="FFFFFF"/>
      </a:lt1>
      <a:dk2>
        <a:srgbClr val="00505A"/>
      </a:dk2>
      <a:lt2>
        <a:srgbClr val="00F0FF"/>
      </a:lt2>
      <a:accent1>
        <a:srgbClr val="14FFC8"/>
      </a:accent1>
      <a:accent2>
        <a:srgbClr val="8CFF50"/>
      </a:accent2>
      <a:accent3>
        <a:srgbClr val="FFE632"/>
      </a:accent3>
      <a:accent4>
        <a:srgbClr val="FF8500"/>
      </a:accent4>
      <a:accent5>
        <a:srgbClr val="FF6478"/>
      </a:accent5>
      <a:accent6>
        <a:srgbClr val="B48CFF"/>
      </a:accent6>
      <a:hlink>
        <a:srgbClr val="FFFFFF"/>
      </a:hlink>
      <a:folHlink>
        <a:srgbClr val="FFFFFF"/>
      </a:folHlink>
    </a:clrScheme>
    <a:fontScheme name="Verco">
      <a:majorFont>
        <a:latin typeface="Filson Pro"/>
        <a:ea typeface=""/>
        <a:cs typeface=""/>
      </a:majorFont>
      <a:minorFont>
        <a:latin typeface="Filso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rco-Presentation-V05 - test.potx" id="{095DB81D-2477-492B-B8BB-BD379524E35E}" vid="{21E4919A-1830-423C-9B9F-EEEE4B2AACA4}"/>
    </a:ext>
  </a:extLst>
</a:theme>
</file>

<file path=ppt/theme/theme7.xml><?xml version="1.0" encoding="utf-8"?>
<a:theme xmlns:a="http://schemas.openxmlformats.org/drawingml/2006/main" name="Verco - blue reversed">
  <a:themeElements>
    <a:clrScheme name="Verco">
      <a:dk1>
        <a:srgbClr val="00505A"/>
      </a:dk1>
      <a:lt1>
        <a:sysClr val="window" lastClr="FFFFFF"/>
      </a:lt1>
      <a:dk2>
        <a:srgbClr val="44546A"/>
      </a:dk2>
      <a:lt2>
        <a:srgbClr val="00F0FF"/>
      </a:lt2>
      <a:accent1>
        <a:srgbClr val="14FFC8"/>
      </a:accent1>
      <a:accent2>
        <a:srgbClr val="8CFF50"/>
      </a:accent2>
      <a:accent3>
        <a:srgbClr val="FFE632"/>
      </a:accent3>
      <a:accent4>
        <a:srgbClr val="FF8500"/>
      </a:accent4>
      <a:accent5>
        <a:srgbClr val="FF6478"/>
      </a:accent5>
      <a:accent6>
        <a:srgbClr val="B48CFF"/>
      </a:accent6>
      <a:hlink>
        <a:srgbClr val="FFFFFF"/>
      </a:hlink>
      <a:folHlink>
        <a:srgbClr val="FFFFFF"/>
      </a:folHlink>
    </a:clrScheme>
    <a:fontScheme name="Verco">
      <a:majorFont>
        <a:latin typeface="Filson Pro"/>
        <a:ea typeface=""/>
        <a:cs typeface=""/>
      </a:majorFont>
      <a:minorFont>
        <a:latin typeface="Filso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rco-Presentation-V04 - Calibri.potx" id="{1D206942-FB05-41E9-A87B-CBBF185563F3}" vid="{46491960-45C7-4B10-B36E-DC3F60611CEF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a23fadf-2dd3-4f1d-9e56-f35fe4138fbe">
      <UserInfo>
        <DisplayName>Style Resource Readers</DisplayName>
        <AccountId>6</AccountId>
        <AccountType/>
      </UserInfo>
      <UserInfo>
        <DisplayName>Giuliani, Joan</DisplayName>
        <AccountId>3965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235F7B7D83DB43A6F6633BD1C5AF63" ma:contentTypeVersion="13" ma:contentTypeDescription="Create a new document." ma:contentTypeScope="" ma:versionID="822ea9defcd6999b5ea634a89e619d43">
  <xsd:schema xmlns:xsd="http://www.w3.org/2001/XMLSchema" xmlns:xs="http://www.w3.org/2001/XMLSchema" xmlns:p="http://schemas.microsoft.com/office/2006/metadata/properties" xmlns:ns2="3cd6913c-1853-4c9f-baa2-185bd4d3159d" xmlns:ns3="8a23fadf-2dd3-4f1d-9e56-f35fe4138fbe" targetNamespace="http://schemas.microsoft.com/office/2006/metadata/properties" ma:root="true" ma:fieldsID="fecfbfa833bedfaed53e8d9842fd1965" ns2:_="" ns3:_="">
    <xsd:import namespace="3cd6913c-1853-4c9f-baa2-185bd4d3159d"/>
    <xsd:import namespace="8a23fadf-2dd3-4f1d-9e56-f35fe4138f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d6913c-1853-4c9f-baa2-185bd4d315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23fadf-2dd3-4f1d-9e56-f35fe4138fb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1C0F70-3145-43FC-A0F2-A3535E5986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360974-5CB0-42B3-8005-9B5EEE70B193}">
  <ds:schemaRefs>
    <ds:schemaRef ds:uri="http://schemas.microsoft.com/sharepoint/v3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b3fc2642-2f8a-4087-bbf5-c92868b9db53"/>
    <ds:schemaRef ds:uri="cf3551a3-6f8e-4ad7-8d8c-97de4981e56f"/>
    <ds:schemaRef ds:uri="http://schemas.microsoft.com/office/2006/metadata/properties"/>
    <ds:schemaRef ds:uri="http://www.w3.org/XML/1998/namespace"/>
    <ds:schemaRef ds:uri="http://purl.org/dc/terms/"/>
    <ds:schemaRef ds:uri="8a23fadf-2dd3-4f1d-9e56-f35fe4138fbe"/>
  </ds:schemaRefs>
</ds:datastoreItem>
</file>

<file path=customXml/itemProps3.xml><?xml version="1.0" encoding="utf-8"?>
<ds:datastoreItem xmlns:ds="http://schemas.openxmlformats.org/officeDocument/2006/customXml" ds:itemID="{E6117214-6773-47AD-8B33-1904B2858E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d6913c-1853-4c9f-baa2-185bd4d3159d"/>
    <ds:schemaRef ds:uri="8a23fadf-2dd3-4f1d-9e56-f35fe4138f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8478</TotalTime>
  <Words>558</Words>
  <Application>Microsoft Office PowerPoint</Application>
  <PresentationFormat>Custom</PresentationFormat>
  <Paragraphs>67</Paragraphs>
  <Slides>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Calibri</vt:lpstr>
      <vt:lpstr>Century Gothic</vt:lpstr>
      <vt:lpstr>Filson Pro</vt:lpstr>
      <vt:lpstr>5_Office Theme</vt:lpstr>
      <vt:lpstr>1_Office Theme</vt:lpstr>
      <vt:lpstr>1_Verco-Presentation-V05 - test</vt:lpstr>
      <vt:lpstr>Verco-Presentation-V05 - test</vt:lpstr>
      <vt:lpstr>1_Verco-blue</vt:lpstr>
      <vt:lpstr>3_Verco-Presentation-V05 - test</vt:lpstr>
      <vt:lpstr>Verco - blue reversed</vt:lpstr>
      <vt:lpstr>think-cell Slide</vt:lpstr>
      <vt:lpstr>Our Imprint  Strategy       </vt:lpstr>
      <vt:lpstr>PowerPoint Presentation</vt:lpstr>
      <vt:lpstr>Our Environmental Visions, Values and Beliefs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Marotta, Kim</dc:creator>
  <cp:lastModifiedBy>Quinn, Meghann (DEQ)</cp:lastModifiedBy>
  <cp:revision>203</cp:revision>
  <cp:lastPrinted>2022-10-13T18:13:31Z</cp:lastPrinted>
  <dcterms:created xsi:type="dcterms:W3CDTF">2020-06-08T23:14:32Z</dcterms:created>
  <dcterms:modified xsi:type="dcterms:W3CDTF">2023-10-23T16:52:30Z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0x01010054235F7B7D83DB43A6F6633BD1C5AF63</vt:lpwstr>
  </property>
  <property fmtid="{D5CDD505-2E9C-101B-9397-08002B2CF9AE}" pid="3" name="ArticulateGUID">
    <vt:lpwstr>F9D8E4A2-30FB-4BD1-B5A5-8E33CAA69EE3</vt:lpwstr>
  </property>
  <property fmtid="{D5CDD505-2E9C-101B-9397-08002B2CF9AE}" pid="4" name="ArticulatePath">
    <vt:lpwstr>https://molsoncoors.sharepoint.com/teams/hr/FirstChoiceLearningCenter/Shared Documents/Leadership Development/Week 1 Virtual Onboarding/Day Decks/Day 3/7 Our Imprint- Sustainability</vt:lpwstr>
  </property>
  <property fmtid="{D5CDD505-2E9C-101B-9397-08002B2CF9AE}" pid="5" name="MediaServiceImageTags">
    <vt:lpwstr/>
  </property>
</Properties>
</file>