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96552" autoAdjust="0"/>
  </p:normalViewPr>
  <p:slideViewPr>
    <p:cSldViewPr snapToGrid="0" showGuides="1">
      <p:cViewPr varScale="1">
        <p:scale>
          <a:sx n="59" d="100"/>
          <a:sy n="59" d="100"/>
        </p:scale>
        <p:origin x="96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26577-ECEE-44FF-B743-C921FFEBB42F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FA32E-131C-40CC-91BB-FCC25BFDF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10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environmental management standards developed and published by the International Organization for Standardization (ISO)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FA32E-131C-40CC-91BB-FCC25BFDF41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69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Thresholds for</a:t>
            </a:r>
            <a:r>
              <a:rPr lang="en-US" baseline="0" dirty="0"/>
              <a:t> hazardous  waste generator going form small medium and large to just small and large</a:t>
            </a:r>
          </a:p>
          <a:p>
            <a:endParaRPr lang="en-US" baseline="0" dirty="0"/>
          </a:p>
          <a:p>
            <a:r>
              <a:rPr lang="en-US" baseline="0" dirty="0"/>
              <a:t>Waste recycling, by an individual or a company and if individual for how long and what happens after </a:t>
            </a:r>
          </a:p>
          <a:p>
            <a:r>
              <a:rPr lang="en-US" baseline="0" dirty="0"/>
              <a:t>Getting outside groups, The County has the Augusta Water, and the School Board as co-share holders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FA32E-131C-40CC-91BB-FCC25BFDF41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98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(we do have a natural spring on site causing confusion when most of the year its dry weather inspections)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FA32E-131C-40CC-91BB-FCC25BFDF41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4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95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78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38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82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1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73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1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4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85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FC712E-C124-41F9-8564-2F5BDDD09E0B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6C1468-D696-462F-9FF4-778133CCF7E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8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VEEP and Stormwater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County of Augusta </a:t>
            </a:r>
          </a:p>
          <a:p>
            <a:r>
              <a:rPr lang="en-US" dirty="0"/>
              <a:t>Morgan Shrewsbury</a:t>
            </a:r>
          </a:p>
        </p:txBody>
      </p:sp>
    </p:spTree>
    <p:extLst>
      <p:ext uri="{BB962C8B-B14F-4D97-AF65-F5344CB8AC3E}">
        <p14:creationId xmlns:p14="http://schemas.microsoft.com/office/powerpoint/2010/main" val="377801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County of Augusta started VEEP program for the Government Center in 2008</a:t>
            </a:r>
          </a:p>
          <a:p>
            <a:endParaRPr lang="en-US" dirty="0"/>
          </a:p>
          <a:p>
            <a:pPr lvl="1"/>
            <a:r>
              <a:rPr lang="en-US" dirty="0"/>
              <a:t>Took the process slow</a:t>
            </a:r>
          </a:p>
          <a:p>
            <a:pPr lvl="2"/>
            <a:r>
              <a:rPr lang="en-US" dirty="0"/>
              <a:t>Based off of the ISO 14000 standards</a:t>
            </a:r>
          </a:p>
          <a:p>
            <a:pPr lvl="1"/>
            <a:r>
              <a:rPr lang="en-US" dirty="0"/>
              <a:t>Involved all parties that would or could be affected</a:t>
            </a:r>
          </a:p>
          <a:p>
            <a:pPr lvl="1"/>
            <a:r>
              <a:rPr lang="en-US" dirty="0"/>
              <a:t>What, Why and How by Who </a:t>
            </a:r>
          </a:p>
          <a:p>
            <a:pPr lvl="2"/>
            <a:r>
              <a:rPr lang="en-US" dirty="0"/>
              <a:t>Choices we make that impact the environment </a:t>
            </a:r>
          </a:p>
          <a:p>
            <a:pPr lvl="2"/>
            <a:r>
              <a:rPr lang="en-US" dirty="0"/>
              <a:t>Finances and time needed </a:t>
            </a:r>
          </a:p>
          <a:p>
            <a:pPr lvl="2"/>
            <a:r>
              <a:rPr lang="en-US" dirty="0"/>
              <a:t>Electrical reductions – ‘is it achievable’ </a:t>
            </a:r>
          </a:p>
        </p:txBody>
      </p:sp>
    </p:spTree>
    <p:extLst>
      <p:ext uri="{BB962C8B-B14F-4D97-AF65-F5344CB8AC3E}">
        <p14:creationId xmlns:p14="http://schemas.microsoft.com/office/powerpoint/2010/main" val="143221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in the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years to create</a:t>
            </a:r>
          </a:p>
          <a:p>
            <a:endParaRPr lang="en-US" dirty="0"/>
          </a:p>
          <a:p>
            <a:pPr lvl="1"/>
            <a:r>
              <a:rPr lang="en-US" dirty="0"/>
              <a:t>Research regulations, where the thresholds </a:t>
            </a:r>
          </a:p>
          <a:p>
            <a:pPr lvl="1"/>
            <a:r>
              <a:rPr lang="en-US" dirty="0"/>
              <a:t>What activates are happening on site</a:t>
            </a:r>
          </a:p>
          <a:p>
            <a:pPr lvl="1"/>
            <a:r>
              <a:rPr lang="en-US" dirty="0"/>
              <a:t>Products this is bought, stored, and disposal </a:t>
            </a:r>
          </a:p>
          <a:p>
            <a:pPr lvl="1"/>
            <a:r>
              <a:rPr lang="en-US" dirty="0"/>
              <a:t>Tracking of items -this already being done? By who for what reason </a:t>
            </a:r>
          </a:p>
          <a:p>
            <a:pPr lvl="1"/>
            <a:r>
              <a:rPr lang="en-US" dirty="0"/>
              <a:t>Various perspectives </a:t>
            </a:r>
          </a:p>
        </p:txBody>
      </p:sp>
    </p:spTree>
    <p:extLst>
      <p:ext uri="{BB962C8B-B14F-4D97-AF65-F5344CB8AC3E}">
        <p14:creationId xmlns:p14="http://schemas.microsoft.com/office/powerpoint/2010/main" val="54411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Stormwater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County of Augusta became an Phase II Municipal Separate Storm Sewer System (small MS4) in 2013</a:t>
            </a:r>
          </a:p>
          <a:p>
            <a:endParaRPr lang="en-US" dirty="0"/>
          </a:p>
          <a:p>
            <a:r>
              <a:rPr lang="en-US" dirty="0"/>
              <a:t>Mandatory program where the municipality must develop, implement and enforce a program that includes six minimum control measures </a:t>
            </a:r>
          </a:p>
          <a:p>
            <a:endParaRPr lang="en-US" dirty="0"/>
          </a:p>
          <a:p>
            <a:r>
              <a:rPr lang="en-US" dirty="0"/>
              <a:t>Good Housekeeping – written procedures for activates at County owned facilities. Everything from maintenance to storage and disposal</a:t>
            </a:r>
          </a:p>
        </p:txBody>
      </p:sp>
    </p:spTree>
    <p:extLst>
      <p:ext uri="{BB962C8B-B14F-4D97-AF65-F5344CB8AC3E}">
        <p14:creationId xmlns:p14="http://schemas.microsoft.com/office/powerpoint/2010/main" val="27113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Paperwork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Confirming compatibility</a:t>
            </a:r>
          </a:p>
          <a:p>
            <a:pPr lvl="1"/>
            <a:r>
              <a:rPr lang="en-US" dirty="0"/>
              <a:t>Does the VEEP format (ISO) meet the DEQ regulations </a:t>
            </a:r>
          </a:p>
          <a:p>
            <a:pPr lvl="1"/>
            <a:r>
              <a:rPr lang="en-US" dirty="0"/>
              <a:t>What do both hope to achieve </a:t>
            </a:r>
          </a:p>
          <a:p>
            <a:pPr lvl="1"/>
            <a:r>
              <a:rPr lang="en-US" dirty="0"/>
              <a:t>Resistance to changes</a:t>
            </a:r>
          </a:p>
          <a:p>
            <a:pPr lvl="1"/>
            <a:r>
              <a:rPr lang="en-US" dirty="0"/>
              <a:t>Time restrictions </a:t>
            </a:r>
          </a:p>
          <a:p>
            <a:r>
              <a:rPr lang="en-US" dirty="0"/>
              <a:t>Involvement from share holders (pre existing VEEP participants) </a:t>
            </a:r>
          </a:p>
        </p:txBody>
      </p:sp>
    </p:spTree>
    <p:extLst>
      <p:ext uri="{BB962C8B-B14F-4D97-AF65-F5344CB8AC3E}">
        <p14:creationId xmlns:p14="http://schemas.microsoft.com/office/powerpoint/2010/main" val="44862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Storm water maps, water sprinkler system maps</a:t>
            </a:r>
          </a:p>
          <a:p>
            <a:r>
              <a:rPr lang="en-US" dirty="0"/>
              <a:t>Inspections for these locations</a:t>
            </a:r>
          </a:p>
          <a:p>
            <a:pPr lvl="1"/>
            <a:r>
              <a:rPr lang="en-US" dirty="0"/>
              <a:t>Visual inspections and procedures if something is found</a:t>
            </a:r>
          </a:p>
          <a:p>
            <a:pPr lvl="1"/>
            <a:r>
              <a:rPr lang="en-US" dirty="0"/>
              <a:t> Dry weather screening and storm event inspections </a:t>
            </a:r>
          </a:p>
          <a:p>
            <a:r>
              <a:rPr lang="en-US" dirty="0"/>
              <a:t>Nutrient management plans</a:t>
            </a:r>
          </a:p>
          <a:p>
            <a:r>
              <a:rPr lang="en-US" dirty="0"/>
              <a:t>Stormwater Pollution Prevention Plan</a:t>
            </a:r>
          </a:p>
          <a:p>
            <a:pPr lvl="1"/>
            <a:r>
              <a:rPr lang="en-US" dirty="0"/>
              <a:t>Used pre-existing VEEP documentation and added a line item of potential for discharge </a:t>
            </a:r>
          </a:p>
          <a:p>
            <a:r>
              <a:rPr lang="en-US" dirty="0"/>
              <a:t>Adding a review for MS4 regulations updates</a:t>
            </a:r>
          </a:p>
        </p:txBody>
      </p:sp>
    </p:spTree>
    <p:extLst>
      <p:ext uri="{BB962C8B-B14F-4D97-AF65-F5344CB8AC3E}">
        <p14:creationId xmlns:p14="http://schemas.microsoft.com/office/powerpoint/2010/main" val="3410970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</TotalTime>
  <Words>354</Words>
  <Application>Microsoft Office PowerPoint</Application>
  <PresentationFormat>Widescreen</PresentationFormat>
  <Paragraphs>52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Integral</vt:lpstr>
      <vt:lpstr>VEEP and Stormwater</vt:lpstr>
      <vt:lpstr>The County</vt:lpstr>
      <vt:lpstr>Putting in the time</vt:lpstr>
      <vt:lpstr>Stormwater </vt:lpstr>
      <vt:lpstr>Combining Paperwork </vt:lpstr>
      <vt:lpstr>Addition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VEEP and Stormwater</dc:title>
  <dc:creator>Morgan Shrewsbury</dc:creator>
  <cp:lastModifiedBy>Boisvert, Keith (DEQ)</cp:lastModifiedBy>
  <cp:revision>12</cp:revision>
  <dcterms:created xsi:type="dcterms:W3CDTF">2023-10-19T20:32:59Z</dcterms:created>
  <dcterms:modified xsi:type="dcterms:W3CDTF">2023-10-23T21:27:24Z</dcterms:modified>
</cp:coreProperties>
</file>